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Proxima Nova"/>
      <p:regular r:id="rId55"/>
      <p:bold r:id="rId56"/>
      <p:italic r:id="rId57"/>
      <p:boldItalic r:id="rId58"/>
    </p:embeddedFont>
    <p:embeddedFont>
      <p:font typeface="Roboto Medium"/>
      <p:regular r:id="rId59"/>
      <p:bold r:id="rId60"/>
      <p:italic r:id="rId61"/>
      <p:boldItalic r:id="rId62"/>
    </p:embeddedFont>
    <p:embeddedFont>
      <p:font typeface="Fahkwang"/>
      <p:regular r:id="rId63"/>
      <p:bold r:id="rId64"/>
      <p:italic r:id="rId65"/>
      <p:boldItalic r:id="rId66"/>
    </p:embeddedFont>
    <p:embeddedFont>
      <p:font typeface="Anaheim"/>
      <p:regular r:id="rId67"/>
      <p:bold r:id="rId68"/>
    </p:embeddedFont>
    <p:embeddedFont>
      <p:font typeface="Proxima Nova Semibold"/>
      <p:regular r:id="rId69"/>
      <p:bold r:id="rId70"/>
      <p:boldItalic r:id="rId71"/>
    </p:embeddedFont>
    <p:embeddedFont>
      <p:font typeface="Francois One"/>
      <p:regular r:id="rId72"/>
    </p:embeddedFont>
    <p:embeddedFont>
      <p:font typeface="Zen Kaku Gothic New"/>
      <p:regular r:id="rId73"/>
      <p:bold r:id="rId74"/>
    </p:embeddedFont>
    <p:embeddedFont>
      <p:font typeface="Poppins ExtraBold"/>
      <p:bold r:id="rId75"/>
      <p:boldItalic r:id="rId76"/>
    </p:embeddedFont>
    <p:embeddedFont>
      <p:font typeface="Barlow"/>
      <p:regular r:id="rId77"/>
      <p:bold r:id="rId78"/>
      <p:italic r:id="rId79"/>
      <p:boldItalic r:id="rId80"/>
    </p:embeddedFont>
    <p:embeddedFont>
      <p:font typeface="Roboto"/>
      <p:regular r:id="rId81"/>
      <p:bold r:id="rId82"/>
      <p:italic r:id="rId83"/>
      <p:boldItalic r:id="rId84"/>
    </p:embeddedFont>
    <p:embeddedFont>
      <p:font typeface="Amatic SC"/>
      <p:regular r:id="rId85"/>
      <p:bold r:id="rId86"/>
    </p:embeddedFont>
    <p:embeddedFont>
      <p:font typeface="Poppins"/>
      <p:regular r:id="rId87"/>
      <p:bold r:id="rId88"/>
      <p:italic r:id="rId89"/>
      <p:boldItalic r:id="rId90"/>
    </p:embeddedFont>
    <p:embeddedFont>
      <p:font typeface="Assistant"/>
      <p:regular r:id="rId91"/>
      <p:bold r:id="rId92"/>
    </p:embeddedFont>
    <p:embeddedFont>
      <p:font typeface="Vazirmatn Black"/>
      <p:bold r:id="rId93"/>
    </p:embeddedFont>
    <p:embeddedFont>
      <p:font typeface="Poppins Medium"/>
      <p:regular r:id="rId94"/>
      <p:bold r:id="rId95"/>
      <p:italic r:id="rId96"/>
      <p:boldItalic r:id="rId97"/>
    </p:embeddedFont>
    <p:embeddedFont>
      <p:font typeface="Poppins Black"/>
      <p:bold r:id="rId98"/>
      <p:boldItalic r:id="rId99"/>
    </p:embeddedFont>
    <p:embeddedFont>
      <p:font typeface="Passion One"/>
      <p:regular r:id="rId100"/>
      <p:bold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FC27A8-2871-4A0B-81EE-8EEB6DD024BE}">
  <a:tblStyle styleId="{46FC27A8-2871-4A0B-81EE-8EEB6DD024B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1" Type="http://schemas.openxmlformats.org/officeDocument/2006/relationships/font" Target="fonts/PassionOne-bold.fntdata"/><Relationship Id="rId100" Type="http://schemas.openxmlformats.org/officeDocument/2006/relationships/font" Target="fonts/PassionOne-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PoppinsMedium-bold.fntdata"/><Relationship Id="rId94" Type="http://schemas.openxmlformats.org/officeDocument/2006/relationships/font" Target="fonts/PoppinsMedium-regular.fntdata"/><Relationship Id="rId97" Type="http://schemas.openxmlformats.org/officeDocument/2006/relationships/font" Target="fonts/PoppinsMedium-boldItalic.fntdata"/><Relationship Id="rId96" Type="http://schemas.openxmlformats.org/officeDocument/2006/relationships/font" Target="fonts/PoppinsMedium-italic.fntdata"/><Relationship Id="rId11" Type="http://schemas.openxmlformats.org/officeDocument/2006/relationships/slide" Target="slides/slide5.xml"/><Relationship Id="rId99" Type="http://schemas.openxmlformats.org/officeDocument/2006/relationships/font" Target="fonts/PoppinsBlack-boldItalic.fntdata"/><Relationship Id="rId10" Type="http://schemas.openxmlformats.org/officeDocument/2006/relationships/slide" Target="slides/slide4.xml"/><Relationship Id="rId98" Type="http://schemas.openxmlformats.org/officeDocument/2006/relationships/font" Target="fonts/PoppinsBlack-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Assistant-regular.fntdata"/><Relationship Id="rId90" Type="http://schemas.openxmlformats.org/officeDocument/2006/relationships/font" Target="fonts/Poppins-boldItalic.fntdata"/><Relationship Id="rId93" Type="http://schemas.openxmlformats.org/officeDocument/2006/relationships/font" Target="fonts/VazirmatnBlack-bold.fntdata"/><Relationship Id="rId92" Type="http://schemas.openxmlformats.org/officeDocument/2006/relationships/font" Target="fonts/Assistant-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boldItalic.fntdata"/><Relationship Id="rId83" Type="http://schemas.openxmlformats.org/officeDocument/2006/relationships/font" Target="fonts/Roboto-italic.fntdata"/><Relationship Id="rId86" Type="http://schemas.openxmlformats.org/officeDocument/2006/relationships/font" Target="fonts/AmaticSC-bold.fntdata"/><Relationship Id="rId85" Type="http://schemas.openxmlformats.org/officeDocument/2006/relationships/font" Target="fonts/AmaticSC-regular.fntdata"/><Relationship Id="rId88" Type="http://schemas.openxmlformats.org/officeDocument/2006/relationships/font" Target="fonts/Poppins-bold.fntdata"/><Relationship Id="rId87" Type="http://schemas.openxmlformats.org/officeDocument/2006/relationships/font" Target="fonts/Poppins-regular.fntdata"/><Relationship Id="rId89" Type="http://schemas.openxmlformats.org/officeDocument/2006/relationships/font" Target="fonts/Poppins-italic.fntdata"/><Relationship Id="rId80" Type="http://schemas.openxmlformats.org/officeDocument/2006/relationships/font" Target="fonts/Barlow-boldItalic.fntdata"/><Relationship Id="rId82" Type="http://schemas.openxmlformats.org/officeDocument/2006/relationships/font" Target="fonts/Roboto-bold.fntdata"/><Relationship Id="rId81"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ZenKakuGothicNew-regular.fntdata"/><Relationship Id="rId72" Type="http://schemas.openxmlformats.org/officeDocument/2006/relationships/font" Target="fonts/FrancoisOne-regular.fntdata"/><Relationship Id="rId75" Type="http://schemas.openxmlformats.org/officeDocument/2006/relationships/font" Target="fonts/PoppinsExtraBold-bold.fntdata"/><Relationship Id="rId74" Type="http://schemas.openxmlformats.org/officeDocument/2006/relationships/font" Target="fonts/ZenKakuGothicNew-bold.fntdata"/><Relationship Id="rId77" Type="http://schemas.openxmlformats.org/officeDocument/2006/relationships/font" Target="fonts/Barlow-regular.fntdata"/><Relationship Id="rId76" Type="http://schemas.openxmlformats.org/officeDocument/2006/relationships/font" Target="fonts/PoppinsExtraBold-boldItalic.fntdata"/><Relationship Id="rId79" Type="http://schemas.openxmlformats.org/officeDocument/2006/relationships/font" Target="fonts/Barlow-italic.fntdata"/><Relationship Id="rId78" Type="http://schemas.openxmlformats.org/officeDocument/2006/relationships/font" Target="fonts/Barlow-bold.fntdata"/><Relationship Id="rId71" Type="http://schemas.openxmlformats.org/officeDocument/2006/relationships/font" Target="fonts/ProximaNovaSemibold-boldItalic.fntdata"/><Relationship Id="rId70" Type="http://schemas.openxmlformats.org/officeDocument/2006/relationships/font" Target="fonts/ProximaNovaSemibold-bold.fntdata"/><Relationship Id="rId62" Type="http://schemas.openxmlformats.org/officeDocument/2006/relationships/font" Target="fonts/RobotoMedium-boldItalic.fntdata"/><Relationship Id="rId61" Type="http://schemas.openxmlformats.org/officeDocument/2006/relationships/font" Target="fonts/RobotoMedium-italic.fntdata"/><Relationship Id="rId64" Type="http://schemas.openxmlformats.org/officeDocument/2006/relationships/font" Target="fonts/Fahkwang-bold.fntdata"/><Relationship Id="rId63" Type="http://schemas.openxmlformats.org/officeDocument/2006/relationships/font" Target="fonts/Fahkwang-regular.fntdata"/><Relationship Id="rId66" Type="http://schemas.openxmlformats.org/officeDocument/2006/relationships/font" Target="fonts/Fahkwang-boldItalic.fntdata"/><Relationship Id="rId65" Type="http://schemas.openxmlformats.org/officeDocument/2006/relationships/font" Target="fonts/Fahkwang-italic.fntdata"/><Relationship Id="rId68" Type="http://schemas.openxmlformats.org/officeDocument/2006/relationships/font" Target="fonts/Anaheim-bold.fntdata"/><Relationship Id="rId67" Type="http://schemas.openxmlformats.org/officeDocument/2006/relationships/font" Target="fonts/Anaheim-regular.fntdata"/><Relationship Id="rId60" Type="http://schemas.openxmlformats.org/officeDocument/2006/relationships/font" Target="fonts/RobotoMedium-bold.fntdata"/><Relationship Id="rId69" Type="http://schemas.openxmlformats.org/officeDocument/2006/relationships/font" Target="fonts/ProximaNovaSemibold-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font" Target="fonts/ProximaNova-regular.fntdata"/><Relationship Id="rId54" Type="http://schemas.openxmlformats.org/officeDocument/2006/relationships/slide" Target="slides/slide48.xml"/><Relationship Id="rId57" Type="http://schemas.openxmlformats.org/officeDocument/2006/relationships/font" Target="fonts/ProximaNova-italic.fntdata"/><Relationship Id="rId56" Type="http://schemas.openxmlformats.org/officeDocument/2006/relationships/font" Target="fonts/ProximaNova-bold.fntdata"/><Relationship Id="rId59" Type="http://schemas.openxmlformats.org/officeDocument/2006/relationships/font" Target="fonts/RobotoMedium-regular.fntdata"/><Relationship Id="rId58" Type="http://schemas.openxmlformats.org/officeDocument/2006/relationships/font" Target="fonts/ProximaNova-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224c8d5b8b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224c8d5b8b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224c8d5b8b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224c8d5b8b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224c8d5b8b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224c8d5b8b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257b8a338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257b8a338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224c8d5b8b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224c8d5b8b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224c8d5b8b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224c8d5b8b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224c8d5b8b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224c8d5b8b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223dfd069d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223dfd069d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224c8d5b8b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224c8d5b8b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224c8d5b8b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1224c8d5b8b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24c8d5b8b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224c8d5b8b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1224c8d5b8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1224c8d5b8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224c8d5b8b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224c8d5b8b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224c8d5b8b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1224c8d5b8b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223dfd069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1223dfd06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223dfd069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1223dfd069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224c8d5b8b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224c8d5b8b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1224c8d5b8b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1224c8d5b8b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1257b8a338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1257b8a338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1224c8d5b8b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1224c8d5b8b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1224c8d5b8b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1224c8d5b8b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57b8a338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257b8a338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1224c8d5b8b_1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1224c8d5b8b_1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1224c8d5b8b_1_9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1224c8d5b8b_1_9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g1224c8d5b8b_1_9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9" name="Google Shape;1999;g1224c8d5b8b_1_9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g1224c8d5b8b_1_9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6" name="Google Shape;2006;g1224c8d5b8b_1_9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g1224c8d5b8b_1_9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1224c8d5b8b_1_9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1224c8d5b8b_1_9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1224c8d5b8b_1_9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g1224c8d5b8b_1_9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8" name="Google Shape;2388;g1224c8d5b8b_1_9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7" name="Shape 4587"/>
        <p:cNvGrpSpPr/>
        <p:nvPr/>
      </p:nvGrpSpPr>
      <p:grpSpPr>
        <a:xfrm>
          <a:off x="0" y="0"/>
          <a:ext cx="0" cy="0"/>
          <a:chOff x="0" y="0"/>
          <a:chExt cx="0" cy="0"/>
        </a:xfrm>
      </p:grpSpPr>
      <p:sp>
        <p:nvSpPr>
          <p:cNvPr id="4588" name="Google Shape;4588;g1224c8d5b8b_1_11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9" name="Google Shape;4589;g1224c8d5b8b_1_11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6" name="Shape 5006"/>
        <p:cNvGrpSpPr/>
        <p:nvPr/>
      </p:nvGrpSpPr>
      <p:grpSpPr>
        <a:xfrm>
          <a:off x="0" y="0"/>
          <a:ext cx="0" cy="0"/>
          <a:chOff x="0" y="0"/>
          <a:chExt cx="0" cy="0"/>
        </a:xfrm>
      </p:grpSpPr>
      <p:sp>
        <p:nvSpPr>
          <p:cNvPr id="5007" name="Google Shape;5007;g1224c8d5b8b_1_12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8" name="Google Shape;5008;g1224c8d5b8b_1_12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6" name="Shape 5176"/>
        <p:cNvGrpSpPr/>
        <p:nvPr/>
      </p:nvGrpSpPr>
      <p:grpSpPr>
        <a:xfrm>
          <a:off x="0" y="0"/>
          <a:ext cx="0" cy="0"/>
          <a:chOff x="0" y="0"/>
          <a:chExt cx="0" cy="0"/>
        </a:xfrm>
      </p:grpSpPr>
      <p:sp>
        <p:nvSpPr>
          <p:cNvPr id="5177" name="Google Shape;5177;g1224c8d5b8b_1_12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8" name="Google Shape;5178;g1224c8d5b8b_1_12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23dfd069d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223dfd069d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1" name="Shape 5581"/>
        <p:cNvGrpSpPr/>
        <p:nvPr/>
      </p:nvGrpSpPr>
      <p:grpSpPr>
        <a:xfrm>
          <a:off x="0" y="0"/>
          <a:ext cx="0" cy="0"/>
          <a:chOff x="0" y="0"/>
          <a:chExt cx="0" cy="0"/>
        </a:xfrm>
      </p:grpSpPr>
      <p:sp>
        <p:nvSpPr>
          <p:cNvPr id="5582" name="Google Shape;5582;g1224c8d5b8b_1_12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3" name="Google Shape;5583;g1224c8d5b8b_1_12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1" name="Shape 5961"/>
        <p:cNvGrpSpPr/>
        <p:nvPr/>
      </p:nvGrpSpPr>
      <p:grpSpPr>
        <a:xfrm>
          <a:off x="0" y="0"/>
          <a:ext cx="0" cy="0"/>
          <a:chOff x="0" y="0"/>
          <a:chExt cx="0" cy="0"/>
        </a:xfrm>
      </p:grpSpPr>
      <p:sp>
        <p:nvSpPr>
          <p:cNvPr id="5962" name="Google Shape;5962;g1224c8d5b8b_1_13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3" name="Google Shape;5963;g1224c8d5b8b_1_13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5" name="Shape 6375"/>
        <p:cNvGrpSpPr/>
        <p:nvPr/>
      </p:nvGrpSpPr>
      <p:grpSpPr>
        <a:xfrm>
          <a:off x="0" y="0"/>
          <a:ext cx="0" cy="0"/>
          <a:chOff x="0" y="0"/>
          <a:chExt cx="0" cy="0"/>
        </a:xfrm>
      </p:grpSpPr>
      <p:sp>
        <p:nvSpPr>
          <p:cNvPr id="6376" name="Google Shape;6376;g1224c8d5b8b_1_13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7" name="Google Shape;6377;g1224c8d5b8b_1_13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6" name="Shape 6736"/>
        <p:cNvGrpSpPr/>
        <p:nvPr/>
      </p:nvGrpSpPr>
      <p:grpSpPr>
        <a:xfrm>
          <a:off x="0" y="0"/>
          <a:ext cx="0" cy="0"/>
          <a:chOff x="0" y="0"/>
          <a:chExt cx="0" cy="0"/>
        </a:xfrm>
      </p:grpSpPr>
      <p:sp>
        <p:nvSpPr>
          <p:cNvPr id="6737" name="Google Shape;6737;g1224c8d5b8b_1_13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8" name="Google Shape;6738;g1224c8d5b8b_1_13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6" name="Shape 7246"/>
        <p:cNvGrpSpPr/>
        <p:nvPr/>
      </p:nvGrpSpPr>
      <p:grpSpPr>
        <a:xfrm>
          <a:off x="0" y="0"/>
          <a:ext cx="0" cy="0"/>
          <a:chOff x="0" y="0"/>
          <a:chExt cx="0" cy="0"/>
        </a:xfrm>
      </p:grpSpPr>
      <p:sp>
        <p:nvSpPr>
          <p:cNvPr id="7247" name="Google Shape;7247;g1224c8d5b8b_1_14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8" name="Google Shape;7248;g1224c8d5b8b_1_14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6" name="Shape 7866"/>
        <p:cNvGrpSpPr/>
        <p:nvPr/>
      </p:nvGrpSpPr>
      <p:grpSpPr>
        <a:xfrm>
          <a:off x="0" y="0"/>
          <a:ext cx="0" cy="0"/>
          <a:chOff x="0" y="0"/>
          <a:chExt cx="0" cy="0"/>
        </a:xfrm>
      </p:grpSpPr>
      <p:sp>
        <p:nvSpPr>
          <p:cNvPr id="7867" name="Google Shape;7867;g1224c8d5b8b_1_15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8" name="Google Shape;7868;g1224c8d5b8b_1_15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0" name="Shape 8460"/>
        <p:cNvGrpSpPr/>
        <p:nvPr/>
      </p:nvGrpSpPr>
      <p:grpSpPr>
        <a:xfrm>
          <a:off x="0" y="0"/>
          <a:ext cx="0" cy="0"/>
          <a:chOff x="0" y="0"/>
          <a:chExt cx="0" cy="0"/>
        </a:xfrm>
      </p:grpSpPr>
      <p:sp>
        <p:nvSpPr>
          <p:cNvPr id="8461" name="Google Shape;8461;g1224c8d5b8b_1_15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2" name="Google Shape;8462;g1224c8d5b8b_1_15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1" name="Shape 8781"/>
        <p:cNvGrpSpPr/>
        <p:nvPr/>
      </p:nvGrpSpPr>
      <p:grpSpPr>
        <a:xfrm>
          <a:off x="0" y="0"/>
          <a:ext cx="0" cy="0"/>
          <a:chOff x="0" y="0"/>
          <a:chExt cx="0" cy="0"/>
        </a:xfrm>
      </p:grpSpPr>
      <p:sp>
        <p:nvSpPr>
          <p:cNvPr id="8782" name="Google Shape;8782;g1224c8d5b8b_1_15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3" name="Google Shape;8783;g1224c8d5b8b_1_15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9" name="Shape 9089"/>
        <p:cNvGrpSpPr/>
        <p:nvPr/>
      </p:nvGrpSpPr>
      <p:grpSpPr>
        <a:xfrm>
          <a:off x="0" y="0"/>
          <a:ext cx="0" cy="0"/>
          <a:chOff x="0" y="0"/>
          <a:chExt cx="0" cy="0"/>
        </a:xfrm>
      </p:grpSpPr>
      <p:sp>
        <p:nvSpPr>
          <p:cNvPr id="9090" name="Google Shape;9090;g1224c8d5b8b_1_17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1" name="Google Shape;9091;g1224c8d5b8b_1_17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24c8d5b8b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224c8d5b8b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224c8d5b8b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224c8d5b8b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224c8d5b8b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224c8d5b8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257b8a33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257b8a33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224c8d5b8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224c8d5b8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675025" y="1594776"/>
            <a:ext cx="4000800" cy="16197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823871" y="3450537"/>
            <a:ext cx="3599400" cy="2667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1"/>
          <p:cNvSpPr txBox="1"/>
          <p:nvPr>
            <p:ph hasCustomPrompt="1" type="title"/>
          </p:nvPr>
        </p:nvSpPr>
        <p:spPr>
          <a:xfrm>
            <a:off x="2080200" y="1766788"/>
            <a:ext cx="4983600" cy="1294200"/>
          </a:xfrm>
          <a:prstGeom prst="rect">
            <a:avLst/>
          </a:prstGeom>
        </p:spPr>
        <p:txBody>
          <a:bodyPr anchorCtr="0" anchor="t" bIns="0" lIns="0" spcFirstLastPara="1" rIns="0" wrap="square" tIns="0">
            <a:noAutofit/>
          </a:bodyPr>
          <a:lstStyle>
            <a:lvl1pPr lvl="0" algn="ctr">
              <a:spcBef>
                <a:spcPts val="0"/>
              </a:spcBef>
              <a:spcAft>
                <a:spcPts val="0"/>
              </a:spcAft>
              <a:buSzPts val="12000"/>
              <a:buNone/>
              <a:defRPr sz="8000">
                <a:latin typeface="Poppins Black"/>
                <a:ea typeface="Poppins Black"/>
                <a:cs typeface="Poppins Black"/>
                <a:sym typeface="Poppins Black"/>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subTitle"/>
          </p:nvPr>
        </p:nvSpPr>
        <p:spPr>
          <a:xfrm>
            <a:off x="2080200" y="3088113"/>
            <a:ext cx="4983600" cy="288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8"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9" name="Shape 49"/>
        <p:cNvGrpSpPr/>
        <p:nvPr/>
      </p:nvGrpSpPr>
      <p:grpSpPr>
        <a:xfrm>
          <a:off x="0" y="0"/>
          <a:ext cx="0" cy="0"/>
          <a:chOff x="0" y="0"/>
          <a:chExt cx="0" cy="0"/>
        </a:xfrm>
      </p:grpSpPr>
      <p:sp>
        <p:nvSpPr>
          <p:cNvPr id="50" name="Google Shape;50;p13"/>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3"/>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subTitle"/>
          </p:nvPr>
        </p:nvSpPr>
        <p:spPr>
          <a:xfrm>
            <a:off x="1123764" y="2340864"/>
            <a:ext cx="3276000" cy="48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53" name="Google Shape;53;p13"/>
          <p:cNvSpPr txBox="1"/>
          <p:nvPr>
            <p:ph idx="2" type="subTitle"/>
          </p:nvPr>
        </p:nvSpPr>
        <p:spPr>
          <a:xfrm>
            <a:off x="1122379" y="2002536"/>
            <a:ext cx="3278700" cy="340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54" name="Google Shape;54;p13"/>
          <p:cNvSpPr txBox="1"/>
          <p:nvPr>
            <p:ph hasCustomPrompt="1" idx="3" type="title"/>
          </p:nvPr>
        </p:nvSpPr>
        <p:spPr>
          <a:xfrm>
            <a:off x="2497294" y="1553462"/>
            <a:ext cx="528600" cy="2862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2200">
                <a:solidFill>
                  <a:schemeClr val="lt1"/>
                </a:solidFill>
                <a:latin typeface="Poppins"/>
                <a:ea typeface="Poppins"/>
                <a:cs typeface="Poppins"/>
                <a:sym typeface="Poppins"/>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5" name="Google Shape;55;p13"/>
          <p:cNvSpPr txBox="1"/>
          <p:nvPr>
            <p:ph idx="4" type="subTitle"/>
          </p:nvPr>
        </p:nvSpPr>
        <p:spPr>
          <a:xfrm>
            <a:off x="1121686" y="4032504"/>
            <a:ext cx="3279900" cy="48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56" name="Google Shape;56;p13"/>
          <p:cNvSpPr txBox="1"/>
          <p:nvPr>
            <p:ph idx="5" type="subTitle"/>
          </p:nvPr>
        </p:nvSpPr>
        <p:spPr>
          <a:xfrm>
            <a:off x="1120301" y="3694176"/>
            <a:ext cx="3282600" cy="340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57" name="Google Shape;57;p13"/>
          <p:cNvSpPr txBox="1"/>
          <p:nvPr>
            <p:ph hasCustomPrompt="1" idx="6" type="title"/>
          </p:nvPr>
        </p:nvSpPr>
        <p:spPr>
          <a:xfrm>
            <a:off x="2497294" y="3246120"/>
            <a:ext cx="528600" cy="2862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2200">
                <a:solidFill>
                  <a:schemeClr val="lt1"/>
                </a:solidFill>
                <a:latin typeface="Poppins"/>
                <a:ea typeface="Poppins"/>
                <a:cs typeface="Poppins"/>
                <a:sym typeface="Poppins"/>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8" name="Google Shape;58;p13"/>
          <p:cNvSpPr txBox="1"/>
          <p:nvPr>
            <p:ph idx="7" type="subTitle"/>
          </p:nvPr>
        </p:nvSpPr>
        <p:spPr>
          <a:xfrm>
            <a:off x="4961923" y="2344488"/>
            <a:ext cx="3279900" cy="48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59" name="Google Shape;59;p13"/>
          <p:cNvSpPr txBox="1"/>
          <p:nvPr>
            <p:ph idx="8" type="subTitle"/>
          </p:nvPr>
        </p:nvSpPr>
        <p:spPr>
          <a:xfrm>
            <a:off x="4960556" y="2003163"/>
            <a:ext cx="3282600" cy="340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60" name="Google Shape;60;p13"/>
          <p:cNvSpPr txBox="1"/>
          <p:nvPr>
            <p:ph hasCustomPrompt="1" idx="9" type="title"/>
          </p:nvPr>
        </p:nvSpPr>
        <p:spPr>
          <a:xfrm>
            <a:off x="6303824" y="1553462"/>
            <a:ext cx="595800" cy="2862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2200">
                <a:solidFill>
                  <a:schemeClr val="lt1"/>
                </a:solidFill>
                <a:latin typeface="Poppins"/>
                <a:ea typeface="Poppins"/>
                <a:cs typeface="Poppins"/>
                <a:sym typeface="Poppins"/>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1" name="Google Shape;61;p13"/>
          <p:cNvSpPr txBox="1"/>
          <p:nvPr>
            <p:ph idx="13" type="subTitle"/>
          </p:nvPr>
        </p:nvSpPr>
        <p:spPr>
          <a:xfrm>
            <a:off x="4961923" y="4035463"/>
            <a:ext cx="3279900" cy="48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62" name="Google Shape;62;p13"/>
          <p:cNvSpPr txBox="1"/>
          <p:nvPr>
            <p:ph idx="14" type="subTitle"/>
          </p:nvPr>
        </p:nvSpPr>
        <p:spPr>
          <a:xfrm>
            <a:off x="4960556" y="3694138"/>
            <a:ext cx="3282600" cy="340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63" name="Google Shape;63;p13"/>
          <p:cNvSpPr txBox="1"/>
          <p:nvPr>
            <p:ph hasCustomPrompt="1" idx="15" type="title"/>
          </p:nvPr>
        </p:nvSpPr>
        <p:spPr>
          <a:xfrm>
            <a:off x="6303824" y="3244437"/>
            <a:ext cx="595800" cy="2862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2200">
                <a:solidFill>
                  <a:schemeClr val="lt1"/>
                </a:solidFill>
                <a:latin typeface="Poppins"/>
                <a:ea typeface="Poppins"/>
                <a:cs typeface="Poppins"/>
                <a:sym typeface="Poppins"/>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64" name="Shape 64"/>
        <p:cNvGrpSpPr/>
        <p:nvPr/>
      </p:nvGrpSpPr>
      <p:grpSpPr>
        <a:xfrm>
          <a:off x="0" y="0"/>
          <a:ext cx="0" cy="0"/>
          <a:chOff x="0" y="0"/>
          <a:chExt cx="0" cy="0"/>
        </a:xfrm>
      </p:grpSpPr>
      <p:sp>
        <p:nvSpPr>
          <p:cNvPr id="65" name="Google Shape;65;p14"/>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ph type="title"/>
          </p:nvPr>
        </p:nvSpPr>
        <p:spPr>
          <a:xfrm>
            <a:off x="4104525" y="1479400"/>
            <a:ext cx="4222200" cy="1739700"/>
          </a:xfrm>
          <a:prstGeom prst="rect">
            <a:avLst/>
          </a:prstGeom>
        </p:spPr>
        <p:txBody>
          <a:bodyPr anchorCtr="0" anchor="t" bIns="0" lIns="0" spcFirstLastPara="1" rIns="0" wrap="square" tIns="0">
            <a:noAutofit/>
          </a:bodyPr>
          <a:lstStyle>
            <a:lvl1pPr lvl="0" rtl="0" algn="r">
              <a:spcBef>
                <a:spcPts val="0"/>
              </a:spcBef>
              <a:spcAft>
                <a:spcPts val="0"/>
              </a:spcAft>
              <a:buNone/>
              <a:defRPr b="0" sz="2500">
                <a:solidFill>
                  <a:schemeClr val="dk1"/>
                </a:solidFill>
                <a:latin typeface="Zen Kaku Gothic New"/>
                <a:ea typeface="Zen Kaku Gothic New"/>
                <a:cs typeface="Zen Kaku Gothic New"/>
                <a:sym typeface="Zen Kaku Gothic New"/>
              </a:defRPr>
            </a:lvl1pPr>
            <a:lvl2pPr lvl="1" rtl="0" algn="r">
              <a:spcBef>
                <a:spcPts val="0"/>
              </a:spcBef>
              <a:spcAft>
                <a:spcPts val="0"/>
              </a:spcAft>
              <a:buNone/>
              <a:defRPr b="0" sz="2500">
                <a:solidFill>
                  <a:schemeClr val="dk1"/>
                </a:solidFill>
                <a:latin typeface="Zen Kaku Gothic New"/>
                <a:ea typeface="Zen Kaku Gothic New"/>
                <a:cs typeface="Zen Kaku Gothic New"/>
                <a:sym typeface="Zen Kaku Gothic New"/>
              </a:defRPr>
            </a:lvl2pPr>
            <a:lvl3pPr lvl="2" rtl="0" algn="r">
              <a:spcBef>
                <a:spcPts val="0"/>
              </a:spcBef>
              <a:spcAft>
                <a:spcPts val="0"/>
              </a:spcAft>
              <a:buNone/>
              <a:defRPr b="0" sz="2500">
                <a:solidFill>
                  <a:schemeClr val="dk1"/>
                </a:solidFill>
                <a:latin typeface="Zen Kaku Gothic New"/>
                <a:ea typeface="Zen Kaku Gothic New"/>
                <a:cs typeface="Zen Kaku Gothic New"/>
                <a:sym typeface="Zen Kaku Gothic New"/>
              </a:defRPr>
            </a:lvl3pPr>
            <a:lvl4pPr lvl="3" rtl="0" algn="r">
              <a:spcBef>
                <a:spcPts val="0"/>
              </a:spcBef>
              <a:spcAft>
                <a:spcPts val="0"/>
              </a:spcAft>
              <a:buNone/>
              <a:defRPr b="0" sz="2500">
                <a:solidFill>
                  <a:schemeClr val="dk1"/>
                </a:solidFill>
                <a:latin typeface="Zen Kaku Gothic New"/>
                <a:ea typeface="Zen Kaku Gothic New"/>
                <a:cs typeface="Zen Kaku Gothic New"/>
                <a:sym typeface="Zen Kaku Gothic New"/>
              </a:defRPr>
            </a:lvl4pPr>
            <a:lvl5pPr lvl="4" rtl="0" algn="r">
              <a:spcBef>
                <a:spcPts val="0"/>
              </a:spcBef>
              <a:spcAft>
                <a:spcPts val="0"/>
              </a:spcAft>
              <a:buNone/>
              <a:defRPr b="0" sz="2500">
                <a:solidFill>
                  <a:schemeClr val="dk1"/>
                </a:solidFill>
                <a:latin typeface="Zen Kaku Gothic New"/>
                <a:ea typeface="Zen Kaku Gothic New"/>
                <a:cs typeface="Zen Kaku Gothic New"/>
                <a:sym typeface="Zen Kaku Gothic New"/>
              </a:defRPr>
            </a:lvl5pPr>
            <a:lvl6pPr lvl="5" rtl="0" algn="r">
              <a:spcBef>
                <a:spcPts val="0"/>
              </a:spcBef>
              <a:spcAft>
                <a:spcPts val="0"/>
              </a:spcAft>
              <a:buNone/>
              <a:defRPr b="0" sz="2500">
                <a:solidFill>
                  <a:schemeClr val="dk1"/>
                </a:solidFill>
                <a:latin typeface="Zen Kaku Gothic New"/>
                <a:ea typeface="Zen Kaku Gothic New"/>
                <a:cs typeface="Zen Kaku Gothic New"/>
                <a:sym typeface="Zen Kaku Gothic New"/>
              </a:defRPr>
            </a:lvl6pPr>
            <a:lvl7pPr lvl="6" rtl="0" algn="r">
              <a:spcBef>
                <a:spcPts val="0"/>
              </a:spcBef>
              <a:spcAft>
                <a:spcPts val="0"/>
              </a:spcAft>
              <a:buNone/>
              <a:defRPr b="0" sz="2500">
                <a:solidFill>
                  <a:schemeClr val="dk1"/>
                </a:solidFill>
                <a:latin typeface="Zen Kaku Gothic New"/>
                <a:ea typeface="Zen Kaku Gothic New"/>
                <a:cs typeface="Zen Kaku Gothic New"/>
                <a:sym typeface="Zen Kaku Gothic New"/>
              </a:defRPr>
            </a:lvl7pPr>
            <a:lvl8pPr lvl="7" rtl="0" algn="r">
              <a:spcBef>
                <a:spcPts val="0"/>
              </a:spcBef>
              <a:spcAft>
                <a:spcPts val="0"/>
              </a:spcAft>
              <a:buNone/>
              <a:defRPr b="0" sz="2500">
                <a:solidFill>
                  <a:schemeClr val="dk1"/>
                </a:solidFill>
                <a:latin typeface="Zen Kaku Gothic New"/>
                <a:ea typeface="Zen Kaku Gothic New"/>
                <a:cs typeface="Zen Kaku Gothic New"/>
                <a:sym typeface="Zen Kaku Gothic New"/>
              </a:defRPr>
            </a:lvl8pPr>
            <a:lvl9pPr lvl="8" rtl="0" algn="r">
              <a:spcBef>
                <a:spcPts val="0"/>
              </a:spcBef>
              <a:spcAft>
                <a:spcPts val="0"/>
              </a:spcAft>
              <a:buNone/>
              <a:defRPr b="0" sz="2500">
                <a:solidFill>
                  <a:schemeClr val="dk1"/>
                </a:solidFill>
                <a:latin typeface="Zen Kaku Gothic New"/>
                <a:ea typeface="Zen Kaku Gothic New"/>
                <a:cs typeface="Zen Kaku Gothic New"/>
                <a:sym typeface="Zen Kaku Gothic New"/>
              </a:defRPr>
            </a:lvl9pPr>
          </a:lstStyle>
          <a:p/>
        </p:txBody>
      </p:sp>
      <p:sp>
        <p:nvSpPr>
          <p:cNvPr id="67" name="Google Shape;67;p14"/>
          <p:cNvSpPr txBox="1"/>
          <p:nvPr>
            <p:ph idx="1" type="subTitle"/>
          </p:nvPr>
        </p:nvSpPr>
        <p:spPr>
          <a:xfrm>
            <a:off x="4106357" y="3283398"/>
            <a:ext cx="4221000" cy="3807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None/>
              <a:defRPr sz="2100">
                <a:solidFill>
                  <a:schemeClr val="accent6"/>
                </a:solidFill>
                <a:latin typeface="Poppins Black"/>
                <a:ea typeface="Poppins Black"/>
                <a:cs typeface="Poppins Black"/>
                <a:sym typeface="Poppins Black"/>
              </a:defRPr>
            </a:lvl1pPr>
            <a:lvl2pPr lvl="1" rtl="0" algn="r">
              <a:lnSpc>
                <a:spcPct val="100000"/>
              </a:lnSpc>
              <a:spcBef>
                <a:spcPts val="0"/>
              </a:spcBef>
              <a:spcAft>
                <a:spcPts val="0"/>
              </a:spcAft>
              <a:buNone/>
              <a:defRPr sz="2100">
                <a:solidFill>
                  <a:schemeClr val="accent6"/>
                </a:solidFill>
                <a:latin typeface="Poppins Black"/>
                <a:ea typeface="Poppins Black"/>
                <a:cs typeface="Poppins Black"/>
                <a:sym typeface="Poppins Black"/>
              </a:defRPr>
            </a:lvl2pPr>
            <a:lvl3pPr lvl="2" rtl="0" algn="r">
              <a:lnSpc>
                <a:spcPct val="100000"/>
              </a:lnSpc>
              <a:spcBef>
                <a:spcPts val="0"/>
              </a:spcBef>
              <a:spcAft>
                <a:spcPts val="0"/>
              </a:spcAft>
              <a:buNone/>
              <a:defRPr sz="2100">
                <a:solidFill>
                  <a:schemeClr val="accent6"/>
                </a:solidFill>
                <a:latin typeface="Poppins Black"/>
                <a:ea typeface="Poppins Black"/>
                <a:cs typeface="Poppins Black"/>
                <a:sym typeface="Poppins Black"/>
              </a:defRPr>
            </a:lvl3pPr>
            <a:lvl4pPr lvl="3" rtl="0" algn="r">
              <a:lnSpc>
                <a:spcPct val="100000"/>
              </a:lnSpc>
              <a:spcBef>
                <a:spcPts val="0"/>
              </a:spcBef>
              <a:spcAft>
                <a:spcPts val="0"/>
              </a:spcAft>
              <a:buNone/>
              <a:defRPr sz="2100">
                <a:solidFill>
                  <a:schemeClr val="accent6"/>
                </a:solidFill>
                <a:latin typeface="Poppins Black"/>
                <a:ea typeface="Poppins Black"/>
                <a:cs typeface="Poppins Black"/>
                <a:sym typeface="Poppins Black"/>
              </a:defRPr>
            </a:lvl4pPr>
            <a:lvl5pPr lvl="4" rtl="0" algn="r">
              <a:lnSpc>
                <a:spcPct val="100000"/>
              </a:lnSpc>
              <a:spcBef>
                <a:spcPts val="0"/>
              </a:spcBef>
              <a:spcAft>
                <a:spcPts val="0"/>
              </a:spcAft>
              <a:buNone/>
              <a:defRPr sz="2100">
                <a:solidFill>
                  <a:schemeClr val="accent6"/>
                </a:solidFill>
                <a:latin typeface="Poppins Black"/>
                <a:ea typeface="Poppins Black"/>
                <a:cs typeface="Poppins Black"/>
                <a:sym typeface="Poppins Black"/>
              </a:defRPr>
            </a:lvl5pPr>
            <a:lvl6pPr lvl="5" rtl="0" algn="r">
              <a:lnSpc>
                <a:spcPct val="100000"/>
              </a:lnSpc>
              <a:spcBef>
                <a:spcPts val="0"/>
              </a:spcBef>
              <a:spcAft>
                <a:spcPts val="0"/>
              </a:spcAft>
              <a:buNone/>
              <a:defRPr sz="2100">
                <a:solidFill>
                  <a:schemeClr val="accent6"/>
                </a:solidFill>
                <a:latin typeface="Poppins Black"/>
                <a:ea typeface="Poppins Black"/>
                <a:cs typeface="Poppins Black"/>
                <a:sym typeface="Poppins Black"/>
              </a:defRPr>
            </a:lvl6pPr>
            <a:lvl7pPr lvl="6" rtl="0" algn="r">
              <a:lnSpc>
                <a:spcPct val="100000"/>
              </a:lnSpc>
              <a:spcBef>
                <a:spcPts val="0"/>
              </a:spcBef>
              <a:spcAft>
                <a:spcPts val="0"/>
              </a:spcAft>
              <a:buNone/>
              <a:defRPr sz="2100">
                <a:solidFill>
                  <a:schemeClr val="accent6"/>
                </a:solidFill>
                <a:latin typeface="Poppins Black"/>
                <a:ea typeface="Poppins Black"/>
                <a:cs typeface="Poppins Black"/>
                <a:sym typeface="Poppins Black"/>
              </a:defRPr>
            </a:lvl7pPr>
            <a:lvl8pPr lvl="7" rtl="0" algn="r">
              <a:lnSpc>
                <a:spcPct val="100000"/>
              </a:lnSpc>
              <a:spcBef>
                <a:spcPts val="0"/>
              </a:spcBef>
              <a:spcAft>
                <a:spcPts val="0"/>
              </a:spcAft>
              <a:buNone/>
              <a:defRPr sz="2100">
                <a:solidFill>
                  <a:schemeClr val="accent6"/>
                </a:solidFill>
                <a:latin typeface="Poppins Black"/>
                <a:ea typeface="Poppins Black"/>
                <a:cs typeface="Poppins Black"/>
                <a:sym typeface="Poppins Black"/>
              </a:defRPr>
            </a:lvl8pPr>
            <a:lvl9pPr lvl="8" rtl="0" algn="r">
              <a:lnSpc>
                <a:spcPct val="100000"/>
              </a:lnSpc>
              <a:spcBef>
                <a:spcPts val="0"/>
              </a:spcBef>
              <a:spcAft>
                <a:spcPts val="0"/>
              </a:spcAft>
              <a:buNone/>
              <a:defRPr sz="2100">
                <a:solidFill>
                  <a:schemeClr val="accent6"/>
                </a:solidFill>
                <a:latin typeface="Poppins Black"/>
                <a:ea typeface="Poppins Black"/>
                <a:cs typeface="Poppins Black"/>
                <a:sym typeface="Poppins Black"/>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68" name="Shape 68"/>
        <p:cNvGrpSpPr/>
        <p:nvPr/>
      </p:nvGrpSpPr>
      <p:grpSpPr>
        <a:xfrm>
          <a:off x="0" y="0"/>
          <a:ext cx="0" cy="0"/>
          <a:chOff x="0" y="0"/>
          <a:chExt cx="0" cy="0"/>
        </a:xfrm>
      </p:grpSpPr>
      <p:sp>
        <p:nvSpPr>
          <p:cNvPr id="69" name="Google Shape;69;p15"/>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5"/>
          <p:cNvSpPr txBox="1"/>
          <p:nvPr>
            <p:ph idx="1" type="subTitle"/>
          </p:nvPr>
        </p:nvSpPr>
        <p:spPr>
          <a:xfrm>
            <a:off x="2807315" y="1770837"/>
            <a:ext cx="3989400" cy="486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72" name="Google Shape;72;p15"/>
          <p:cNvSpPr txBox="1"/>
          <p:nvPr>
            <p:ph idx="2" type="subTitle"/>
          </p:nvPr>
        </p:nvSpPr>
        <p:spPr>
          <a:xfrm>
            <a:off x="2805628" y="1353312"/>
            <a:ext cx="3992700" cy="3408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73" name="Google Shape;73;p15"/>
          <p:cNvSpPr txBox="1"/>
          <p:nvPr>
            <p:ph idx="3" type="subTitle"/>
          </p:nvPr>
        </p:nvSpPr>
        <p:spPr>
          <a:xfrm>
            <a:off x="2807315" y="2778825"/>
            <a:ext cx="3989400" cy="486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74" name="Google Shape;74;p15"/>
          <p:cNvSpPr txBox="1"/>
          <p:nvPr>
            <p:ph idx="4" type="subTitle"/>
          </p:nvPr>
        </p:nvSpPr>
        <p:spPr>
          <a:xfrm>
            <a:off x="2805628" y="2357594"/>
            <a:ext cx="3992700" cy="3408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75" name="Google Shape;75;p15"/>
          <p:cNvSpPr txBox="1"/>
          <p:nvPr>
            <p:ph idx="5" type="subTitle"/>
          </p:nvPr>
        </p:nvSpPr>
        <p:spPr>
          <a:xfrm>
            <a:off x="2807315" y="3781732"/>
            <a:ext cx="3989400" cy="486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76" name="Google Shape;76;p15"/>
          <p:cNvSpPr txBox="1"/>
          <p:nvPr>
            <p:ph idx="6" type="subTitle"/>
          </p:nvPr>
        </p:nvSpPr>
        <p:spPr>
          <a:xfrm>
            <a:off x="2805628" y="3361875"/>
            <a:ext cx="3992700" cy="340800"/>
          </a:xfrm>
          <a:prstGeom prst="rect">
            <a:avLst/>
          </a:prstGeom>
        </p:spPr>
        <p:txBody>
          <a:bodyPr anchorCtr="0" anchor="t" bIns="0" lIns="0" spcFirstLastPara="1" rIns="0" wrap="square" tIns="0">
            <a:noAutofit/>
          </a:bodyPr>
          <a:lstStyle>
            <a:lvl1pPr indent="0" lvl="0" marL="0" marR="0" rtl="0" algn="l">
              <a:lnSpc>
                <a:spcPct val="100000"/>
              </a:lnSpc>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_1">
    <p:spTree>
      <p:nvGrpSpPr>
        <p:cNvPr id="77" name="Shape 77"/>
        <p:cNvGrpSpPr/>
        <p:nvPr/>
      </p:nvGrpSpPr>
      <p:grpSpPr>
        <a:xfrm>
          <a:off x="0" y="0"/>
          <a:ext cx="0" cy="0"/>
          <a:chOff x="0" y="0"/>
          <a:chExt cx="0" cy="0"/>
        </a:xfrm>
      </p:grpSpPr>
      <p:sp>
        <p:nvSpPr>
          <p:cNvPr id="78" name="Google Shape;78;p16"/>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80" name="Shape 80"/>
        <p:cNvGrpSpPr/>
        <p:nvPr/>
      </p:nvGrpSpPr>
      <p:grpSpPr>
        <a:xfrm>
          <a:off x="0" y="0"/>
          <a:ext cx="0" cy="0"/>
          <a:chOff x="0" y="0"/>
          <a:chExt cx="0" cy="0"/>
        </a:xfrm>
      </p:grpSpPr>
      <p:sp>
        <p:nvSpPr>
          <p:cNvPr id="81" name="Google Shape;81;p17"/>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7"/>
          <p:cNvSpPr txBox="1"/>
          <p:nvPr>
            <p:ph idx="1" type="subTitle"/>
          </p:nvPr>
        </p:nvSpPr>
        <p:spPr>
          <a:xfrm>
            <a:off x="1039591" y="2478024"/>
            <a:ext cx="1899300" cy="486900"/>
          </a:xfrm>
          <a:prstGeom prst="rect">
            <a:avLst/>
          </a:prstGeom>
        </p:spPr>
        <p:txBody>
          <a:bodyPr anchorCtr="0" anchor="t" bIns="0" lIns="0" spcFirstLastPara="1" rIns="0" wrap="square" tIns="0">
            <a:noAutofit/>
          </a:bodyPr>
          <a:lstStyle>
            <a:lvl1pPr lvl="0" rtl="0" algn="ctr">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sz="1400">
                <a:solidFill>
                  <a:schemeClr val="dk1"/>
                </a:solidFill>
              </a:defRPr>
            </a:lvl2pPr>
            <a:lvl3pPr lvl="2" rtl="0">
              <a:lnSpc>
                <a:spcPct val="100000"/>
              </a:lnSpc>
              <a:spcBef>
                <a:spcPts val="0"/>
              </a:spcBef>
              <a:spcAft>
                <a:spcPts val="0"/>
              </a:spcAft>
              <a:buClr>
                <a:schemeClr val="dk1"/>
              </a:buClr>
              <a:buSzPts val="1400"/>
              <a:buNone/>
              <a:defRPr sz="1400">
                <a:solidFill>
                  <a:schemeClr val="dk1"/>
                </a:solidFill>
              </a:defRPr>
            </a:lvl3pPr>
            <a:lvl4pPr lvl="3" rtl="0">
              <a:lnSpc>
                <a:spcPct val="100000"/>
              </a:lnSpc>
              <a:spcBef>
                <a:spcPts val="0"/>
              </a:spcBef>
              <a:spcAft>
                <a:spcPts val="0"/>
              </a:spcAft>
              <a:buClr>
                <a:schemeClr val="dk1"/>
              </a:buClr>
              <a:buSzPts val="1400"/>
              <a:buNone/>
              <a:defRPr sz="1400">
                <a:solidFill>
                  <a:schemeClr val="dk1"/>
                </a:solidFill>
              </a:defRPr>
            </a:lvl4pPr>
            <a:lvl5pPr lvl="4" rtl="0">
              <a:lnSpc>
                <a:spcPct val="100000"/>
              </a:lnSpc>
              <a:spcBef>
                <a:spcPts val="0"/>
              </a:spcBef>
              <a:spcAft>
                <a:spcPts val="0"/>
              </a:spcAft>
              <a:buClr>
                <a:schemeClr val="dk1"/>
              </a:buClr>
              <a:buSzPts val="1400"/>
              <a:buNone/>
              <a:defRPr sz="1400">
                <a:solidFill>
                  <a:schemeClr val="dk1"/>
                </a:solidFill>
              </a:defRPr>
            </a:lvl5pPr>
            <a:lvl6pPr lvl="5" rtl="0">
              <a:lnSpc>
                <a:spcPct val="100000"/>
              </a:lnSpc>
              <a:spcBef>
                <a:spcPts val="0"/>
              </a:spcBef>
              <a:spcAft>
                <a:spcPts val="0"/>
              </a:spcAft>
              <a:buClr>
                <a:schemeClr val="dk1"/>
              </a:buClr>
              <a:buSzPts val="1400"/>
              <a:buNone/>
              <a:defRPr sz="1400">
                <a:solidFill>
                  <a:schemeClr val="dk1"/>
                </a:solidFill>
              </a:defRPr>
            </a:lvl6pPr>
            <a:lvl7pPr lvl="6" rtl="0">
              <a:lnSpc>
                <a:spcPct val="100000"/>
              </a:lnSpc>
              <a:spcBef>
                <a:spcPts val="0"/>
              </a:spcBef>
              <a:spcAft>
                <a:spcPts val="0"/>
              </a:spcAft>
              <a:buClr>
                <a:schemeClr val="dk1"/>
              </a:buClr>
              <a:buSzPts val="1400"/>
              <a:buNone/>
              <a:defRPr sz="1400">
                <a:solidFill>
                  <a:schemeClr val="dk1"/>
                </a:solidFill>
              </a:defRPr>
            </a:lvl7pPr>
            <a:lvl8pPr lvl="7" rtl="0">
              <a:lnSpc>
                <a:spcPct val="100000"/>
              </a:lnSpc>
              <a:spcBef>
                <a:spcPts val="0"/>
              </a:spcBef>
              <a:spcAft>
                <a:spcPts val="0"/>
              </a:spcAft>
              <a:buClr>
                <a:schemeClr val="dk1"/>
              </a:buClr>
              <a:buSzPts val="1400"/>
              <a:buNone/>
              <a:defRPr sz="1400">
                <a:solidFill>
                  <a:schemeClr val="dk1"/>
                </a:solidFill>
              </a:defRPr>
            </a:lvl8pPr>
            <a:lvl9pPr lvl="8" rtl="0">
              <a:lnSpc>
                <a:spcPct val="100000"/>
              </a:lnSpc>
              <a:spcBef>
                <a:spcPts val="0"/>
              </a:spcBef>
              <a:spcAft>
                <a:spcPts val="0"/>
              </a:spcAft>
              <a:buClr>
                <a:schemeClr val="dk1"/>
              </a:buClr>
              <a:buSzPts val="1400"/>
              <a:buNone/>
              <a:defRPr sz="1400">
                <a:solidFill>
                  <a:schemeClr val="dk1"/>
                </a:solidFill>
              </a:defRPr>
            </a:lvl9pPr>
          </a:lstStyle>
          <a:p/>
        </p:txBody>
      </p:sp>
      <p:sp>
        <p:nvSpPr>
          <p:cNvPr id="84" name="Google Shape;84;p17"/>
          <p:cNvSpPr txBox="1"/>
          <p:nvPr>
            <p:ph idx="2" type="subTitle"/>
          </p:nvPr>
        </p:nvSpPr>
        <p:spPr>
          <a:xfrm>
            <a:off x="1038788" y="2055575"/>
            <a:ext cx="1900800" cy="340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85" name="Google Shape;85;p17"/>
          <p:cNvSpPr txBox="1"/>
          <p:nvPr>
            <p:ph idx="3" type="subTitle"/>
          </p:nvPr>
        </p:nvSpPr>
        <p:spPr>
          <a:xfrm>
            <a:off x="3625344" y="2478024"/>
            <a:ext cx="1900500" cy="486900"/>
          </a:xfrm>
          <a:prstGeom prst="rect">
            <a:avLst/>
          </a:prstGeom>
        </p:spPr>
        <p:txBody>
          <a:bodyPr anchorCtr="0" anchor="t" bIns="0" lIns="0" spcFirstLastPara="1" rIns="0" wrap="square" tIns="0">
            <a:noAutofit/>
          </a:bodyPr>
          <a:lstStyle>
            <a:lvl1pPr lvl="0" rtl="0" algn="ctr">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sz="1400">
                <a:solidFill>
                  <a:schemeClr val="dk1"/>
                </a:solidFill>
              </a:defRPr>
            </a:lvl2pPr>
            <a:lvl3pPr lvl="2" rtl="0">
              <a:lnSpc>
                <a:spcPct val="100000"/>
              </a:lnSpc>
              <a:spcBef>
                <a:spcPts val="0"/>
              </a:spcBef>
              <a:spcAft>
                <a:spcPts val="0"/>
              </a:spcAft>
              <a:buClr>
                <a:schemeClr val="dk1"/>
              </a:buClr>
              <a:buSzPts val="1400"/>
              <a:buNone/>
              <a:defRPr sz="1400">
                <a:solidFill>
                  <a:schemeClr val="dk1"/>
                </a:solidFill>
              </a:defRPr>
            </a:lvl3pPr>
            <a:lvl4pPr lvl="3" rtl="0">
              <a:lnSpc>
                <a:spcPct val="100000"/>
              </a:lnSpc>
              <a:spcBef>
                <a:spcPts val="0"/>
              </a:spcBef>
              <a:spcAft>
                <a:spcPts val="0"/>
              </a:spcAft>
              <a:buClr>
                <a:schemeClr val="dk1"/>
              </a:buClr>
              <a:buSzPts val="1400"/>
              <a:buNone/>
              <a:defRPr sz="1400">
                <a:solidFill>
                  <a:schemeClr val="dk1"/>
                </a:solidFill>
              </a:defRPr>
            </a:lvl4pPr>
            <a:lvl5pPr lvl="4" rtl="0">
              <a:lnSpc>
                <a:spcPct val="100000"/>
              </a:lnSpc>
              <a:spcBef>
                <a:spcPts val="0"/>
              </a:spcBef>
              <a:spcAft>
                <a:spcPts val="0"/>
              </a:spcAft>
              <a:buClr>
                <a:schemeClr val="dk1"/>
              </a:buClr>
              <a:buSzPts val="1400"/>
              <a:buNone/>
              <a:defRPr sz="1400">
                <a:solidFill>
                  <a:schemeClr val="dk1"/>
                </a:solidFill>
              </a:defRPr>
            </a:lvl5pPr>
            <a:lvl6pPr lvl="5" rtl="0">
              <a:lnSpc>
                <a:spcPct val="100000"/>
              </a:lnSpc>
              <a:spcBef>
                <a:spcPts val="0"/>
              </a:spcBef>
              <a:spcAft>
                <a:spcPts val="0"/>
              </a:spcAft>
              <a:buClr>
                <a:schemeClr val="dk1"/>
              </a:buClr>
              <a:buSzPts val="1400"/>
              <a:buNone/>
              <a:defRPr sz="1400">
                <a:solidFill>
                  <a:schemeClr val="dk1"/>
                </a:solidFill>
              </a:defRPr>
            </a:lvl6pPr>
            <a:lvl7pPr lvl="6" rtl="0">
              <a:lnSpc>
                <a:spcPct val="100000"/>
              </a:lnSpc>
              <a:spcBef>
                <a:spcPts val="0"/>
              </a:spcBef>
              <a:spcAft>
                <a:spcPts val="0"/>
              </a:spcAft>
              <a:buClr>
                <a:schemeClr val="dk1"/>
              </a:buClr>
              <a:buSzPts val="1400"/>
              <a:buNone/>
              <a:defRPr sz="1400">
                <a:solidFill>
                  <a:schemeClr val="dk1"/>
                </a:solidFill>
              </a:defRPr>
            </a:lvl7pPr>
            <a:lvl8pPr lvl="7" rtl="0">
              <a:lnSpc>
                <a:spcPct val="100000"/>
              </a:lnSpc>
              <a:spcBef>
                <a:spcPts val="0"/>
              </a:spcBef>
              <a:spcAft>
                <a:spcPts val="0"/>
              </a:spcAft>
              <a:buClr>
                <a:schemeClr val="dk1"/>
              </a:buClr>
              <a:buSzPts val="1400"/>
              <a:buNone/>
              <a:defRPr sz="1400">
                <a:solidFill>
                  <a:schemeClr val="dk1"/>
                </a:solidFill>
              </a:defRPr>
            </a:lvl8pPr>
            <a:lvl9pPr lvl="8" rtl="0">
              <a:lnSpc>
                <a:spcPct val="100000"/>
              </a:lnSpc>
              <a:spcBef>
                <a:spcPts val="0"/>
              </a:spcBef>
              <a:spcAft>
                <a:spcPts val="0"/>
              </a:spcAft>
              <a:buClr>
                <a:schemeClr val="dk1"/>
              </a:buClr>
              <a:buSzPts val="1400"/>
              <a:buNone/>
              <a:defRPr sz="1400">
                <a:solidFill>
                  <a:schemeClr val="dk1"/>
                </a:solidFill>
              </a:defRPr>
            </a:lvl9pPr>
          </a:lstStyle>
          <a:p/>
        </p:txBody>
      </p:sp>
      <p:sp>
        <p:nvSpPr>
          <p:cNvPr id="86" name="Google Shape;86;p17"/>
          <p:cNvSpPr txBox="1"/>
          <p:nvPr>
            <p:ph idx="4" type="subTitle"/>
          </p:nvPr>
        </p:nvSpPr>
        <p:spPr>
          <a:xfrm>
            <a:off x="3620400" y="2055575"/>
            <a:ext cx="1902000" cy="340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87" name="Google Shape;87;p17"/>
          <p:cNvSpPr txBox="1"/>
          <p:nvPr>
            <p:ph idx="5" type="subTitle"/>
          </p:nvPr>
        </p:nvSpPr>
        <p:spPr>
          <a:xfrm>
            <a:off x="6203962" y="2478024"/>
            <a:ext cx="1900500" cy="48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sz="1400">
                <a:solidFill>
                  <a:schemeClr val="dk1"/>
                </a:solidFill>
              </a:defRPr>
            </a:lvl2pPr>
            <a:lvl3pPr lvl="2" rtl="0">
              <a:lnSpc>
                <a:spcPct val="100000"/>
              </a:lnSpc>
              <a:spcBef>
                <a:spcPts val="0"/>
              </a:spcBef>
              <a:spcAft>
                <a:spcPts val="0"/>
              </a:spcAft>
              <a:buClr>
                <a:schemeClr val="dk1"/>
              </a:buClr>
              <a:buSzPts val="1400"/>
              <a:buNone/>
              <a:defRPr sz="1400">
                <a:solidFill>
                  <a:schemeClr val="dk1"/>
                </a:solidFill>
              </a:defRPr>
            </a:lvl3pPr>
            <a:lvl4pPr lvl="3" rtl="0">
              <a:lnSpc>
                <a:spcPct val="100000"/>
              </a:lnSpc>
              <a:spcBef>
                <a:spcPts val="0"/>
              </a:spcBef>
              <a:spcAft>
                <a:spcPts val="0"/>
              </a:spcAft>
              <a:buClr>
                <a:schemeClr val="dk1"/>
              </a:buClr>
              <a:buSzPts val="1400"/>
              <a:buNone/>
              <a:defRPr sz="1400">
                <a:solidFill>
                  <a:schemeClr val="dk1"/>
                </a:solidFill>
              </a:defRPr>
            </a:lvl4pPr>
            <a:lvl5pPr lvl="4" rtl="0">
              <a:lnSpc>
                <a:spcPct val="100000"/>
              </a:lnSpc>
              <a:spcBef>
                <a:spcPts val="0"/>
              </a:spcBef>
              <a:spcAft>
                <a:spcPts val="0"/>
              </a:spcAft>
              <a:buClr>
                <a:schemeClr val="dk1"/>
              </a:buClr>
              <a:buSzPts val="1400"/>
              <a:buNone/>
              <a:defRPr sz="1400">
                <a:solidFill>
                  <a:schemeClr val="dk1"/>
                </a:solidFill>
              </a:defRPr>
            </a:lvl5pPr>
            <a:lvl6pPr lvl="5" rtl="0">
              <a:lnSpc>
                <a:spcPct val="100000"/>
              </a:lnSpc>
              <a:spcBef>
                <a:spcPts val="0"/>
              </a:spcBef>
              <a:spcAft>
                <a:spcPts val="0"/>
              </a:spcAft>
              <a:buClr>
                <a:schemeClr val="dk1"/>
              </a:buClr>
              <a:buSzPts val="1400"/>
              <a:buNone/>
              <a:defRPr sz="1400">
                <a:solidFill>
                  <a:schemeClr val="dk1"/>
                </a:solidFill>
              </a:defRPr>
            </a:lvl6pPr>
            <a:lvl7pPr lvl="6" rtl="0">
              <a:lnSpc>
                <a:spcPct val="100000"/>
              </a:lnSpc>
              <a:spcBef>
                <a:spcPts val="0"/>
              </a:spcBef>
              <a:spcAft>
                <a:spcPts val="0"/>
              </a:spcAft>
              <a:buClr>
                <a:schemeClr val="dk1"/>
              </a:buClr>
              <a:buSzPts val="1400"/>
              <a:buNone/>
              <a:defRPr sz="1400">
                <a:solidFill>
                  <a:schemeClr val="dk1"/>
                </a:solidFill>
              </a:defRPr>
            </a:lvl7pPr>
            <a:lvl8pPr lvl="7" rtl="0">
              <a:lnSpc>
                <a:spcPct val="100000"/>
              </a:lnSpc>
              <a:spcBef>
                <a:spcPts val="0"/>
              </a:spcBef>
              <a:spcAft>
                <a:spcPts val="0"/>
              </a:spcAft>
              <a:buClr>
                <a:schemeClr val="dk1"/>
              </a:buClr>
              <a:buSzPts val="1400"/>
              <a:buNone/>
              <a:defRPr sz="1400">
                <a:solidFill>
                  <a:schemeClr val="dk1"/>
                </a:solidFill>
              </a:defRPr>
            </a:lvl8pPr>
            <a:lvl9pPr lvl="8" rtl="0">
              <a:lnSpc>
                <a:spcPct val="100000"/>
              </a:lnSpc>
              <a:spcBef>
                <a:spcPts val="0"/>
              </a:spcBef>
              <a:spcAft>
                <a:spcPts val="0"/>
              </a:spcAft>
              <a:buClr>
                <a:schemeClr val="dk1"/>
              </a:buClr>
              <a:buSzPts val="1400"/>
              <a:buNone/>
              <a:defRPr sz="1400">
                <a:solidFill>
                  <a:schemeClr val="dk1"/>
                </a:solidFill>
              </a:defRPr>
            </a:lvl9pPr>
          </a:lstStyle>
          <a:p/>
        </p:txBody>
      </p:sp>
      <p:sp>
        <p:nvSpPr>
          <p:cNvPr id="88" name="Google Shape;88;p17"/>
          <p:cNvSpPr txBox="1"/>
          <p:nvPr>
            <p:ph idx="6" type="subTitle"/>
          </p:nvPr>
        </p:nvSpPr>
        <p:spPr>
          <a:xfrm>
            <a:off x="6203212" y="2055575"/>
            <a:ext cx="1902000" cy="340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89" name="Google Shape;89;p17"/>
          <p:cNvSpPr txBox="1"/>
          <p:nvPr>
            <p:ph idx="7" type="subTitle"/>
          </p:nvPr>
        </p:nvSpPr>
        <p:spPr>
          <a:xfrm>
            <a:off x="1055641" y="4170431"/>
            <a:ext cx="1899300" cy="48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sz="1400">
                <a:solidFill>
                  <a:schemeClr val="dk1"/>
                </a:solidFill>
              </a:defRPr>
            </a:lvl2pPr>
            <a:lvl3pPr lvl="2" rtl="0">
              <a:lnSpc>
                <a:spcPct val="100000"/>
              </a:lnSpc>
              <a:spcBef>
                <a:spcPts val="0"/>
              </a:spcBef>
              <a:spcAft>
                <a:spcPts val="0"/>
              </a:spcAft>
              <a:buClr>
                <a:schemeClr val="dk1"/>
              </a:buClr>
              <a:buSzPts val="1400"/>
              <a:buNone/>
              <a:defRPr sz="1400">
                <a:solidFill>
                  <a:schemeClr val="dk1"/>
                </a:solidFill>
              </a:defRPr>
            </a:lvl3pPr>
            <a:lvl4pPr lvl="3" rtl="0">
              <a:lnSpc>
                <a:spcPct val="100000"/>
              </a:lnSpc>
              <a:spcBef>
                <a:spcPts val="0"/>
              </a:spcBef>
              <a:spcAft>
                <a:spcPts val="0"/>
              </a:spcAft>
              <a:buClr>
                <a:schemeClr val="dk1"/>
              </a:buClr>
              <a:buSzPts val="1400"/>
              <a:buNone/>
              <a:defRPr sz="1400">
                <a:solidFill>
                  <a:schemeClr val="dk1"/>
                </a:solidFill>
              </a:defRPr>
            </a:lvl4pPr>
            <a:lvl5pPr lvl="4" rtl="0">
              <a:lnSpc>
                <a:spcPct val="100000"/>
              </a:lnSpc>
              <a:spcBef>
                <a:spcPts val="0"/>
              </a:spcBef>
              <a:spcAft>
                <a:spcPts val="0"/>
              </a:spcAft>
              <a:buClr>
                <a:schemeClr val="dk1"/>
              </a:buClr>
              <a:buSzPts val="1400"/>
              <a:buNone/>
              <a:defRPr sz="1400">
                <a:solidFill>
                  <a:schemeClr val="dk1"/>
                </a:solidFill>
              </a:defRPr>
            </a:lvl5pPr>
            <a:lvl6pPr lvl="5" rtl="0">
              <a:lnSpc>
                <a:spcPct val="100000"/>
              </a:lnSpc>
              <a:spcBef>
                <a:spcPts val="0"/>
              </a:spcBef>
              <a:spcAft>
                <a:spcPts val="0"/>
              </a:spcAft>
              <a:buClr>
                <a:schemeClr val="dk1"/>
              </a:buClr>
              <a:buSzPts val="1400"/>
              <a:buNone/>
              <a:defRPr sz="1400">
                <a:solidFill>
                  <a:schemeClr val="dk1"/>
                </a:solidFill>
              </a:defRPr>
            </a:lvl6pPr>
            <a:lvl7pPr lvl="6" rtl="0">
              <a:lnSpc>
                <a:spcPct val="100000"/>
              </a:lnSpc>
              <a:spcBef>
                <a:spcPts val="0"/>
              </a:spcBef>
              <a:spcAft>
                <a:spcPts val="0"/>
              </a:spcAft>
              <a:buClr>
                <a:schemeClr val="dk1"/>
              </a:buClr>
              <a:buSzPts val="1400"/>
              <a:buNone/>
              <a:defRPr sz="1400">
                <a:solidFill>
                  <a:schemeClr val="dk1"/>
                </a:solidFill>
              </a:defRPr>
            </a:lvl7pPr>
            <a:lvl8pPr lvl="7" rtl="0">
              <a:lnSpc>
                <a:spcPct val="100000"/>
              </a:lnSpc>
              <a:spcBef>
                <a:spcPts val="0"/>
              </a:spcBef>
              <a:spcAft>
                <a:spcPts val="0"/>
              </a:spcAft>
              <a:buClr>
                <a:schemeClr val="dk1"/>
              </a:buClr>
              <a:buSzPts val="1400"/>
              <a:buNone/>
              <a:defRPr sz="1400">
                <a:solidFill>
                  <a:schemeClr val="dk1"/>
                </a:solidFill>
              </a:defRPr>
            </a:lvl8pPr>
            <a:lvl9pPr lvl="8" rtl="0">
              <a:lnSpc>
                <a:spcPct val="100000"/>
              </a:lnSpc>
              <a:spcBef>
                <a:spcPts val="0"/>
              </a:spcBef>
              <a:spcAft>
                <a:spcPts val="0"/>
              </a:spcAft>
              <a:buClr>
                <a:schemeClr val="dk1"/>
              </a:buClr>
              <a:buSzPts val="1400"/>
              <a:buNone/>
              <a:defRPr sz="1400">
                <a:solidFill>
                  <a:schemeClr val="dk1"/>
                </a:solidFill>
              </a:defRPr>
            </a:lvl9pPr>
          </a:lstStyle>
          <a:p/>
        </p:txBody>
      </p:sp>
      <p:sp>
        <p:nvSpPr>
          <p:cNvPr id="90" name="Google Shape;90;p17"/>
          <p:cNvSpPr txBox="1"/>
          <p:nvPr>
            <p:ph idx="8" type="subTitle"/>
          </p:nvPr>
        </p:nvSpPr>
        <p:spPr>
          <a:xfrm>
            <a:off x="1054838" y="3749040"/>
            <a:ext cx="1900800" cy="340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91" name="Google Shape;91;p17"/>
          <p:cNvSpPr txBox="1"/>
          <p:nvPr>
            <p:ph idx="9" type="subTitle"/>
          </p:nvPr>
        </p:nvSpPr>
        <p:spPr>
          <a:xfrm>
            <a:off x="3625344" y="4170431"/>
            <a:ext cx="1900500" cy="48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sz="1400">
                <a:solidFill>
                  <a:schemeClr val="dk1"/>
                </a:solidFill>
              </a:defRPr>
            </a:lvl2pPr>
            <a:lvl3pPr lvl="2" rtl="0">
              <a:lnSpc>
                <a:spcPct val="100000"/>
              </a:lnSpc>
              <a:spcBef>
                <a:spcPts val="0"/>
              </a:spcBef>
              <a:spcAft>
                <a:spcPts val="0"/>
              </a:spcAft>
              <a:buClr>
                <a:schemeClr val="dk1"/>
              </a:buClr>
              <a:buSzPts val="1400"/>
              <a:buNone/>
              <a:defRPr sz="1400">
                <a:solidFill>
                  <a:schemeClr val="dk1"/>
                </a:solidFill>
              </a:defRPr>
            </a:lvl3pPr>
            <a:lvl4pPr lvl="3" rtl="0">
              <a:lnSpc>
                <a:spcPct val="100000"/>
              </a:lnSpc>
              <a:spcBef>
                <a:spcPts val="0"/>
              </a:spcBef>
              <a:spcAft>
                <a:spcPts val="0"/>
              </a:spcAft>
              <a:buClr>
                <a:schemeClr val="dk1"/>
              </a:buClr>
              <a:buSzPts val="1400"/>
              <a:buNone/>
              <a:defRPr sz="1400">
                <a:solidFill>
                  <a:schemeClr val="dk1"/>
                </a:solidFill>
              </a:defRPr>
            </a:lvl4pPr>
            <a:lvl5pPr lvl="4" rtl="0">
              <a:lnSpc>
                <a:spcPct val="100000"/>
              </a:lnSpc>
              <a:spcBef>
                <a:spcPts val="0"/>
              </a:spcBef>
              <a:spcAft>
                <a:spcPts val="0"/>
              </a:spcAft>
              <a:buClr>
                <a:schemeClr val="dk1"/>
              </a:buClr>
              <a:buSzPts val="1400"/>
              <a:buNone/>
              <a:defRPr sz="1400">
                <a:solidFill>
                  <a:schemeClr val="dk1"/>
                </a:solidFill>
              </a:defRPr>
            </a:lvl5pPr>
            <a:lvl6pPr lvl="5" rtl="0">
              <a:lnSpc>
                <a:spcPct val="100000"/>
              </a:lnSpc>
              <a:spcBef>
                <a:spcPts val="0"/>
              </a:spcBef>
              <a:spcAft>
                <a:spcPts val="0"/>
              </a:spcAft>
              <a:buClr>
                <a:schemeClr val="dk1"/>
              </a:buClr>
              <a:buSzPts val="1400"/>
              <a:buNone/>
              <a:defRPr sz="1400">
                <a:solidFill>
                  <a:schemeClr val="dk1"/>
                </a:solidFill>
              </a:defRPr>
            </a:lvl6pPr>
            <a:lvl7pPr lvl="6" rtl="0">
              <a:lnSpc>
                <a:spcPct val="100000"/>
              </a:lnSpc>
              <a:spcBef>
                <a:spcPts val="0"/>
              </a:spcBef>
              <a:spcAft>
                <a:spcPts val="0"/>
              </a:spcAft>
              <a:buClr>
                <a:schemeClr val="dk1"/>
              </a:buClr>
              <a:buSzPts val="1400"/>
              <a:buNone/>
              <a:defRPr sz="1400">
                <a:solidFill>
                  <a:schemeClr val="dk1"/>
                </a:solidFill>
              </a:defRPr>
            </a:lvl7pPr>
            <a:lvl8pPr lvl="7" rtl="0">
              <a:lnSpc>
                <a:spcPct val="100000"/>
              </a:lnSpc>
              <a:spcBef>
                <a:spcPts val="0"/>
              </a:spcBef>
              <a:spcAft>
                <a:spcPts val="0"/>
              </a:spcAft>
              <a:buClr>
                <a:schemeClr val="dk1"/>
              </a:buClr>
              <a:buSzPts val="1400"/>
              <a:buNone/>
              <a:defRPr sz="1400">
                <a:solidFill>
                  <a:schemeClr val="dk1"/>
                </a:solidFill>
              </a:defRPr>
            </a:lvl8pPr>
            <a:lvl9pPr lvl="8" rtl="0">
              <a:lnSpc>
                <a:spcPct val="100000"/>
              </a:lnSpc>
              <a:spcBef>
                <a:spcPts val="0"/>
              </a:spcBef>
              <a:spcAft>
                <a:spcPts val="0"/>
              </a:spcAft>
              <a:buClr>
                <a:schemeClr val="dk1"/>
              </a:buClr>
              <a:buSzPts val="1400"/>
              <a:buNone/>
              <a:defRPr sz="1400">
                <a:solidFill>
                  <a:schemeClr val="dk1"/>
                </a:solidFill>
              </a:defRPr>
            </a:lvl9pPr>
          </a:lstStyle>
          <a:p/>
        </p:txBody>
      </p:sp>
      <p:sp>
        <p:nvSpPr>
          <p:cNvPr id="92" name="Google Shape;92;p17"/>
          <p:cNvSpPr txBox="1"/>
          <p:nvPr>
            <p:ph idx="13" type="subTitle"/>
          </p:nvPr>
        </p:nvSpPr>
        <p:spPr>
          <a:xfrm>
            <a:off x="3624540" y="3749040"/>
            <a:ext cx="1902000" cy="340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93" name="Google Shape;93;p17"/>
          <p:cNvSpPr txBox="1"/>
          <p:nvPr>
            <p:ph idx="14" type="subTitle"/>
          </p:nvPr>
        </p:nvSpPr>
        <p:spPr>
          <a:xfrm>
            <a:off x="6203962" y="4170431"/>
            <a:ext cx="1900500" cy="48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sz="1400">
                <a:solidFill>
                  <a:schemeClr val="dk1"/>
                </a:solidFill>
              </a:defRPr>
            </a:lvl2pPr>
            <a:lvl3pPr lvl="2" rtl="0">
              <a:lnSpc>
                <a:spcPct val="100000"/>
              </a:lnSpc>
              <a:spcBef>
                <a:spcPts val="0"/>
              </a:spcBef>
              <a:spcAft>
                <a:spcPts val="0"/>
              </a:spcAft>
              <a:buClr>
                <a:schemeClr val="dk1"/>
              </a:buClr>
              <a:buSzPts val="1400"/>
              <a:buNone/>
              <a:defRPr sz="1400">
                <a:solidFill>
                  <a:schemeClr val="dk1"/>
                </a:solidFill>
              </a:defRPr>
            </a:lvl3pPr>
            <a:lvl4pPr lvl="3" rtl="0">
              <a:lnSpc>
                <a:spcPct val="100000"/>
              </a:lnSpc>
              <a:spcBef>
                <a:spcPts val="0"/>
              </a:spcBef>
              <a:spcAft>
                <a:spcPts val="0"/>
              </a:spcAft>
              <a:buClr>
                <a:schemeClr val="dk1"/>
              </a:buClr>
              <a:buSzPts val="1400"/>
              <a:buNone/>
              <a:defRPr sz="1400">
                <a:solidFill>
                  <a:schemeClr val="dk1"/>
                </a:solidFill>
              </a:defRPr>
            </a:lvl4pPr>
            <a:lvl5pPr lvl="4" rtl="0">
              <a:lnSpc>
                <a:spcPct val="100000"/>
              </a:lnSpc>
              <a:spcBef>
                <a:spcPts val="0"/>
              </a:spcBef>
              <a:spcAft>
                <a:spcPts val="0"/>
              </a:spcAft>
              <a:buClr>
                <a:schemeClr val="dk1"/>
              </a:buClr>
              <a:buSzPts val="1400"/>
              <a:buNone/>
              <a:defRPr sz="1400">
                <a:solidFill>
                  <a:schemeClr val="dk1"/>
                </a:solidFill>
              </a:defRPr>
            </a:lvl5pPr>
            <a:lvl6pPr lvl="5" rtl="0">
              <a:lnSpc>
                <a:spcPct val="100000"/>
              </a:lnSpc>
              <a:spcBef>
                <a:spcPts val="0"/>
              </a:spcBef>
              <a:spcAft>
                <a:spcPts val="0"/>
              </a:spcAft>
              <a:buClr>
                <a:schemeClr val="dk1"/>
              </a:buClr>
              <a:buSzPts val="1400"/>
              <a:buNone/>
              <a:defRPr sz="1400">
                <a:solidFill>
                  <a:schemeClr val="dk1"/>
                </a:solidFill>
              </a:defRPr>
            </a:lvl6pPr>
            <a:lvl7pPr lvl="6" rtl="0">
              <a:lnSpc>
                <a:spcPct val="100000"/>
              </a:lnSpc>
              <a:spcBef>
                <a:spcPts val="0"/>
              </a:spcBef>
              <a:spcAft>
                <a:spcPts val="0"/>
              </a:spcAft>
              <a:buClr>
                <a:schemeClr val="dk1"/>
              </a:buClr>
              <a:buSzPts val="1400"/>
              <a:buNone/>
              <a:defRPr sz="1400">
                <a:solidFill>
                  <a:schemeClr val="dk1"/>
                </a:solidFill>
              </a:defRPr>
            </a:lvl7pPr>
            <a:lvl8pPr lvl="7" rtl="0">
              <a:lnSpc>
                <a:spcPct val="100000"/>
              </a:lnSpc>
              <a:spcBef>
                <a:spcPts val="0"/>
              </a:spcBef>
              <a:spcAft>
                <a:spcPts val="0"/>
              </a:spcAft>
              <a:buClr>
                <a:schemeClr val="dk1"/>
              </a:buClr>
              <a:buSzPts val="1400"/>
              <a:buNone/>
              <a:defRPr sz="1400">
                <a:solidFill>
                  <a:schemeClr val="dk1"/>
                </a:solidFill>
              </a:defRPr>
            </a:lvl8pPr>
            <a:lvl9pPr lvl="8" rtl="0">
              <a:lnSpc>
                <a:spcPct val="100000"/>
              </a:lnSpc>
              <a:spcBef>
                <a:spcPts val="0"/>
              </a:spcBef>
              <a:spcAft>
                <a:spcPts val="0"/>
              </a:spcAft>
              <a:buClr>
                <a:schemeClr val="dk1"/>
              </a:buClr>
              <a:buSzPts val="1400"/>
              <a:buNone/>
              <a:defRPr sz="1400">
                <a:solidFill>
                  <a:schemeClr val="dk1"/>
                </a:solidFill>
              </a:defRPr>
            </a:lvl9pPr>
          </a:lstStyle>
          <a:p/>
        </p:txBody>
      </p:sp>
      <p:sp>
        <p:nvSpPr>
          <p:cNvPr id="94" name="Google Shape;94;p17"/>
          <p:cNvSpPr txBox="1"/>
          <p:nvPr>
            <p:ph idx="15" type="subTitle"/>
          </p:nvPr>
        </p:nvSpPr>
        <p:spPr>
          <a:xfrm>
            <a:off x="6203212" y="3749040"/>
            <a:ext cx="1902000" cy="340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9">
    <p:spTree>
      <p:nvGrpSpPr>
        <p:cNvPr id="95" name="Shape 95"/>
        <p:cNvGrpSpPr/>
        <p:nvPr/>
      </p:nvGrpSpPr>
      <p:grpSpPr>
        <a:xfrm>
          <a:off x="0" y="0"/>
          <a:ext cx="0" cy="0"/>
          <a:chOff x="0" y="0"/>
          <a:chExt cx="0" cy="0"/>
        </a:xfrm>
      </p:grpSpPr>
      <p:sp>
        <p:nvSpPr>
          <p:cNvPr id="96" name="Google Shape;96;p18"/>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txBox="1"/>
          <p:nvPr>
            <p:ph type="title"/>
          </p:nvPr>
        </p:nvSpPr>
        <p:spPr>
          <a:xfrm>
            <a:off x="4955875" y="1219175"/>
            <a:ext cx="3474900" cy="1627800"/>
          </a:xfrm>
          <a:prstGeom prst="rect">
            <a:avLst/>
          </a:prstGeom>
        </p:spPr>
        <p:txBody>
          <a:bodyPr anchorCtr="0" anchor="t" bIns="0" lIns="0" spcFirstLastPara="1" rIns="0" wrap="square" tIns="0">
            <a:noAutofit/>
          </a:bodyPr>
          <a:lstStyle>
            <a:lvl1pPr lvl="0" rtl="0" algn="r">
              <a:lnSpc>
                <a:spcPct val="80000"/>
              </a:lnSpc>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18"/>
          <p:cNvSpPr txBox="1"/>
          <p:nvPr>
            <p:ph idx="1" type="subTitle"/>
          </p:nvPr>
        </p:nvSpPr>
        <p:spPr>
          <a:xfrm>
            <a:off x="4441375" y="3089122"/>
            <a:ext cx="3989400" cy="8352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_1">
    <p:spTree>
      <p:nvGrpSpPr>
        <p:cNvPr id="99" name="Shape 99"/>
        <p:cNvGrpSpPr/>
        <p:nvPr/>
      </p:nvGrpSpPr>
      <p:grpSpPr>
        <a:xfrm>
          <a:off x="0" y="0"/>
          <a:ext cx="0" cy="0"/>
          <a:chOff x="0" y="0"/>
          <a:chExt cx="0" cy="0"/>
        </a:xfrm>
      </p:grpSpPr>
      <p:sp>
        <p:nvSpPr>
          <p:cNvPr id="100" name="Google Shape;100;p19"/>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txBox="1"/>
          <p:nvPr>
            <p:ph type="title"/>
          </p:nvPr>
        </p:nvSpPr>
        <p:spPr>
          <a:xfrm>
            <a:off x="1814250" y="3139075"/>
            <a:ext cx="5513700" cy="438900"/>
          </a:xfrm>
          <a:prstGeom prst="rect">
            <a:avLst/>
          </a:prstGeom>
        </p:spPr>
        <p:txBody>
          <a:bodyPr anchorCtr="0" anchor="ctr" bIns="0" lIns="0" spcFirstLastPara="1" rIns="0" wrap="square" tIns="0">
            <a:noAutofit/>
          </a:bodyPr>
          <a:lstStyle>
            <a:lvl1pPr lvl="0" rtl="0" algn="ctr">
              <a:lnSpc>
                <a:spcPct val="80000"/>
              </a:lnSpc>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19"/>
          <p:cNvSpPr txBox="1"/>
          <p:nvPr>
            <p:ph idx="1" type="subTitle"/>
          </p:nvPr>
        </p:nvSpPr>
        <p:spPr>
          <a:xfrm>
            <a:off x="1814250" y="3821075"/>
            <a:ext cx="5515500" cy="787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03" name="Shape 103"/>
        <p:cNvGrpSpPr/>
        <p:nvPr/>
      </p:nvGrpSpPr>
      <p:grpSpPr>
        <a:xfrm>
          <a:off x="0" y="0"/>
          <a:ext cx="0" cy="0"/>
          <a:chOff x="0" y="0"/>
          <a:chExt cx="0" cy="0"/>
        </a:xfrm>
      </p:grpSpPr>
      <p:sp>
        <p:nvSpPr>
          <p:cNvPr id="104" name="Google Shape;104;p20"/>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0"/>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 name="Google Shape;106;p20"/>
          <p:cNvSpPr txBox="1"/>
          <p:nvPr>
            <p:ph idx="1" type="subTitle"/>
          </p:nvPr>
        </p:nvSpPr>
        <p:spPr>
          <a:xfrm>
            <a:off x="2248081" y="2096000"/>
            <a:ext cx="2258700" cy="518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07" name="Google Shape;107;p20"/>
          <p:cNvSpPr txBox="1"/>
          <p:nvPr>
            <p:ph idx="2" type="subTitle"/>
          </p:nvPr>
        </p:nvSpPr>
        <p:spPr>
          <a:xfrm>
            <a:off x="2248081" y="1678475"/>
            <a:ext cx="2255700" cy="340800"/>
          </a:xfrm>
          <a:prstGeom prst="rect">
            <a:avLst/>
          </a:prstGeom>
        </p:spPr>
        <p:txBody>
          <a:bodyPr anchorCtr="0" anchor="t" bIns="0" lIns="0" spcFirstLastPara="1" rIns="0" wrap="square" tIns="0">
            <a:noAutofit/>
          </a:bodyPr>
          <a:lstStyle>
            <a:lvl1pPr indent="0" lvl="0" marL="0" rtl="0">
              <a:lnSpc>
                <a:spcPct val="100000"/>
              </a:lnSpc>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108" name="Google Shape;108;p20"/>
          <p:cNvSpPr txBox="1"/>
          <p:nvPr>
            <p:ph idx="3" type="subTitle"/>
          </p:nvPr>
        </p:nvSpPr>
        <p:spPr>
          <a:xfrm>
            <a:off x="2248081" y="3101837"/>
            <a:ext cx="2256600" cy="52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09" name="Google Shape;109;p20"/>
          <p:cNvSpPr txBox="1"/>
          <p:nvPr>
            <p:ph idx="4" type="subTitle"/>
          </p:nvPr>
        </p:nvSpPr>
        <p:spPr>
          <a:xfrm>
            <a:off x="2248081" y="2687327"/>
            <a:ext cx="2258700" cy="340800"/>
          </a:xfrm>
          <a:prstGeom prst="rect">
            <a:avLst/>
          </a:prstGeom>
        </p:spPr>
        <p:txBody>
          <a:bodyPr anchorCtr="0" anchor="t" bIns="0" lIns="0" spcFirstLastPara="1" rIns="0" wrap="square" tIns="0">
            <a:noAutofit/>
          </a:bodyPr>
          <a:lstStyle>
            <a:lvl1pPr indent="0" lvl="0" marL="0" rtl="0">
              <a:lnSpc>
                <a:spcPct val="100000"/>
              </a:lnSpc>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110" name="Google Shape;110;p20"/>
          <p:cNvSpPr txBox="1"/>
          <p:nvPr>
            <p:ph idx="5" type="subTitle"/>
          </p:nvPr>
        </p:nvSpPr>
        <p:spPr>
          <a:xfrm>
            <a:off x="4618243" y="2093981"/>
            <a:ext cx="2260200" cy="521100"/>
          </a:xfrm>
          <a:prstGeom prst="rect">
            <a:avLst/>
          </a:prstGeom>
        </p:spPr>
        <p:txBody>
          <a:bodyPr anchorCtr="0" anchor="t" bIns="0" lIns="0" spcFirstLastPara="1" rIns="0" wrap="square" tIns="0">
            <a:noAutofit/>
          </a:bodyPr>
          <a:lstStyle>
            <a:lvl1pPr lvl="0" rtl="0" algn="r">
              <a:spcBef>
                <a:spcPts val="0"/>
              </a:spcBef>
              <a:spcAft>
                <a:spcPts val="0"/>
              </a:spcAft>
              <a:buClr>
                <a:schemeClr val="dk1"/>
              </a:buClr>
              <a:buSzPts val="1600"/>
              <a:buNone/>
              <a:defRPr/>
            </a:lvl1pPr>
            <a:lvl2pPr lvl="1" rtl="0" algn="r">
              <a:lnSpc>
                <a:spcPct val="100000"/>
              </a:lnSpc>
              <a:spcBef>
                <a:spcPts val="0"/>
              </a:spcBef>
              <a:spcAft>
                <a:spcPts val="0"/>
              </a:spcAft>
              <a:buClr>
                <a:schemeClr val="dk1"/>
              </a:buClr>
              <a:buSzPts val="1600"/>
              <a:buNone/>
              <a:defRPr sz="1600">
                <a:solidFill>
                  <a:schemeClr val="dk1"/>
                </a:solidFill>
              </a:defRPr>
            </a:lvl2pPr>
            <a:lvl3pPr lvl="2" rtl="0" algn="r">
              <a:lnSpc>
                <a:spcPct val="100000"/>
              </a:lnSpc>
              <a:spcBef>
                <a:spcPts val="0"/>
              </a:spcBef>
              <a:spcAft>
                <a:spcPts val="0"/>
              </a:spcAft>
              <a:buClr>
                <a:schemeClr val="dk1"/>
              </a:buClr>
              <a:buSzPts val="1600"/>
              <a:buNone/>
              <a:defRPr sz="1600">
                <a:solidFill>
                  <a:schemeClr val="dk1"/>
                </a:solidFill>
              </a:defRPr>
            </a:lvl3pPr>
            <a:lvl4pPr lvl="3" rtl="0" algn="r">
              <a:lnSpc>
                <a:spcPct val="100000"/>
              </a:lnSpc>
              <a:spcBef>
                <a:spcPts val="0"/>
              </a:spcBef>
              <a:spcAft>
                <a:spcPts val="0"/>
              </a:spcAft>
              <a:buClr>
                <a:schemeClr val="dk1"/>
              </a:buClr>
              <a:buSzPts val="1600"/>
              <a:buNone/>
              <a:defRPr sz="1600">
                <a:solidFill>
                  <a:schemeClr val="dk1"/>
                </a:solidFill>
              </a:defRPr>
            </a:lvl4pPr>
            <a:lvl5pPr lvl="4" rtl="0" algn="r">
              <a:lnSpc>
                <a:spcPct val="100000"/>
              </a:lnSpc>
              <a:spcBef>
                <a:spcPts val="0"/>
              </a:spcBef>
              <a:spcAft>
                <a:spcPts val="0"/>
              </a:spcAft>
              <a:buClr>
                <a:schemeClr val="dk1"/>
              </a:buClr>
              <a:buSzPts val="1600"/>
              <a:buNone/>
              <a:defRPr sz="1600">
                <a:solidFill>
                  <a:schemeClr val="dk1"/>
                </a:solidFill>
              </a:defRPr>
            </a:lvl5pPr>
            <a:lvl6pPr lvl="5" rtl="0" algn="r">
              <a:lnSpc>
                <a:spcPct val="100000"/>
              </a:lnSpc>
              <a:spcBef>
                <a:spcPts val="0"/>
              </a:spcBef>
              <a:spcAft>
                <a:spcPts val="0"/>
              </a:spcAft>
              <a:buClr>
                <a:schemeClr val="dk1"/>
              </a:buClr>
              <a:buSzPts val="1600"/>
              <a:buNone/>
              <a:defRPr sz="1600">
                <a:solidFill>
                  <a:schemeClr val="dk1"/>
                </a:solidFill>
              </a:defRPr>
            </a:lvl6pPr>
            <a:lvl7pPr lvl="6" rtl="0" algn="r">
              <a:lnSpc>
                <a:spcPct val="100000"/>
              </a:lnSpc>
              <a:spcBef>
                <a:spcPts val="0"/>
              </a:spcBef>
              <a:spcAft>
                <a:spcPts val="0"/>
              </a:spcAft>
              <a:buClr>
                <a:schemeClr val="dk1"/>
              </a:buClr>
              <a:buSzPts val="1600"/>
              <a:buNone/>
              <a:defRPr sz="1600">
                <a:solidFill>
                  <a:schemeClr val="dk1"/>
                </a:solidFill>
              </a:defRPr>
            </a:lvl7pPr>
            <a:lvl8pPr lvl="7" rtl="0" algn="r">
              <a:lnSpc>
                <a:spcPct val="100000"/>
              </a:lnSpc>
              <a:spcBef>
                <a:spcPts val="0"/>
              </a:spcBef>
              <a:spcAft>
                <a:spcPts val="0"/>
              </a:spcAft>
              <a:buClr>
                <a:schemeClr val="dk1"/>
              </a:buClr>
              <a:buSzPts val="1600"/>
              <a:buNone/>
              <a:defRPr sz="1600">
                <a:solidFill>
                  <a:schemeClr val="dk1"/>
                </a:solidFill>
              </a:defRPr>
            </a:lvl8pPr>
            <a:lvl9pPr lvl="8" rtl="0" algn="r">
              <a:lnSpc>
                <a:spcPct val="100000"/>
              </a:lnSpc>
              <a:spcBef>
                <a:spcPts val="0"/>
              </a:spcBef>
              <a:spcAft>
                <a:spcPts val="0"/>
              </a:spcAft>
              <a:buClr>
                <a:schemeClr val="dk1"/>
              </a:buClr>
              <a:buSzPts val="1600"/>
              <a:buNone/>
              <a:defRPr sz="1600">
                <a:solidFill>
                  <a:schemeClr val="dk1"/>
                </a:solidFill>
              </a:defRPr>
            </a:lvl9pPr>
          </a:lstStyle>
          <a:p/>
        </p:txBody>
      </p:sp>
      <p:sp>
        <p:nvSpPr>
          <p:cNvPr id="111" name="Google Shape;111;p20"/>
          <p:cNvSpPr txBox="1"/>
          <p:nvPr>
            <p:ph idx="6" type="subTitle"/>
          </p:nvPr>
        </p:nvSpPr>
        <p:spPr>
          <a:xfrm>
            <a:off x="4617301" y="1682500"/>
            <a:ext cx="2262300" cy="340800"/>
          </a:xfrm>
          <a:prstGeom prst="rect">
            <a:avLst/>
          </a:prstGeom>
        </p:spPr>
        <p:txBody>
          <a:bodyPr anchorCtr="0" anchor="t" bIns="0" lIns="0" spcFirstLastPara="1" rIns="0" wrap="square" tIns="0">
            <a:noAutofit/>
          </a:bodyPr>
          <a:lstStyle>
            <a:lvl1pPr lvl="0" rtl="0" algn="r">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gn="r">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gn="r">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gn="r">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gn="r">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gn="r">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gn="r">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gn="r">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gn="r">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112" name="Google Shape;112;p20"/>
          <p:cNvSpPr txBox="1"/>
          <p:nvPr>
            <p:ph idx="7" type="subTitle"/>
          </p:nvPr>
        </p:nvSpPr>
        <p:spPr>
          <a:xfrm>
            <a:off x="4618243" y="3101837"/>
            <a:ext cx="2260200" cy="5211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Clr>
                <a:schemeClr val="dk1"/>
              </a:buClr>
              <a:buSzPts val="1600"/>
              <a:buNone/>
              <a:defRPr/>
            </a:lvl1pPr>
            <a:lvl2pPr lvl="1" rtl="0" algn="r">
              <a:lnSpc>
                <a:spcPct val="100000"/>
              </a:lnSpc>
              <a:spcBef>
                <a:spcPts val="0"/>
              </a:spcBef>
              <a:spcAft>
                <a:spcPts val="0"/>
              </a:spcAft>
              <a:buClr>
                <a:schemeClr val="dk1"/>
              </a:buClr>
              <a:buSzPts val="1600"/>
              <a:buNone/>
              <a:defRPr sz="1600">
                <a:solidFill>
                  <a:schemeClr val="dk1"/>
                </a:solidFill>
              </a:defRPr>
            </a:lvl2pPr>
            <a:lvl3pPr lvl="2" rtl="0" algn="r">
              <a:lnSpc>
                <a:spcPct val="100000"/>
              </a:lnSpc>
              <a:spcBef>
                <a:spcPts val="0"/>
              </a:spcBef>
              <a:spcAft>
                <a:spcPts val="0"/>
              </a:spcAft>
              <a:buClr>
                <a:schemeClr val="dk1"/>
              </a:buClr>
              <a:buSzPts val="1600"/>
              <a:buNone/>
              <a:defRPr sz="1600">
                <a:solidFill>
                  <a:schemeClr val="dk1"/>
                </a:solidFill>
              </a:defRPr>
            </a:lvl3pPr>
            <a:lvl4pPr lvl="3" rtl="0" algn="r">
              <a:lnSpc>
                <a:spcPct val="100000"/>
              </a:lnSpc>
              <a:spcBef>
                <a:spcPts val="0"/>
              </a:spcBef>
              <a:spcAft>
                <a:spcPts val="0"/>
              </a:spcAft>
              <a:buClr>
                <a:schemeClr val="dk1"/>
              </a:buClr>
              <a:buSzPts val="1600"/>
              <a:buNone/>
              <a:defRPr sz="1600">
                <a:solidFill>
                  <a:schemeClr val="dk1"/>
                </a:solidFill>
              </a:defRPr>
            </a:lvl4pPr>
            <a:lvl5pPr lvl="4" rtl="0" algn="r">
              <a:lnSpc>
                <a:spcPct val="100000"/>
              </a:lnSpc>
              <a:spcBef>
                <a:spcPts val="0"/>
              </a:spcBef>
              <a:spcAft>
                <a:spcPts val="0"/>
              </a:spcAft>
              <a:buClr>
                <a:schemeClr val="dk1"/>
              </a:buClr>
              <a:buSzPts val="1600"/>
              <a:buNone/>
              <a:defRPr sz="1600">
                <a:solidFill>
                  <a:schemeClr val="dk1"/>
                </a:solidFill>
              </a:defRPr>
            </a:lvl5pPr>
            <a:lvl6pPr lvl="5" rtl="0" algn="r">
              <a:lnSpc>
                <a:spcPct val="100000"/>
              </a:lnSpc>
              <a:spcBef>
                <a:spcPts val="0"/>
              </a:spcBef>
              <a:spcAft>
                <a:spcPts val="0"/>
              </a:spcAft>
              <a:buClr>
                <a:schemeClr val="dk1"/>
              </a:buClr>
              <a:buSzPts val="1600"/>
              <a:buNone/>
              <a:defRPr sz="1600">
                <a:solidFill>
                  <a:schemeClr val="dk1"/>
                </a:solidFill>
              </a:defRPr>
            </a:lvl6pPr>
            <a:lvl7pPr lvl="6" rtl="0" algn="r">
              <a:lnSpc>
                <a:spcPct val="100000"/>
              </a:lnSpc>
              <a:spcBef>
                <a:spcPts val="0"/>
              </a:spcBef>
              <a:spcAft>
                <a:spcPts val="0"/>
              </a:spcAft>
              <a:buClr>
                <a:schemeClr val="dk1"/>
              </a:buClr>
              <a:buSzPts val="1600"/>
              <a:buNone/>
              <a:defRPr sz="1600">
                <a:solidFill>
                  <a:schemeClr val="dk1"/>
                </a:solidFill>
              </a:defRPr>
            </a:lvl7pPr>
            <a:lvl8pPr lvl="7" rtl="0" algn="r">
              <a:lnSpc>
                <a:spcPct val="100000"/>
              </a:lnSpc>
              <a:spcBef>
                <a:spcPts val="0"/>
              </a:spcBef>
              <a:spcAft>
                <a:spcPts val="0"/>
              </a:spcAft>
              <a:buClr>
                <a:schemeClr val="dk1"/>
              </a:buClr>
              <a:buSzPts val="1600"/>
              <a:buNone/>
              <a:defRPr sz="1600">
                <a:solidFill>
                  <a:schemeClr val="dk1"/>
                </a:solidFill>
              </a:defRPr>
            </a:lvl8pPr>
            <a:lvl9pPr lvl="8" rtl="0" algn="r">
              <a:lnSpc>
                <a:spcPct val="100000"/>
              </a:lnSpc>
              <a:spcBef>
                <a:spcPts val="0"/>
              </a:spcBef>
              <a:spcAft>
                <a:spcPts val="0"/>
              </a:spcAft>
              <a:buClr>
                <a:schemeClr val="dk1"/>
              </a:buClr>
              <a:buSzPts val="1600"/>
              <a:buNone/>
              <a:defRPr sz="1600">
                <a:solidFill>
                  <a:schemeClr val="dk1"/>
                </a:solidFill>
              </a:defRPr>
            </a:lvl9pPr>
          </a:lstStyle>
          <a:p/>
        </p:txBody>
      </p:sp>
      <p:sp>
        <p:nvSpPr>
          <p:cNvPr id="113" name="Google Shape;113;p20"/>
          <p:cNvSpPr txBox="1"/>
          <p:nvPr>
            <p:ph idx="8" type="subTitle"/>
          </p:nvPr>
        </p:nvSpPr>
        <p:spPr>
          <a:xfrm>
            <a:off x="4617301" y="2687327"/>
            <a:ext cx="2262300" cy="340800"/>
          </a:xfrm>
          <a:prstGeom prst="rect">
            <a:avLst/>
          </a:prstGeom>
        </p:spPr>
        <p:txBody>
          <a:bodyPr anchorCtr="0" anchor="t" bIns="0" lIns="0" spcFirstLastPara="1" rIns="0" wrap="square" tIns="0">
            <a:noAutofit/>
          </a:bodyPr>
          <a:lstStyle>
            <a:lvl1pPr lvl="0" rtl="0" algn="r">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gn="r">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gn="r">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gn="r">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gn="r">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gn="r">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gn="r">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gn="r">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gn="r">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1756194" y="2652251"/>
            <a:ext cx="5762100" cy="520500"/>
          </a:xfrm>
          <a:prstGeom prst="rect">
            <a:avLst/>
          </a:prstGeom>
        </p:spPr>
        <p:txBody>
          <a:bodyPr anchorCtr="0" anchor="t" bIns="0" lIns="0" spcFirstLastPara="1" rIns="0" wrap="square" tIns="0">
            <a:noAutofit/>
          </a:bodyPr>
          <a:lstStyle>
            <a:lvl1pPr lvl="0" algn="ctr">
              <a:spcBef>
                <a:spcPts val="0"/>
              </a:spcBef>
              <a:spcAft>
                <a:spcPts val="0"/>
              </a:spcAft>
              <a:buSzPts val="3600"/>
              <a:buNone/>
              <a:defRPr sz="3600">
                <a:latin typeface="Poppins Black"/>
                <a:ea typeface="Poppins Black"/>
                <a:cs typeface="Poppins Black"/>
                <a:sym typeface="Poppins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4187694" y="1513701"/>
            <a:ext cx="899100" cy="6834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4500">
                <a:solidFill>
                  <a:schemeClr val="lt1"/>
                </a:solidFill>
                <a:latin typeface="Poppins"/>
                <a:ea typeface="Poppins"/>
                <a:cs typeface="Poppins"/>
                <a:sym typeface="Poppins"/>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 name="Google Shape;16;p3"/>
          <p:cNvSpPr txBox="1"/>
          <p:nvPr>
            <p:ph idx="1" type="subTitle"/>
          </p:nvPr>
        </p:nvSpPr>
        <p:spPr>
          <a:xfrm>
            <a:off x="1756944" y="3429849"/>
            <a:ext cx="5760600" cy="307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7">
    <p:spTree>
      <p:nvGrpSpPr>
        <p:cNvPr id="114" name="Shape 114"/>
        <p:cNvGrpSpPr/>
        <p:nvPr/>
      </p:nvGrpSpPr>
      <p:grpSpPr>
        <a:xfrm>
          <a:off x="0" y="0"/>
          <a:ext cx="0" cy="0"/>
          <a:chOff x="0" y="0"/>
          <a:chExt cx="0" cy="0"/>
        </a:xfrm>
      </p:grpSpPr>
      <p:sp>
        <p:nvSpPr>
          <p:cNvPr id="115" name="Google Shape;115;p21"/>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21"/>
          <p:cNvSpPr txBox="1"/>
          <p:nvPr>
            <p:ph idx="1" type="subTitle"/>
          </p:nvPr>
        </p:nvSpPr>
        <p:spPr>
          <a:xfrm>
            <a:off x="714544" y="3095102"/>
            <a:ext cx="2455200" cy="804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8" name="Google Shape;118;p21"/>
          <p:cNvSpPr txBox="1"/>
          <p:nvPr>
            <p:ph idx="2" type="subTitle"/>
          </p:nvPr>
        </p:nvSpPr>
        <p:spPr>
          <a:xfrm>
            <a:off x="715444" y="2678314"/>
            <a:ext cx="2453400" cy="369300"/>
          </a:xfrm>
          <a:prstGeom prst="rect">
            <a:avLst/>
          </a:prstGeom>
        </p:spPr>
        <p:txBody>
          <a:bodyPr anchorCtr="0" anchor="t" bIns="0" lIns="0" spcFirstLastPara="1" rIns="0" wrap="square" tIns="0">
            <a:noAutofit/>
          </a:bodyPr>
          <a:lstStyle>
            <a:lvl1pPr indent="0" lvl="0" marL="0" rtl="0" algn="ctr">
              <a:lnSpc>
                <a:spcPct val="100000"/>
              </a:lnSpc>
              <a:spcBef>
                <a:spcPts val="0"/>
              </a:spcBef>
              <a:spcAft>
                <a:spcPts val="0"/>
              </a:spcAft>
              <a:buClr>
                <a:schemeClr val="dk1"/>
              </a:buClr>
              <a:buSzPts val="2100"/>
              <a:buFont typeface="Khand"/>
              <a:buNone/>
              <a:defRPr b="1" sz="2100">
                <a:solidFill>
                  <a:schemeClr val="accent6"/>
                </a:solidFill>
                <a:latin typeface="Poppins"/>
                <a:ea typeface="Poppins"/>
                <a:cs typeface="Poppins"/>
                <a:sym typeface="Poppins"/>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9" name="Google Shape;119;p21"/>
          <p:cNvSpPr txBox="1"/>
          <p:nvPr>
            <p:ph idx="3" type="subTitle"/>
          </p:nvPr>
        </p:nvSpPr>
        <p:spPr>
          <a:xfrm>
            <a:off x="3354827" y="3098938"/>
            <a:ext cx="2455200" cy="804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0" name="Google Shape;120;p21"/>
          <p:cNvSpPr txBox="1"/>
          <p:nvPr>
            <p:ph idx="4" type="subTitle"/>
          </p:nvPr>
        </p:nvSpPr>
        <p:spPr>
          <a:xfrm>
            <a:off x="3355727" y="2678314"/>
            <a:ext cx="2453400" cy="369300"/>
          </a:xfrm>
          <a:prstGeom prst="rect">
            <a:avLst/>
          </a:prstGeom>
        </p:spPr>
        <p:txBody>
          <a:bodyPr anchorCtr="0" anchor="t" bIns="0" lIns="0" spcFirstLastPara="1" rIns="0" wrap="square" tIns="0">
            <a:noAutofit/>
          </a:bodyPr>
          <a:lstStyle>
            <a:lvl1pPr indent="0" lvl="0" marL="0" rtl="0" algn="ctr">
              <a:lnSpc>
                <a:spcPct val="100000"/>
              </a:lnSpc>
              <a:spcBef>
                <a:spcPts val="0"/>
              </a:spcBef>
              <a:spcAft>
                <a:spcPts val="0"/>
              </a:spcAft>
              <a:buClr>
                <a:schemeClr val="dk1"/>
              </a:buClr>
              <a:buSzPts val="2100"/>
              <a:buFont typeface="Khand"/>
              <a:buNone/>
              <a:defRPr b="1" sz="2100">
                <a:solidFill>
                  <a:schemeClr val="accent6"/>
                </a:solidFill>
                <a:latin typeface="Poppins"/>
                <a:ea typeface="Poppins"/>
                <a:cs typeface="Poppins"/>
                <a:sym typeface="Poppins"/>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1" name="Google Shape;121;p21"/>
          <p:cNvSpPr txBox="1"/>
          <p:nvPr>
            <p:ph idx="5" type="subTitle"/>
          </p:nvPr>
        </p:nvSpPr>
        <p:spPr>
          <a:xfrm>
            <a:off x="5975575" y="3098938"/>
            <a:ext cx="2455200" cy="804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2" name="Google Shape;122;p21"/>
          <p:cNvSpPr txBox="1"/>
          <p:nvPr>
            <p:ph idx="6" type="subTitle"/>
          </p:nvPr>
        </p:nvSpPr>
        <p:spPr>
          <a:xfrm>
            <a:off x="5976475" y="2678314"/>
            <a:ext cx="2453400" cy="369300"/>
          </a:xfrm>
          <a:prstGeom prst="rect">
            <a:avLst/>
          </a:prstGeom>
        </p:spPr>
        <p:txBody>
          <a:bodyPr anchorCtr="0" anchor="t" bIns="0" lIns="0" spcFirstLastPara="1" rIns="0" wrap="square" tIns="0">
            <a:noAutofit/>
          </a:bodyPr>
          <a:lstStyle>
            <a:lvl1pPr indent="0" lvl="0" marL="0" rtl="0" algn="ctr">
              <a:spcBef>
                <a:spcPts val="0"/>
              </a:spcBef>
              <a:spcAft>
                <a:spcPts val="0"/>
              </a:spcAft>
              <a:buClr>
                <a:schemeClr val="dk1"/>
              </a:buClr>
              <a:buSzPts val="2100"/>
              <a:buFont typeface="Khand"/>
              <a:buNone/>
              <a:defRPr b="1" sz="2100">
                <a:solidFill>
                  <a:schemeClr val="accent6"/>
                </a:solidFill>
                <a:latin typeface="Poppins"/>
                <a:ea typeface="Poppins"/>
                <a:cs typeface="Poppins"/>
                <a:sym typeface="Poppins"/>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3" name="Google Shape;123;p21"/>
          <p:cNvSpPr txBox="1"/>
          <p:nvPr>
            <p:ph hasCustomPrompt="1" idx="7" type="title"/>
          </p:nvPr>
        </p:nvSpPr>
        <p:spPr>
          <a:xfrm>
            <a:off x="716794" y="2178850"/>
            <a:ext cx="2450700" cy="4806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2900">
                <a:latin typeface="Poppins"/>
                <a:ea typeface="Poppins"/>
                <a:cs typeface="Poppins"/>
                <a:sym typeface="Poppins"/>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4" name="Google Shape;124;p21"/>
          <p:cNvSpPr txBox="1"/>
          <p:nvPr>
            <p:ph hasCustomPrompt="1" idx="8" type="title"/>
          </p:nvPr>
        </p:nvSpPr>
        <p:spPr>
          <a:xfrm>
            <a:off x="3357077" y="2178850"/>
            <a:ext cx="2450700" cy="4845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2900">
                <a:latin typeface="Poppins"/>
                <a:ea typeface="Poppins"/>
                <a:cs typeface="Poppins"/>
                <a:sym typeface="Poppins"/>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5" name="Google Shape;125;p21"/>
          <p:cNvSpPr txBox="1"/>
          <p:nvPr>
            <p:ph hasCustomPrompt="1" idx="9" type="title"/>
          </p:nvPr>
        </p:nvSpPr>
        <p:spPr>
          <a:xfrm>
            <a:off x="5977825" y="2178850"/>
            <a:ext cx="2450700" cy="4845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2900">
                <a:latin typeface="Poppins"/>
                <a:ea typeface="Poppins"/>
                <a:cs typeface="Poppins"/>
                <a:sym typeface="Poppins"/>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7_1">
    <p:spTree>
      <p:nvGrpSpPr>
        <p:cNvPr id="126" name="Shape 126"/>
        <p:cNvGrpSpPr/>
        <p:nvPr/>
      </p:nvGrpSpPr>
      <p:grpSpPr>
        <a:xfrm>
          <a:off x="0" y="0"/>
          <a:ext cx="0" cy="0"/>
          <a:chOff x="0" y="0"/>
          <a:chExt cx="0" cy="0"/>
        </a:xfrm>
      </p:grpSpPr>
      <p:sp>
        <p:nvSpPr>
          <p:cNvPr id="127" name="Google Shape;127;p22"/>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22"/>
          <p:cNvSpPr txBox="1"/>
          <p:nvPr>
            <p:ph idx="1" type="subTitle"/>
          </p:nvPr>
        </p:nvSpPr>
        <p:spPr>
          <a:xfrm>
            <a:off x="1561325" y="3251426"/>
            <a:ext cx="2455200" cy="569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0" name="Google Shape;130;p22"/>
          <p:cNvSpPr txBox="1"/>
          <p:nvPr>
            <p:ph idx="2" type="subTitle"/>
          </p:nvPr>
        </p:nvSpPr>
        <p:spPr>
          <a:xfrm>
            <a:off x="1562225" y="2834640"/>
            <a:ext cx="2453400" cy="369300"/>
          </a:xfrm>
          <a:prstGeom prst="rect">
            <a:avLst/>
          </a:prstGeom>
        </p:spPr>
        <p:txBody>
          <a:bodyPr anchorCtr="0" anchor="t" bIns="0" lIns="0" spcFirstLastPara="1" rIns="0" wrap="square" tIns="0">
            <a:noAutofit/>
          </a:bodyPr>
          <a:lstStyle>
            <a:lvl1pPr indent="0" lvl="0" marL="0" rtl="0" algn="ctr">
              <a:lnSpc>
                <a:spcPct val="100000"/>
              </a:lnSpc>
              <a:spcBef>
                <a:spcPts val="0"/>
              </a:spcBef>
              <a:spcAft>
                <a:spcPts val="0"/>
              </a:spcAft>
              <a:buClr>
                <a:schemeClr val="dk1"/>
              </a:buClr>
              <a:buSzPts val="2100"/>
              <a:buFont typeface="Khand"/>
              <a:buNone/>
              <a:defRPr b="1" sz="2100">
                <a:solidFill>
                  <a:schemeClr val="accent6"/>
                </a:solidFill>
                <a:latin typeface="Poppins"/>
                <a:ea typeface="Poppins"/>
                <a:cs typeface="Poppins"/>
                <a:sym typeface="Poppins"/>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 name="Google Shape;131;p22"/>
          <p:cNvSpPr txBox="1"/>
          <p:nvPr>
            <p:ph idx="3" type="subTitle"/>
          </p:nvPr>
        </p:nvSpPr>
        <p:spPr>
          <a:xfrm>
            <a:off x="5127478" y="3254144"/>
            <a:ext cx="2455200" cy="570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2" name="Google Shape;132;p22"/>
          <p:cNvSpPr txBox="1"/>
          <p:nvPr>
            <p:ph idx="4" type="subTitle"/>
          </p:nvPr>
        </p:nvSpPr>
        <p:spPr>
          <a:xfrm>
            <a:off x="5128378" y="2834640"/>
            <a:ext cx="2453400" cy="369300"/>
          </a:xfrm>
          <a:prstGeom prst="rect">
            <a:avLst/>
          </a:prstGeom>
        </p:spPr>
        <p:txBody>
          <a:bodyPr anchorCtr="0" anchor="t" bIns="0" lIns="0" spcFirstLastPara="1" rIns="0" wrap="square" tIns="0">
            <a:noAutofit/>
          </a:bodyPr>
          <a:lstStyle>
            <a:lvl1pPr indent="0" lvl="0" marL="0" rtl="0" algn="ctr">
              <a:lnSpc>
                <a:spcPct val="100000"/>
              </a:lnSpc>
              <a:spcBef>
                <a:spcPts val="0"/>
              </a:spcBef>
              <a:spcAft>
                <a:spcPts val="0"/>
              </a:spcAft>
              <a:buClr>
                <a:schemeClr val="dk1"/>
              </a:buClr>
              <a:buSzPts val="2100"/>
              <a:buFont typeface="Khand"/>
              <a:buNone/>
              <a:defRPr b="1" sz="2100">
                <a:solidFill>
                  <a:schemeClr val="accent6"/>
                </a:solidFill>
                <a:latin typeface="Poppins"/>
                <a:ea typeface="Poppins"/>
                <a:cs typeface="Poppins"/>
                <a:sym typeface="Poppins"/>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
    <p:spTree>
      <p:nvGrpSpPr>
        <p:cNvPr id="133" name="Shape 133"/>
        <p:cNvGrpSpPr/>
        <p:nvPr/>
      </p:nvGrpSpPr>
      <p:grpSpPr>
        <a:xfrm>
          <a:off x="0" y="0"/>
          <a:ext cx="0" cy="0"/>
          <a:chOff x="0" y="0"/>
          <a:chExt cx="0" cy="0"/>
        </a:xfrm>
      </p:grpSpPr>
      <p:sp>
        <p:nvSpPr>
          <p:cNvPr id="134" name="Google Shape;134;p23"/>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txBox="1"/>
          <p:nvPr>
            <p:ph type="title"/>
          </p:nvPr>
        </p:nvSpPr>
        <p:spPr>
          <a:xfrm>
            <a:off x="1085650" y="1307592"/>
            <a:ext cx="46725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6" name="Google Shape;136;p23"/>
          <p:cNvSpPr txBox="1"/>
          <p:nvPr>
            <p:ph idx="1" type="subTitle"/>
          </p:nvPr>
        </p:nvSpPr>
        <p:spPr>
          <a:xfrm>
            <a:off x="1085650" y="2049750"/>
            <a:ext cx="3947700" cy="21138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600"/>
              <a:buChar char="●"/>
              <a:defRPr>
                <a:solidFill>
                  <a:srgbClr val="242424"/>
                </a:solidFill>
              </a:defRPr>
            </a:lvl1pPr>
            <a:lvl2pPr lvl="1" rtl="0">
              <a:lnSpc>
                <a:spcPct val="100000"/>
              </a:lnSpc>
              <a:spcBef>
                <a:spcPts val="0"/>
              </a:spcBef>
              <a:spcAft>
                <a:spcPts val="0"/>
              </a:spcAft>
              <a:buClr>
                <a:schemeClr val="dk1"/>
              </a:buClr>
              <a:buSzPts val="1600"/>
              <a:buChar char="○"/>
              <a:defRPr sz="1600">
                <a:solidFill>
                  <a:schemeClr val="dk1"/>
                </a:solidFill>
              </a:defRPr>
            </a:lvl2pPr>
            <a:lvl3pPr lvl="2" rtl="0">
              <a:lnSpc>
                <a:spcPct val="100000"/>
              </a:lnSpc>
              <a:spcBef>
                <a:spcPts val="0"/>
              </a:spcBef>
              <a:spcAft>
                <a:spcPts val="0"/>
              </a:spcAft>
              <a:buClr>
                <a:schemeClr val="dk1"/>
              </a:buClr>
              <a:buSzPts val="1600"/>
              <a:buChar char="■"/>
              <a:defRPr sz="1600">
                <a:solidFill>
                  <a:schemeClr val="dk1"/>
                </a:solidFill>
              </a:defRPr>
            </a:lvl3pPr>
            <a:lvl4pPr lvl="3" rtl="0">
              <a:lnSpc>
                <a:spcPct val="100000"/>
              </a:lnSpc>
              <a:spcBef>
                <a:spcPts val="0"/>
              </a:spcBef>
              <a:spcAft>
                <a:spcPts val="0"/>
              </a:spcAft>
              <a:buClr>
                <a:schemeClr val="dk1"/>
              </a:buClr>
              <a:buSzPts val="1600"/>
              <a:buChar char="●"/>
              <a:defRPr sz="1600">
                <a:solidFill>
                  <a:schemeClr val="dk1"/>
                </a:solidFill>
              </a:defRPr>
            </a:lvl4pPr>
            <a:lvl5pPr lvl="4" rtl="0">
              <a:lnSpc>
                <a:spcPct val="100000"/>
              </a:lnSpc>
              <a:spcBef>
                <a:spcPts val="0"/>
              </a:spcBef>
              <a:spcAft>
                <a:spcPts val="0"/>
              </a:spcAft>
              <a:buClr>
                <a:schemeClr val="dk1"/>
              </a:buClr>
              <a:buSzPts val="1600"/>
              <a:buChar char="○"/>
              <a:defRPr sz="1600">
                <a:solidFill>
                  <a:schemeClr val="dk1"/>
                </a:solidFill>
              </a:defRPr>
            </a:lvl5pPr>
            <a:lvl6pPr lvl="5" rtl="0">
              <a:lnSpc>
                <a:spcPct val="100000"/>
              </a:lnSpc>
              <a:spcBef>
                <a:spcPts val="0"/>
              </a:spcBef>
              <a:spcAft>
                <a:spcPts val="0"/>
              </a:spcAft>
              <a:buClr>
                <a:schemeClr val="dk1"/>
              </a:buClr>
              <a:buSzPts val="1600"/>
              <a:buChar char="■"/>
              <a:defRPr sz="1600">
                <a:solidFill>
                  <a:schemeClr val="dk1"/>
                </a:solidFill>
              </a:defRPr>
            </a:lvl6pPr>
            <a:lvl7pPr lvl="6" rtl="0">
              <a:lnSpc>
                <a:spcPct val="100000"/>
              </a:lnSpc>
              <a:spcBef>
                <a:spcPts val="0"/>
              </a:spcBef>
              <a:spcAft>
                <a:spcPts val="0"/>
              </a:spcAft>
              <a:buClr>
                <a:schemeClr val="dk1"/>
              </a:buClr>
              <a:buSzPts val="1600"/>
              <a:buChar char="●"/>
              <a:defRPr sz="1600">
                <a:solidFill>
                  <a:schemeClr val="dk1"/>
                </a:solidFill>
              </a:defRPr>
            </a:lvl7pPr>
            <a:lvl8pPr lvl="7" rtl="0">
              <a:lnSpc>
                <a:spcPct val="100000"/>
              </a:lnSpc>
              <a:spcBef>
                <a:spcPts val="0"/>
              </a:spcBef>
              <a:spcAft>
                <a:spcPts val="0"/>
              </a:spcAft>
              <a:buClr>
                <a:schemeClr val="dk1"/>
              </a:buClr>
              <a:buSzPts val="1600"/>
              <a:buChar char="○"/>
              <a:defRPr sz="1600">
                <a:solidFill>
                  <a:schemeClr val="dk1"/>
                </a:solidFill>
              </a:defRPr>
            </a:lvl8pPr>
            <a:lvl9pPr lvl="8" rtl="0">
              <a:lnSpc>
                <a:spcPct val="100000"/>
              </a:lnSpc>
              <a:spcBef>
                <a:spcPts val="0"/>
              </a:spcBef>
              <a:spcAft>
                <a:spcPts val="0"/>
              </a:spcAft>
              <a:buClr>
                <a:schemeClr val="dk1"/>
              </a:buClr>
              <a:buSzPts val="1600"/>
              <a:buChar char="■"/>
              <a:defRPr sz="1600">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2">
    <p:spTree>
      <p:nvGrpSpPr>
        <p:cNvPr id="137" name="Shape 137"/>
        <p:cNvGrpSpPr/>
        <p:nvPr/>
      </p:nvGrpSpPr>
      <p:grpSpPr>
        <a:xfrm>
          <a:off x="0" y="0"/>
          <a:ext cx="0" cy="0"/>
          <a:chOff x="0" y="0"/>
          <a:chExt cx="0" cy="0"/>
        </a:xfrm>
      </p:grpSpPr>
      <p:sp>
        <p:nvSpPr>
          <p:cNvPr id="138" name="Google Shape;138;p24"/>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4"/>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0" name="Google Shape;140;p24"/>
          <p:cNvSpPr txBox="1"/>
          <p:nvPr>
            <p:ph idx="1" type="subTitle"/>
          </p:nvPr>
        </p:nvSpPr>
        <p:spPr>
          <a:xfrm>
            <a:off x="1540984" y="1712160"/>
            <a:ext cx="3842400" cy="9423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400"/>
              <a:buChar char="●"/>
              <a:defRPr sz="1400">
                <a:solidFill>
                  <a:srgbClr val="242424"/>
                </a:solidFill>
              </a:defRPr>
            </a:lvl1pPr>
            <a:lvl2pPr lvl="1" rtl="0">
              <a:lnSpc>
                <a:spcPct val="100000"/>
              </a:lnSpc>
              <a:spcBef>
                <a:spcPts val="0"/>
              </a:spcBef>
              <a:spcAft>
                <a:spcPts val="0"/>
              </a:spcAft>
              <a:buClr>
                <a:schemeClr val="dk1"/>
              </a:buClr>
              <a:buSzPts val="1400"/>
              <a:buChar char="○"/>
              <a:defRPr sz="1400">
                <a:solidFill>
                  <a:schemeClr val="dk1"/>
                </a:solidFill>
              </a:defRPr>
            </a:lvl2pPr>
            <a:lvl3pPr lvl="2" rtl="0">
              <a:lnSpc>
                <a:spcPct val="100000"/>
              </a:lnSpc>
              <a:spcBef>
                <a:spcPts val="0"/>
              </a:spcBef>
              <a:spcAft>
                <a:spcPts val="0"/>
              </a:spcAft>
              <a:buClr>
                <a:schemeClr val="dk1"/>
              </a:buClr>
              <a:buSzPts val="1400"/>
              <a:buChar char="■"/>
              <a:defRPr sz="1400">
                <a:solidFill>
                  <a:schemeClr val="dk1"/>
                </a:solidFill>
              </a:defRPr>
            </a:lvl3pPr>
            <a:lvl4pPr lvl="3" rtl="0">
              <a:lnSpc>
                <a:spcPct val="100000"/>
              </a:lnSpc>
              <a:spcBef>
                <a:spcPts val="0"/>
              </a:spcBef>
              <a:spcAft>
                <a:spcPts val="0"/>
              </a:spcAft>
              <a:buClr>
                <a:schemeClr val="dk1"/>
              </a:buClr>
              <a:buSzPts val="1400"/>
              <a:buChar char="●"/>
              <a:defRPr sz="1400">
                <a:solidFill>
                  <a:schemeClr val="dk1"/>
                </a:solidFill>
              </a:defRPr>
            </a:lvl4pPr>
            <a:lvl5pPr lvl="4" rtl="0">
              <a:lnSpc>
                <a:spcPct val="100000"/>
              </a:lnSpc>
              <a:spcBef>
                <a:spcPts val="0"/>
              </a:spcBef>
              <a:spcAft>
                <a:spcPts val="0"/>
              </a:spcAft>
              <a:buClr>
                <a:schemeClr val="dk1"/>
              </a:buClr>
              <a:buSzPts val="1400"/>
              <a:buChar char="○"/>
              <a:defRPr sz="1400">
                <a:solidFill>
                  <a:schemeClr val="dk1"/>
                </a:solidFill>
              </a:defRPr>
            </a:lvl5pPr>
            <a:lvl6pPr lvl="5" rtl="0">
              <a:lnSpc>
                <a:spcPct val="100000"/>
              </a:lnSpc>
              <a:spcBef>
                <a:spcPts val="0"/>
              </a:spcBef>
              <a:spcAft>
                <a:spcPts val="0"/>
              </a:spcAft>
              <a:buClr>
                <a:schemeClr val="dk1"/>
              </a:buClr>
              <a:buSzPts val="1400"/>
              <a:buChar char="■"/>
              <a:defRPr sz="1400">
                <a:solidFill>
                  <a:schemeClr val="dk1"/>
                </a:solidFill>
              </a:defRPr>
            </a:lvl6pPr>
            <a:lvl7pPr lvl="6" rtl="0">
              <a:lnSpc>
                <a:spcPct val="100000"/>
              </a:lnSpc>
              <a:spcBef>
                <a:spcPts val="0"/>
              </a:spcBef>
              <a:spcAft>
                <a:spcPts val="0"/>
              </a:spcAft>
              <a:buClr>
                <a:schemeClr val="dk1"/>
              </a:buClr>
              <a:buSzPts val="1400"/>
              <a:buChar char="●"/>
              <a:defRPr sz="1400">
                <a:solidFill>
                  <a:schemeClr val="dk1"/>
                </a:solidFill>
              </a:defRPr>
            </a:lvl7pPr>
            <a:lvl8pPr lvl="7" rtl="0">
              <a:lnSpc>
                <a:spcPct val="100000"/>
              </a:lnSpc>
              <a:spcBef>
                <a:spcPts val="0"/>
              </a:spcBef>
              <a:spcAft>
                <a:spcPts val="0"/>
              </a:spcAft>
              <a:buClr>
                <a:schemeClr val="dk1"/>
              </a:buClr>
              <a:buSzPts val="1400"/>
              <a:buChar char="○"/>
              <a:defRPr sz="1400">
                <a:solidFill>
                  <a:schemeClr val="dk1"/>
                </a:solidFill>
              </a:defRPr>
            </a:lvl8pPr>
            <a:lvl9pPr lvl="8" rtl="0">
              <a:lnSpc>
                <a:spcPct val="100000"/>
              </a:lnSpc>
              <a:spcBef>
                <a:spcPts val="0"/>
              </a:spcBef>
              <a:spcAft>
                <a:spcPts val="0"/>
              </a:spcAft>
              <a:buClr>
                <a:schemeClr val="dk1"/>
              </a:buClr>
              <a:buSzPts val="1400"/>
              <a:buChar char="■"/>
              <a:defRPr sz="1400">
                <a:solidFill>
                  <a:schemeClr val="dk1"/>
                </a:solidFill>
              </a:defRPr>
            </a:lvl9pPr>
          </a:lstStyle>
          <a:p/>
        </p:txBody>
      </p:sp>
      <p:sp>
        <p:nvSpPr>
          <p:cNvPr id="141" name="Google Shape;141;p24"/>
          <p:cNvSpPr txBox="1"/>
          <p:nvPr>
            <p:ph idx="2" type="subTitle"/>
          </p:nvPr>
        </p:nvSpPr>
        <p:spPr>
          <a:xfrm>
            <a:off x="1540122" y="1281075"/>
            <a:ext cx="3840300" cy="3408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142" name="Google Shape;142;p24"/>
          <p:cNvSpPr txBox="1"/>
          <p:nvPr>
            <p:ph idx="3" type="subTitle"/>
          </p:nvPr>
        </p:nvSpPr>
        <p:spPr>
          <a:xfrm>
            <a:off x="1540984" y="3085178"/>
            <a:ext cx="3846000" cy="491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400"/>
              <a:buChar char="●"/>
              <a:defRPr sz="1400">
                <a:solidFill>
                  <a:srgbClr val="242424"/>
                </a:solidFill>
              </a:defRPr>
            </a:lvl1pPr>
            <a:lvl2pPr lvl="1" rtl="0">
              <a:lnSpc>
                <a:spcPct val="100000"/>
              </a:lnSpc>
              <a:spcBef>
                <a:spcPts val="0"/>
              </a:spcBef>
              <a:spcAft>
                <a:spcPts val="0"/>
              </a:spcAft>
              <a:buClr>
                <a:schemeClr val="dk1"/>
              </a:buClr>
              <a:buSzPts val="1400"/>
              <a:buChar char="○"/>
              <a:defRPr sz="1400">
                <a:solidFill>
                  <a:schemeClr val="dk1"/>
                </a:solidFill>
              </a:defRPr>
            </a:lvl2pPr>
            <a:lvl3pPr lvl="2" rtl="0">
              <a:lnSpc>
                <a:spcPct val="100000"/>
              </a:lnSpc>
              <a:spcBef>
                <a:spcPts val="0"/>
              </a:spcBef>
              <a:spcAft>
                <a:spcPts val="0"/>
              </a:spcAft>
              <a:buClr>
                <a:schemeClr val="dk1"/>
              </a:buClr>
              <a:buSzPts val="1400"/>
              <a:buChar char="■"/>
              <a:defRPr sz="1400">
                <a:solidFill>
                  <a:schemeClr val="dk1"/>
                </a:solidFill>
              </a:defRPr>
            </a:lvl3pPr>
            <a:lvl4pPr lvl="3" rtl="0">
              <a:lnSpc>
                <a:spcPct val="100000"/>
              </a:lnSpc>
              <a:spcBef>
                <a:spcPts val="0"/>
              </a:spcBef>
              <a:spcAft>
                <a:spcPts val="0"/>
              </a:spcAft>
              <a:buClr>
                <a:schemeClr val="dk1"/>
              </a:buClr>
              <a:buSzPts val="1400"/>
              <a:buChar char="●"/>
              <a:defRPr sz="1400">
                <a:solidFill>
                  <a:schemeClr val="dk1"/>
                </a:solidFill>
              </a:defRPr>
            </a:lvl4pPr>
            <a:lvl5pPr lvl="4" rtl="0">
              <a:lnSpc>
                <a:spcPct val="100000"/>
              </a:lnSpc>
              <a:spcBef>
                <a:spcPts val="0"/>
              </a:spcBef>
              <a:spcAft>
                <a:spcPts val="0"/>
              </a:spcAft>
              <a:buClr>
                <a:schemeClr val="dk1"/>
              </a:buClr>
              <a:buSzPts val="1400"/>
              <a:buChar char="○"/>
              <a:defRPr sz="1400">
                <a:solidFill>
                  <a:schemeClr val="dk1"/>
                </a:solidFill>
              </a:defRPr>
            </a:lvl5pPr>
            <a:lvl6pPr lvl="5" rtl="0">
              <a:lnSpc>
                <a:spcPct val="100000"/>
              </a:lnSpc>
              <a:spcBef>
                <a:spcPts val="0"/>
              </a:spcBef>
              <a:spcAft>
                <a:spcPts val="0"/>
              </a:spcAft>
              <a:buClr>
                <a:schemeClr val="dk1"/>
              </a:buClr>
              <a:buSzPts val="1400"/>
              <a:buChar char="■"/>
              <a:defRPr sz="1400">
                <a:solidFill>
                  <a:schemeClr val="dk1"/>
                </a:solidFill>
              </a:defRPr>
            </a:lvl6pPr>
            <a:lvl7pPr lvl="6" rtl="0">
              <a:lnSpc>
                <a:spcPct val="100000"/>
              </a:lnSpc>
              <a:spcBef>
                <a:spcPts val="0"/>
              </a:spcBef>
              <a:spcAft>
                <a:spcPts val="0"/>
              </a:spcAft>
              <a:buClr>
                <a:schemeClr val="dk1"/>
              </a:buClr>
              <a:buSzPts val="1400"/>
              <a:buChar char="●"/>
              <a:defRPr sz="1400">
                <a:solidFill>
                  <a:schemeClr val="dk1"/>
                </a:solidFill>
              </a:defRPr>
            </a:lvl7pPr>
            <a:lvl8pPr lvl="7" rtl="0">
              <a:lnSpc>
                <a:spcPct val="100000"/>
              </a:lnSpc>
              <a:spcBef>
                <a:spcPts val="0"/>
              </a:spcBef>
              <a:spcAft>
                <a:spcPts val="0"/>
              </a:spcAft>
              <a:buClr>
                <a:schemeClr val="dk1"/>
              </a:buClr>
              <a:buSzPts val="1400"/>
              <a:buChar char="○"/>
              <a:defRPr sz="1400">
                <a:solidFill>
                  <a:schemeClr val="dk1"/>
                </a:solidFill>
              </a:defRPr>
            </a:lvl8pPr>
            <a:lvl9pPr lvl="8" rtl="0">
              <a:lnSpc>
                <a:spcPct val="100000"/>
              </a:lnSpc>
              <a:spcBef>
                <a:spcPts val="0"/>
              </a:spcBef>
              <a:spcAft>
                <a:spcPts val="0"/>
              </a:spcAft>
              <a:buClr>
                <a:schemeClr val="dk1"/>
              </a:buClr>
              <a:buSzPts val="1400"/>
              <a:buChar char="■"/>
              <a:defRPr sz="1400">
                <a:solidFill>
                  <a:schemeClr val="dk1"/>
                </a:solidFill>
              </a:defRPr>
            </a:lvl9pPr>
          </a:lstStyle>
          <a:p/>
        </p:txBody>
      </p:sp>
      <p:sp>
        <p:nvSpPr>
          <p:cNvPr id="143" name="Google Shape;143;p24"/>
          <p:cNvSpPr txBox="1"/>
          <p:nvPr>
            <p:ph idx="4" type="subTitle"/>
          </p:nvPr>
        </p:nvSpPr>
        <p:spPr>
          <a:xfrm>
            <a:off x="1540122" y="2660908"/>
            <a:ext cx="3840300" cy="3408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1">
    <p:spTree>
      <p:nvGrpSpPr>
        <p:cNvPr id="144" name="Shape 144"/>
        <p:cNvGrpSpPr/>
        <p:nvPr/>
      </p:nvGrpSpPr>
      <p:grpSpPr>
        <a:xfrm>
          <a:off x="0" y="0"/>
          <a:ext cx="0" cy="0"/>
          <a:chOff x="0" y="0"/>
          <a:chExt cx="0" cy="0"/>
        </a:xfrm>
      </p:grpSpPr>
      <p:sp>
        <p:nvSpPr>
          <p:cNvPr id="145" name="Google Shape;145;p25"/>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5"/>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25"/>
          <p:cNvSpPr txBox="1"/>
          <p:nvPr>
            <p:ph idx="1" type="subTitle"/>
          </p:nvPr>
        </p:nvSpPr>
        <p:spPr>
          <a:xfrm>
            <a:off x="1541475" y="1490399"/>
            <a:ext cx="6056700" cy="11313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400"/>
              <a:buChar char="●"/>
              <a:defRPr sz="1400">
                <a:solidFill>
                  <a:srgbClr val="242424"/>
                </a:solidFill>
              </a:defRPr>
            </a:lvl1pPr>
            <a:lvl2pPr lvl="1" rtl="0">
              <a:lnSpc>
                <a:spcPct val="100000"/>
              </a:lnSpc>
              <a:spcBef>
                <a:spcPts val="0"/>
              </a:spcBef>
              <a:spcAft>
                <a:spcPts val="0"/>
              </a:spcAft>
              <a:buClr>
                <a:schemeClr val="dk1"/>
              </a:buClr>
              <a:buSzPts val="1400"/>
              <a:buChar char="○"/>
              <a:defRPr sz="1400">
                <a:solidFill>
                  <a:schemeClr val="dk1"/>
                </a:solidFill>
              </a:defRPr>
            </a:lvl2pPr>
            <a:lvl3pPr lvl="2" rtl="0">
              <a:lnSpc>
                <a:spcPct val="100000"/>
              </a:lnSpc>
              <a:spcBef>
                <a:spcPts val="0"/>
              </a:spcBef>
              <a:spcAft>
                <a:spcPts val="0"/>
              </a:spcAft>
              <a:buClr>
                <a:schemeClr val="dk1"/>
              </a:buClr>
              <a:buSzPts val="1400"/>
              <a:buChar char="■"/>
              <a:defRPr sz="1400">
                <a:solidFill>
                  <a:schemeClr val="dk1"/>
                </a:solidFill>
              </a:defRPr>
            </a:lvl3pPr>
            <a:lvl4pPr lvl="3" rtl="0">
              <a:lnSpc>
                <a:spcPct val="100000"/>
              </a:lnSpc>
              <a:spcBef>
                <a:spcPts val="0"/>
              </a:spcBef>
              <a:spcAft>
                <a:spcPts val="0"/>
              </a:spcAft>
              <a:buClr>
                <a:schemeClr val="dk1"/>
              </a:buClr>
              <a:buSzPts val="1400"/>
              <a:buChar char="●"/>
              <a:defRPr sz="1400">
                <a:solidFill>
                  <a:schemeClr val="dk1"/>
                </a:solidFill>
              </a:defRPr>
            </a:lvl4pPr>
            <a:lvl5pPr lvl="4" rtl="0">
              <a:lnSpc>
                <a:spcPct val="100000"/>
              </a:lnSpc>
              <a:spcBef>
                <a:spcPts val="0"/>
              </a:spcBef>
              <a:spcAft>
                <a:spcPts val="0"/>
              </a:spcAft>
              <a:buClr>
                <a:schemeClr val="dk1"/>
              </a:buClr>
              <a:buSzPts val="1400"/>
              <a:buChar char="○"/>
              <a:defRPr sz="1400">
                <a:solidFill>
                  <a:schemeClr val="dk1"/>
                </a:solidFill>
              </a:defRPr>
            </a:lvl5pPr>
            <a:lvl6pPr lvl="5" rtl="0">
              <a:lnSpc>
                <a:spcPct val="100000"/>
              </a:lnSpc>
              <a:spcBef>
                <a:spcPts val="0"/>
              </a:spcBef>
              <a:spcAft>
                <a:spcPts val="0"/>
              </a:spcAft>
              <a:buClr>
                <a:schemeClr val="dk1"/>
              </a:buClr>
              <a:buSzPts val="1400"/>
              <a:buChar char="■"/>
              <a:defRPr sz="1400">
                <a:solidFill>
                  <a:schemeClr val="dk1"/>
                </a:solidFill>
              </a:defRPr>
            </a:lvl6pPr>
            <a:lvl7pPr lvl="6" rtl="0">
              <a:lnSpc>
                <a:spcPct val="100000"/>
              </a:lnSpc>
              <a:spcBef>
                <a:spcPts val="0"/>
              </a:spcBef>
              <a:spcAft>
                <a:spcPts val="0"/>
              </a:spcAft>
              <a:buClr>
                <a:schemeClr val="dk1"/>
              </a:buClr>
              <a:buSzPts val="1400"/>
              <a:buChar char="●"/>
              <a:defRPr sz="1400">
                <a:solidFill>
                  <a:schemeClr val="dk1"/>
                </a:solidFill>
              </a:defRPr>
            </a:lvl7pPr>
            <a:lvl8pPr lvl="7" rtl="0">
              <a:lnSpc>
                <a:spcPct val="100000"/>
              </a:lnSpc>
              <a:spcBef>
                <a:spcPts val="0"/>
              </a:spcBef>
              <a:spcAft>
                <a:spcPts val="0"/>
              </a:spcAft>
              <a:buClr>
                <a:schemeClr val="dk1"/>
              </a:buClr>
              <a:buSzPts val="1400"/>
              <a:buChar char="○"/>
              <a:defRPr sz="1400">
                <a:solidFill>
                  <a:schemeClr val="dk1"/>
                </a:solidFill>
              </a:defRPr>
            </a:lvl8pPr>
            <a:lvl9pPr lvl="8" rtl="0">
              <a:lnSpc>
                <a:spcPct val="100000"/>
              </a:lnSpc>
              <a:spcBef>
                <a:spcPts val="0"/>
              </a:spcBef>
              <a:spcAft>
                <a:spcPts val="0"/>
              </a:spcAft>
              <a:buClr>
                <a:schemeClr val="dk1"/>
              </a:buClr>
              <a:buSzPts val="1400"/>
              <a:buChar char="■"/>
              <a:defRPr sz="1400">
                <a:solidFill>
                  <a:schemeClr val="dk1"/>
                </a:solidFill>
              </a:defRPr>
            </a:lvl9pPr>
          </a:lstStyle>
          <a:p/>
        </p:txBody>
      </p:sp>
      <p:sp>
        <p:nvSpPr>
          <p:cNvPr id="149" name="Google Shape;149;p25"/>
          <p:cNvSpPr txBox="1"/>
          <p:nvPr>
            <p:ph idx="2" type="subTitle"/>
          </p:nvPr>
        </p:nvSpPr>
        <p:spPr>
          <a:xfrm>
            <a:off x="1540117" y="1059313"/>
            <a:ext cx="6053400" cy="3408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150" name="Google Shape;150;p25"/>
          <p:cNvSpPr txBox="1"/>
          <p:nvPr>
            <p:ph idx="3" type="subTitle"/>
          </p:nvPr>
        </p:nvSpPr>
        <p:spPr>
          <a:xfrm>
            <a:off x="1541475" y="3089224"/>
            <a:ext cx="6062400" cy="9168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400"/>
              <a:buChar char="●"/>
              <a:defRPr sz="1400">
                <a:solidFill>
                  <a:srgbClr val="242424"/>
                </a:solidFill>
              </a:defRPr>
            </a:lvl1pPr>
            <a:lvl2pPr lvl="1" rtl="0">
              <a:lnSpc>
                <a:spcPct val="100000"/>
              </a:lnSpc>
              <a:spcBef>
                <a:spcPts val="0"/>
              </a:spcBef>
              <a:spcAft>
                <a:spcPts val="0"/>
              </a:spcAft>
              <a:buClr>
                <a:schemeClr val="dk1"/>
              </a:buClr>
              <a:buSzPts val="1400"/>
              <a:buChar char="○"/>
              <a:defRPr sz="1400">
                <a:solidFill>
                  <a:schemeClr val="dk1"/>
                </a:solidFill>
              </a:defRPr>
            </a:lvl2pPr>
            <a:lvl3pPr lvl="2" rtl="0">
              <a:lnSpc>
                <a:spcPct val="100000"/>
              </a:lnSpc>
              <a:spcBef>
                <a:spcPts val="0"/>
              </a:spcBef>
              <a:spcAft>
                <a:spcPts val="0"/>
              </a:spcAft>
              <a:buClr>
                <a:schemeClr val="dk1"/>
              </a:buClr>
              <a:buSzPts val="1400"/>
              <a:buChar char="■"/>
              <a:defRPr sz="1400">
                <a:solidFill>
                  <a:schemeClr val="dk1"/>
                </a:solidFill>
              </a:defRPr>
            </a:lvl3pPr>
            <a:lvl4pPr lvl="3" rtl="0">
              <a:lnSpc>
                <a:spcPct val="100000"/>
              </a:lnSpc>
              <a:spcBef>
                <a:spcPts val="0"/>
              </a:spcBef>
              <a:spcAft>
                <a:spcPts val="0"/>
              </a:spcAft>
              <a:buClr>
                <a:schemeClr val="dk1"/>
              </a:buClr>
              <a:buSzPts val="1400"/>
              <a:buChar char="●"/>
              <a:defRPr sz="1400">
                <a:solidFill>
                  <a:schemeClr val="dk1"/>
                </a:solidFill>
              </a:defRPr>
            </a:lvl4pPr>
            <a:lvl5pPr lvl="4" rtl="0">
              <a:lnSpc>
                <a:spcPct val="100000"/>
              </a:lnSpc>
              <a:spcBef>
                <a:spcPts val="0"/>
              </a:spcBef>
              <a:spcAft>
                <a:spcPts val="0"/>
              </a:spcAft>
              <a:buClr>
                <a:schemeClr val="dk1"/>
              </a:buClr>
              <a:buSzPts val="1400"/>
              <a:buChar char="○"/>
              <a:defRPr sz="1400">
                <a:solidFill>
                  <a:schemeClr val="dk1"/>
                </a:solidFill>
              </a:defRPr>
            </a:lvl5pPr>
            <a:lvl6pPr lvl="5" rtl="0">
              <a:lnSpc>
                <a:spcPct val="100000"/>
              </a:lnSpc>
              <a:spcBef>
                <a:spcPts val="0"/>
              </a:spcBef>
              <a:spcAft>
                <a:spcPts val="0"/>
              </a:spcAft>
              <a:buClr>
                <a:schemeClr val="dk1"/>
              </a:buClr>
              <a:buSzPts val="1400"/>
              <a:buChar char="■"/>
              <a:defRPr sz="1400">
                <a:solidFill>
                  <a:schemeClr val="dk1"/>
                </a:solidFill>
              </a:defRPr>
            </a:lvl6pPr>
            <a:lvl7pPr lvl="6" rtl="0">
              <a:lnSpc>
                <a:spcPct val="100000"/>
              </a:lnSpc>
              <a:spcBef>
                <a:spcPts val="0"/>
              </a:spcBef>
              <a:spcAft>
                <a:spcPts val="0"/>
              </a:spcAft>
              <a:buClr>
                <a:schemeClr val="dk1"/>
              </a:buClr>
              <a:buSzPts val="1400"/>
              <a:buChar char="●"/>
              <a:defRPr sz="1400">
                <a:solidFill>
                  <a:schemeClr val="dk1"/>
                </a:solidFill>
              </a:defRPr>
            </a:lvl7pPr>
            <a:lvl8pPr lvl="7" rtl="0">
              <a:lnSpc>
                <a:spcPct val="100000"/>
              </a:lnSpc>
              <a:spcBef>
                <a:spcPts val="0"/>
              </a:spcBef>
              <a:spcAft>
                <a:spcPts val="0"/>
              </a:spcAft>
              <a:buClr>
                <a:schemeClr val="dk1"/>
              </a:buClr>
              <a:buSzPts val="1400"/>
              <a:buChar char="○"/>
              <a:defRPr sz="1400">
                <a:solidFill>
                  <a:schemeClr val="dk1"/>
                </a:solidFill>
              </a:defRPr>
            </a:lvl8pPr>
            <a:lvl9pPr lvl="8" rtl="0">
              <a:lnSpc>
                <a:spcPct val="100000"/>
              </a:lnSpc>
              <a:spcBef>
                <a:spcPts val="0"/>
              </a:spcBef>
              <a:spcAft>
                <a:spcPts val="0"/>
              </a:spcAft>
              <a:buClr>
                <a:schemeClr val="dk1"/>
              </a:buClr>
              <a:buSzPts val="1400"/>
              <a:buChar char="■"/>
              <a:defRPr sz="1400">
                <a:solidFill>
                  <a:schemeClr val="dk1"/>
                </a:solidFill>
              </a:defRPr>
            </a:lvl9pPr>
          </a:lstStyle>
          <a:p/>
        </p:txBody>
      </p:sp>
      <p:sp>
        <p:nvSpPr>
          <p:cNvPr id="151" name="Google Shape;151;p25"/>
          <p:cNvSpPr txBox="1"/>
          <p:nvPr>
            <p:ph idx="4" type="subTitle"/>
          </p:nvPr>
        </p:nvSpPr>
        <p:spPr>
          <a:xfrm>
            <a:off x="1540117" y="2664957"/>
            <a:ext cx="6053400" cy="3408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152" name="Google Shape;152;p25"/>
          <p:cNvSpPr txBox="1"/>
          <p:nvPr>
            <p:ph idx="5" type="subTitle"/>
          </p:nvPr>
        </p:nvSpPr>
        <p:spPr>
          <a:xfrm>
            <a:off x="1541483" y="4478582"/>
            <a:ext cx="6053400" cy="309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400"/>
              <a:buChar char="●"/>
              <a:defRPr sz="1400">
                <a:solidFill>
                  <a:schemeClr val="hlink"/>
                </a:solidFill>
              </a:defRPr>
            </a:lvl1pPr>
            <a:lvl2pPr lvl="1" rtl="0">
              <a:lnSpc>
                <a:spcPct val="100000"/>
              </a:lnSpc>
              <a:spcBef>
                <a:spcPts val="0"/>
              </a:spcBef>
              <a:spcAft>
                <a:spcPts val="0"/>
              </a:spcAft>
              <a:buClr>
                <a:schemeClr val="dk1"/>
              </a:buClr>
              <a:buSzPts val="1400"/>
              <a:buChar char="○"/>
              <a:defRPr sz="1400">
                <a:solidFill>
                  <a:schemeClr val="dk1"/>
                </a:solidFill>
              </a:defRPr>
            </a:lvl2pPr>
            <a:lvl3pPr lvl="2" rtl="0">
              <a:lnSpc>
                <a:spcPct val="100000"/>
              </a:lnSpc>
              <a:spcBef>
                <a:spcPts val="0"/>
              </a:spcBef>
              <a:spcAft>
                <a:spcPts val="0"/>
              </a:spcAft>
              <a:buClr>
                <a:schemeClr val="dk1"/>
              </a:buClr>
              <a:buSzPts val="1400"/>
              <a:buChar char="■"/>
              <a:defRPr sz="1400">
                <a:solidFill>
                  <a:schemeClr val="dk1"/>
                </a:solidFill>
              </a:defRPr>
            </a:lvl3pPr>
            <a:lvl4pPr lvl="3" rtl="0">
              <a:lnSpc>
                <a:spcPct val="100000"/>
              </a:lnSpc>
              <a:spcBef>
                <a:spcPts val="0"/>
              </a:spcBef>
              <a:spcAft>
                <a:spcPts val="0"/>
              </a:spcAft>
              <a:buClr>
                <a:schemeClr val="dk1"/>
              </a:buClr>
              <a:buSzPts val="1400"/>
              <a:buChar char="●"/>
              <a:defRPr sz="1400">
                <a:solidFill>
                  <a:schemeClr val="dk1"/>
                </a:solidFill>
              </a:defRPr>
            </a:lvl4pPr>
            <a:lvl5pPr lvl="4" rtl="0">
              <a:lnSpc>
                <a:spcPct val="100000"/>
              </a:lnSpc>
              <a:spcBef>
                <a:spcPts val="0"/>
              </a:spcBef>
              <a:spcAft>
                <a:spcPts val="0"/>
              </a:spcAft>
              <a:buClr>
                <a:schemeClr val="dk1"/>
              </a:buClr>
              <a:buSzPts val="1400"/>
              <a:buChar char="○"/>
              <a:defRPr sz="1400">
                <a:solidFill>
                  <a:schemeClr val="dk1"/>
                </a:solidFill>
              </a:defRPr>
            </a:lvl5pPr>
            <a:lvl6pPr lvl="5" rtl="0">
              <a:lnSpc>
                <a:spcPct val="100000"/>
              </a:lnSpc>
              <a:spcBef>
                <a:spcPts val="0"/>
              </a:spcBef>
              <a:spcAft>
                <a:spcPts val="0"/>
              </a:spcAft>
              <a:buClr>
                <a:schemeClr val="dk1"/>
              </a:buClr>
              <a:buSzPts val="1400"/>
              <a:buChar char="■"/>
              <a:defRPr sz="1400">
                <a:solidFill>
                  <a:schemeClr val="dk1"/>
                </a:solidFill>
              </a:defRPr>
            </a:lvl6pPr>
            <a:lvl7pPr lvl="6" rtl="0">
              <a:lnSpc>
                <a:spcPct val="100000"/>
              </a:lnSpc>
              <a:spcBef>
                <a:spcPts val="0"/>
              </a:spcBef>
              <a:spcAft>
                <a:spcPts val="0"/>
              </a:spcAft>
              <a:buClr>
                <a:schemeClr val="dk1"/>
              </a:buClr>
              <a:buSzPts val="1400"/>
              <a:buChar char="●"/>
              <a:defRPr sz="1400">
                <a:solidFill>
                  <a:schemeClr val="dk1"/>
                </a:solidFill>
              </a:defRPr>
            </a:lvl7pPr>
            <a:lvl8pPr lvl="7" rtl="0">
              <a:lnSpc>
                <a:spcPct val="100000"/>
              </a:lnSpc>
              <a:spcBef>
                <a:spcPts val="0"/>
              </a:spcBef>
              <a:spcAft>
                <a:spcPts val="0"/>
              </a:spcAft>
              <a:buClr>
                <a:schemeClr val="dk1"/>
              </a:buClr>
              <a:buSzPts val="1400"/>
              <a:buChar char="○"/>
              <a:defRPr sz="1400">
                <a:solidFill>
                  <a:schemeClr val="dk1"/>
                </a:solidFill>
              </a:defRPr>
            </a:lvl8pPr>
            <a:lvl9pPr lvl="8" rtl="0">
              <a:lnSpc>
                <a:spcPct val="100000"/>
              </a:lnSpc>
              <a:spcBef>
                <a:spcPts val="0"/>
              </a:spcBef>
              <a:spcAft>
                <a:spcPts val="0"/>
              </a:spcAft>
              <a:buClr>
                <a:schemeClr val="dk1"/>
              </a:buClr>
              <a:buSzPts val="1400"/>
              <a:buChar char="■"/>
              <a:defRPr sz="1400">
                <a:solidFill>
                  <a:schemeClr val="dk1"/>
                </a:solidFill>
              </a:defRPr>
            </a:lvl9pPr>
          </a:lstStyle>
          <a:p/>
        </p:txBody>
      </p:sp>
      <p:sp>
        <p:nvSpPr>
          <p:cNvPr id="153" name="Google Shape;153;p25"/>
          <p:cNvSpPr txBox="1"/>
          <p:nvPr>
            <p:ph idx="6" type="subTitle"/>
          </p:nvPr>
        </p:nvSpPr>
        <p:spPr>
          <a:xfrm>
            <a:off x="1540117" y="4048814"/>
            <a:ext cx="6053400" cy="3408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154" name="Shape 154"/>
        <p:cNvGrpSpPr/>
        <p:nvPr/>
      </p:nvGrpSpPr>
      <p:grpSpPr>
        <a:xfrm>
          <a:off x="0" y="0"/>
          <a:ext cx="0" cy="0"/>
          <a:chOff x="0" y="0"/>
          <a:chExt cx="0" cy="0"/>
        </a:xfrm>
      </p:grpSpPr>
      <p:sp>
        <p:nvSpPr>
          <p:cNvPr id="155" name="Google Shape;155;p26"/>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6"/>
          <p:cNvSpPr txBox="1"/>
          <p:nvPr>
            <p:ph type="title"/>
          </p:nvPr>
        </p:nvSpPr>
        <p:spPr>
          <a:xfrm>
            <a:off x="1175575" y="705550"/>
            <a:ext cx="4425000" cy="1023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800"/>
              <a:buNone/>
              <a:defRPr sz="6400">
                <a:latin typeface="Poppins Black"/>
                <a:ea typeface="Poppins Black"/>
                <a:cs typeface="Poppins Black"/>
                <a:sym typeface="Poppins Black"/>
              </a:defRPr>
            </a:lvl1pPr>
            <a:lvl2pPr lvl="1" rtl="0">
              <a:spcBef>
                <a:spcPts val="0"/>
              </a:spcBef>
              <a:spcAft>
                <a:spcPts val="0"/>
              </a:spcAft>
              <a:buSzPts val="2800"/>
              <a:buFont typeface="Francois One"/>
              <a:buNone/>
              <a:defRPr>
                <a:latin typeface="Francois One"/>
                <a:ea typeface="Francois One"/>
                <a:cs typeface="Francois One"/>
                <a:sym typeface="Francois One"/>
              </a:defRPr>
            </a:lvl2pPr>
            <a:lvl3pPr lvl="2" rtl="0">
              <a:spcBef>
                <a:spcPts val="0"/>
              </a:spcBef>
              <a:spcAft>
                <a:spcPts val="0"/>
              </a:spcAft>
              <a:buSzPts val="2800"/>
              <a:buFont typeface="Francois One"/>
              <a:buNone/>
              <a:defRPr>
                <a:latin typeface="Francois One"/>
                <a:ea typeface="Francois One"/>
                <a:cs typeface="Francois One"/>
                <a:sym typeface="Francois One"/>
              </a:defRPr>
            </a:lvl3pPr>
            <a:lvl4pPr lvl="3" rtl="0">
              <a:spcBef>
                <a:spcPts val="0"/>
              </a:spcBef>
              <a:spcAft>
                <a:spcPts val="0"/>
              </a:spcAft>
              <a:buSzPts val="2800"/>
              <a:buFont typeface="Francois One"/>
              <a:buNone/>
              <a:defRPr>
                <a:latin typeface="Francois One"/>
                <a:ea typeface="Francois One"/>
                <a:cs typeface="Francois One"/>
                <a:sym typeface="Francois One"/>
              </a:defRPr>
            </a:lvl4pPr>
            <a:lvl5pPr lvl="4" rtl="0">
              <a:spcBef>
                <a:spcPts val="0"/>
              </a:spcBef>
              <a:spcAft>
                <a:spcPts val="0"/>
              </a:spcAft>
              <a:buSzPts val="2800"/>
              <a:buFont typeface="Francois One"/>
              <a:buNone/>
              <a:defRPr>
                <a:latin typeface="Francois One"/>
                <a:ea typeface="Francois One"/>
                <a:cs typeface="Francois One"/>
                <a:sym typeface="Francois One"/>
              </a:defRPr>
            </a:lvl5pPr>
            <a:lvl6pPr lvl="5" rtl="0">
              <a:spcBef>
                <a:spcPts val="0"/>
              </a:spcBef>
              <a:spcAft>
                <a:spcPts val="0"/>
              </a:spcAft>
              <a:buSzPts val="2800"/>
              <a:buFont typeface="Francois One"/>
              <a:buNone/>
              <a:defRPr>
                <a:latin typeface="Francois One"/>
                <a:ea typeface="Francois One"/>
                <a:cs typeface="Francois One"/>
                <a:sym typeface="Francois One"/>
              </a:defRPr>
            </a:lvl6pPr>
            <a:lvl7pPr lvl="6" rtl="0">
              <a:spcBef>
                <a:spcPts val="0"/>
              </a:spcBef>
              <a:spcAft>
                <a:spcPts val="0"/>
              </a:spcAft>
              <a:buSzPts val="2800"/>
              <a:buFont typeface="Francois One"/>
              <a:buNone/>
              <a:defRPr>
                <a:latin typeface="Francois One"/>
                <a:ea typeface="Francois One"/>
                <a:cs typeface="Francois One"/>
                <a:sym typeface="Francois One"/>
              </a:defRPr>
            </a:lvl7pPr>
            <a:lvl8pPr lvl="7" rtl="0">
              <a:spcBef>
                <a:spcPts val="0"/>
              </a:spcBef>
              <a:spcAft>
                <a:spcPts val="0"/>
              </a:spcAft>
              <a:buSzPts val="2800"/>
              <a:buFont typeface="Francois One"/>
              <a:buNone/>
              <a:defRPr>
                <a:latin typeface="Francois One"/>
                <a:ea typeface="Francois One"/>
                <a:cs typeface="Francois One"/>
                <a:sym typeface="Francois One"/>
              </a:defRPr>
            </a:lvl8pPr>
            <a:lvl9pPr lvl="8" rtl="0">
              <a:spcBef>
                <a:spcPts val="0"/>
              </a:spcBef>
              <a:spcAft>
                <a:spcPts val="0"/>
              </a:spcAft>
              <a:buSzPts val="2800"/>
              <a:buFont typeface="Francois One"/>
              <a:buNone/>
              <a:defRPr>
                <a:latin typeface="Francois One"/>
                <a:ea typeface="Francois One"/>
                <a:cs typeface="Francois One"/>
                <a:sym typeface="Francois One"/>
              </a:defRPr>
            </a:lvl9pPr>
          </a:lstStyle>
          <a:p/>
        </p:txBody>
      </p:sp>
      <p:sp>
        <p:nvSpPr>
          <p:cNvPr id="157" name="Google Shape;157;p26"/>
          <p:cNvSpPr txBox="1"/>
          <p:nvPr>
            <p:ph idx="1" type="subTitle"/>
          </p:nvPr>
        </p:nvSpPr>
        <p:spPr>
          <a:xfrm>
            <a:off x="1335750" y="1793475"/>
            <a:ext cx="3858900" cy="106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Font typeface="Roboto"/>
              <a:buNone/>
              <a:defRPr b="1" sz="2100">
                <a:latin typeface="Roboto"/>
                <a:ea typeface="Roboto"/>
                <a:cs typeface="Roboto"/>
                <a:sym typeface="Roboto"/>
              </a:defRPr>
            </a:lvl2pPr>
            <a:lvl3pPr lvl="2" rtl="0">
              <a:lnSpc>
                <a:spcPct val="100000"/>
              </a:lnSpc>
              <a:spcBef>
                <a:spcPts val="0"/>
              </a:spcBef>
              <a:spcAft>
                <a:spcPts val="0"/>
              </a:spcAft>
              <a:buSzPts val="2100"/>
              <a:buFont typeface="Roboto"/>
              <a:buNone/>
              <a:defRPr b="1" sz="2100">
                <a:latin typeface="Roboto"/>
                <a:ea typeface="Roboto"/>
                <a:cs typeface="Roboto"/>
                <a:sym typeface="Roboto"/>
              </a:defRPr>
            </a:lvl3pPr>
            <a:lvl4pPr lvl="3" rtl="0">
              <a:lnSpc>
                <a:spcPct val="100000"/>
              </a:lnSpc>
              <a:spcBef>
                <a:spcPts val="0"/>
              </a:spcBef>
              <a:spcAft>
                <a:spcPts val="0"/>
              </a:spcAft>
              <a:buSzPts val="2100"/>
              <a:buFont typeface="Roboto"/>
              <a:buNone/>
              <a:defRPr b="1" sz="2100">
                <a:latin typeface="Roboto"/>
                <a:ea typeface="Roboto"/>
                <a:cs typeface="Roboto"/>
                <a:sym typeface="Roboto"/>
              </a:defRPr>
            </a:lvl4pPr>
            <a:lvl5pPr lvl="4" rtl="0">
              <a:lnSpc>
                <a:spcPct val="100000"/>
              </a:lnSpc>
              <a:spcBef>
                <a:spcPts val="0"/>
              </a:spcBef>
              <a:spcAft>
                <a:spcPts val="0"/>
              </a:spcAft>
              <a:buSzPts val="2100"/>
              <a:buFont typeface="Roboto"/>
              <a:buNone/>
              <a:defRPr b="1" sz="2100">
                <a:latin typeface="Roboto"/>
                <a:ea typeface="Roboto"/>
                <a:cs typeface="Roboto"/>
                <a:sym typeface="Roboto"/>
              </a:defRPr>
            </a:lvl5pPr>
            <a:lvl6pPr lvl="5" rtl="0">
              <a:lnSpc>
                <a:spcPct val="100000"/>
              </a:lnSpc>
              <a:spcBef>
                <a:spcPts val="0"/>
              </a:spcBef>
              <a:spcAft>
                <a:spcPts val="0"/>
              </a:spcAft>
              <a:buSzPts val="2100"/>
              <a:buFont typeface="Roboto"/>
              <a:buNone/>
              <a:defRPr b="1" sz="2100">
                <a:latin typeface="Roboto"/>
                <a:ea typeface="Roboto"/>
                <a:cs typeface="Roboto"/>
                <a:sym typeface="Roboto"/>
              </a:defRPr>
            </a:lvl6pPr>
            <a:lvl7pPr lvl="6" rtl="0">
              <a:lnSpc>
                <a:spcPct val="100000"/>
              </a:lnSpc>
              <a:spcBef>
                <a:spcPts val="0"/>
              </a:spcBef>
              <a:spcAft>
                <a:spcPts val="0"/>
              </a:spcAft>
              <a:buSzPts val="2100"/>
              <a:buFont typeface="Roboto"/>
              <a:buNone/>
              <a:defRPr b="1" sz="2100">
                <a:latin typeface="Roboto"/>
                <a:ea typeface="Roboto"/>
                <a:cs typeface="Roboto"/>
                <a:sym typeface="Roboto"/>
              </a:defRPr>
            </a:lvl7pPr>
            <a:lvl8pPr lvl="7" rtl="0">
              <a:lnSpc>
                <a:spcPct val="100000"/>
              </a:lnSpc>
              <a:spcBef>
                <a:spcPts val="0"/>
              </a:spcBef>
              <a:spcAft>
                <a:spcPts val="0"/>
              </a:spcAft>
              <a:buSzPts val="2100"/>
              <a:buFont typeface="Roboto"/>
              <a:buNone/>
              <a:defRPr b="1" sz="2100">
                <a:latin typeface="Roboto"/>
                <a:ea typeface="Roboto"/>
                <a:cs typeface="Roboto"/>
                <a:sym typeface="Roboto"/>
              </a:defRPr>
            </a:lvl8pPr>
            <a:lvl9pPr lvl="8" rtl="0">
              <a:lnSpc>
                <a:spcPct val="100000"/>
              </a:lnSpc>
              <a:spcBef>
                <a:spcPts val="0"/>
              </a:spcBef>
              <a:spcAft>
                <a:spcPts val="0"/>
              </a:spcAft>
              <a:buSzPts val="2100"/>
              <a:buFont typeface="Roboto"/>
              <a:buNone/>
              <a:defRPr b="1" sz="2100">
                <a:latin typeface="Roboto"/>
                <a:ea typeface="Roboto"/>
                <a:cs typeface="Roboto"/>
                <a:sym typeface="Roboto"/>
              </a:defRPr>
            </a:lvl9pPr>
          </a:lstStyle>
          <a:p/>
        </p:txBody>
      </p:sp>
      <p:sp>
        <p:nvSpPr>
          <p:cNvPr id="158" name="Google Shape;158;p26"/>
          <p:cNvSpPr txBox="1"/>
          <p:nvPr/>
        </p:nvSpPr>
        <p:spPr>
          <a:xfrm>
            <a:off x="1329675" y="3531200"/>
            <a:ext cx="3393900" cy="51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300"/>
              <a:buFont typeface="Archivo Narrow"/>
              <a:buNone/>
            </a:pPr>
            <a:r>
              <a:rPr lang="en" sz="1000">
                <a:solidFill>
                  <a:schemeClr val="dk1"/>
                </a:solidFill>
                <a:latin typeface="Zen Kaku Gothic New"/>
                <a:ea typeface="Zen Kaku Gothic New"/>
                <a:cs typeface="Zen Kaku Gothic New"/>
                <a:sym typeface="Zen Kaku Gothic New"/>
              </a:rPr>
              <a:t>CREDITS: This presentation template was created by</a:t>
            </a:r>
            <a:r>
              <a:rPr b="1" lang="en" sz="1000">
                <a:solidFill>
                  <a:schemeClr val="dk1"/>
                </a:solidFill>
                <a:latin typeface="Zen Kaku Gothic New"/>
                <a:ea typeface="Zen Kaku Gothic New"/>
                <a:cs typeface="Zen Kaku Gothic New"/>
                <a:sym typeface="Zen Kaku Gothic New"/>
              </a:rPr>
              <a:t> </a:t>
            </a:r>
            <a:r>
              <a:rPr b="1" lang="en" sz="1000">
                <a:solidFill>
                  <a:schemeClr val="dk1"/>
                </a:solidFill>
                <a:uFill>
                  <a:noFill/>
                </a:uFill>
                <a:latin typeface="Zen Kaku Gothic New"/>
                <a:ea typeface="Zen Kaku Gothic New"/>
                <a:cs typeface="Zen Kaku Gothic New"/>
                <a:sym typeface="Zen Kaku Gothic New"/>
                <a:hlinkClick r:id="rId2">
                  <a:extLst>
                    <a:ext uri="{A12FA001-AC4F-418D-AE19-62706E023703}">
                      <ahyp:hlinkClr val="tx"/>
                    </a:ext>
                  </a:extLst>
                </a:hlinkClick>
              </a:rPr>
              <a:t>Slidesgo</a:t>
            </a:r>
            <a:r>
              <a:rPr lang="en" sz="1000">
                <a:solidFill>
                  <a:schemeClr val="dk1"/>
                </a:solidFill>
                <a:latin typeface="Zen Kaku Gothic New"/>
                <a:ea typeface="Zen Kaku Gothic New"/>
                <a:cs typeface="Zen Kaku Gothic New"/>
                <a:sym typeface="Zen Kaku Gothic New"/>
              </a:rPr>
              <a:t>, and includes icons by </a:t>
            </a:r>
            <a:r>
              <a:rPr b="1" lang="en" sz="1000">
                <a:solidFill>
                  <a:schemeClr val="dk1"/>
                </a:solidFill>
                <a:uFill>
                  <a:noFill/>
                </a:uFill>
                <a:latin typeface="Zen Kaku Gothic New"/>
                <a:ea typeface="Zen Kaku Gothic New"/>
                <a:cs typeface="Zen Kaku Gothic New"/>
                <a:sym typeface="Zen Kaku Gothic New"/>
                <a:hlinkClick r:id="rId3">
                  <a:extLst>
                    <a:ext uri="{A12FA001-AC4F-418D-AE19-62706E023703}">
                      <ahyp:hlinkClr val="tx"/>
                    </a:ext>
                  </a:extLst>
                </a:hlinkClick>
              </a:rPr>
              <a:t>Flaticon</a:t>
            </a:r>
            <a:r>
              <a:rPr lang="en" sz="1000">
                <a:solidFill>
                  <a:schemeClr val="dk1"/>
                </a:solidFill>
                <a:latin typeface="Zen Kaku Gothic New"/>
                <a:ea typeface="Zen Kaku Gothic New"/>
                <a:cs typeface="Zen Kaku Gothic New"/>
                <a:sym typeface="Zen Kaku Gothic New"/>
              </a:rPr>
              <a:t>, and infographics &amp; images by </a:t>
            </a:r>
            <a:r>
              <a:rPr b="1" lang="en" sz="1000">
                <a:solidFill>
                  <a:schemeClr val="dk1"/>
                </a:solidFill>
                <a:uFill>
                  <a:noFill/>
                </a:uFill>
                <a:latin typeface="Zen Kaku Gothic New"/>
                <a:ea typeface="Zen Kaku Gothic New"/>
                <a:cs typeface="Zen Kaku Gothic New"/>
                <a:sym typeface="Zen Kaku Gothic New"/>
                <a:hlinkClick r:id="rId4">
                  <a:extLst>
                    <a:ext uri="{A12FA001-AC4F-418D-AE19-62706E023703}">
                      <ahyp:hlinkClr val="tx"/>
                    </a:ext>
                  </a:extLst>
                </a:hlinkClick>
              </a:rPr>
              <a:t>Freepik</a:t>
            </a:r>
            <a:r>
              <a:rPr lang="en" sz="1000">
                <a:solidFill>
                  <a:schemeClr val="dk1"/>
                </a:solidFill>
                <a:latin typeface="Zen Kaku Gothic New"/>
                <a:ea typeface="Zen Kaku Gothic New"/>
                <a:cs typeface="Zen Kaku Gothic New"/>
                <a:sym typeface="Zen Kaku Gothic New"/>
              </a:rPr>
              <a:t> </a:t>
            </a:r>
            <a:endParaRPr sz="1000">
              <a:solidFill>
                <a:schemeClr val="dk1"/>
              </a:solidFill>
              <a:latin typeface="Zen Kaku Gothic New"/>
              <a:ea typeface="Zen Kaku Gothic New"/>
              <a:cs typeface="Zen Kaku Gothic New"/>
              <a:sym typeface="Zen Kaku Gothic New"/>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159" name="Shape 159"/>
        <p:cNvGrpSpPr/>
        <p:nvPr/>
      </p:nvGrpSpPr>
      <p:grpSpPr>
        <a:xfrm>
          <a:off x="0" y="0"/>
          <a:ext cx="0" cy="0"/>
          <a:chOff x="0" y="0"/>
          <a:chExt cx="0" cy="0"/>
        </a:xfrm>
      </p:grpSpPr>
      <p:sp>
        <p:nvSpPr>
          <p:cNvPr id="160" name="Google Shape;160;p27"/>
          <p:cNvSpPr/>
          <p:nvPr/>
        </p:nvSpPr>
        <p:spPr>
          <a:xfrm>
            <a:off x="247800" y="247800"/>
            <a:ext cx="8648400" cy="4647900"/>
          </a:xfrm>
          <a:prstGeom prst="roundRect">
            <a:avLst>
              <a:gd fmla="val 3379" name="adj"/>
            </a:avLst>
          </a:prstGeom>
          <a:solidFill>
            <a:schemeClr val="accent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161" name="Shape 161"/>
        <p:cNvGrpSpPr/>
        <p:nvPr/>
      </p:nvGrpSpPr>
      <p:grpSpPr>
        <a:xfrm>
          <a:off x="0" y="0"/>
          <a:ext cx="0" cy="0"/>
          <a:chOff x="0" y="0"/>
          <a:chExt cx="0" cy="0"/>
        </a:xfrm>
      </p:grpSpPr>
      <p:sp>
        <p:nvSpPr>
          <p:cNvPr id="162" name="Google Shape;162;p28"/>
          <p:cNvSpPr/>
          <p:nvPr/>
        </p:nvSpPr>
        <p:spPr>
          <a:xfrm>
            <a:off x="247800" y="247800"/>
            <a:ext cx="8648400" cy="4647900"/>
          </a:xfrm>
          <a:prstGeom prst="roundRect">
            <a:avLst>
              <a:gd fmla="val 3379" name="adj"/>
            </a:avLst>
          </a:prstGeom>
          <a:solidFill>
            <a:schemeClr val="lt1"/>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6" name="Shape 166"/>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67" name="Shape 167"/>
        <p:cNvGrpSpPr/>
        <p:nvPr/>
      </p:nvGrpSpPr>
      <p:grpSpPr>
        <a:xfrm>
          <a:off x="0" y="0"/>
          <a:ext cx="0" cy="0"/>
          <a:chOff x="0" y="0"/>
          <a:chExt cx="0" cy="0"/>
        </a:xfrm>
      </p:grpSpPr>
      <p:sp>
        <p:nvSpPr>
          <p:cNvPr id="168" name="Google Shape;168;p3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024200" y="1255375"/>
            <a:ext cx="7095600" cy="5253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0" name="Google Shape;20;p4"/>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 name="Google Shape;24;p5"/>
          <p:cNvSpPr txBox="1"/>
          <p:nvPr>
            <p:ph idx="1" type="subTitle"/>
          </p:nvPr>
        </p:nvSpPr>
        <p:spPr>
          <a:xfrm>
            <a:off x="1304969" y="2774750"/>
            <a:ext cx="2837700" cy="1081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25" name="Google Shape;25;p5"/>
          <p:cNvSpPr txBox="1"/>
          <p:nvPr>
            <p:ph idx="2" type="subTitle"/>
          </p:nvPr>
        </p:nvSpPr>
        <p:spPr>
          <a:xfrm>
            <a:off x="1303763" y="2357225"/>
            <a:ext cx="2840100" cy="340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
        <p:nvSpPr>
          <p:cNvPr id="26" name="Google Shape;26;p5"/>
          <p:cNvSpPr txBox="1"/>
          <p:nvPr>
            <p:ph idx="3" type="subTitle"/>
          </p:nvPr>
        </p:nvSpPr>
        <p:spPr>
          <a:xfrm>
            <a:off x="5001344" y="2773680"/>
            <a:ext cx="2837700" cy="1081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27" name="Google Shape;27;p5"/>
          <p:cNvSpPr txBox="1"/>
          <p:nvPr>
            <p:ph idx="4" type="subTitle"/>
          </p:nvPr>
        </p:nvSpPr>
        <p:spPr>
          <a:xfrm>
            <a:off x="5000138" y="2353056"/>
            <a:ext cx="2840100" cy="340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2100"/>
              <a:buFont typeface="Barlow"/>
              <a:buNone/>
              <a:defRPr b="1" sz="2100">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b="1" sz="2100">
                <a:solidFill>
                  <a:schemeClr val="accent6"/>
                </a:solidFill>
                <a:latin typeface="Barlow"/>
                <a:ea typeface="Barlow"/>
                <a:cs typeface="Barlow"/>
                <a:sym typeface="Barlow"/>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7"/>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7"/>
          <p:cNvSpPr txBox="1"/>
          <p:nvPr>
            <p:ph idx="1" type="subTitle"/>
          </p:nvPr>
        </p:nvSpPr>
        <p:spPr>
          <a:xfrm>
            <a:off x="1672800" y="1468225"/>
            <a:ext cx="5798400" cy="2383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Char char="●"/>
              <a:defRPr>
                <a:solidFill>
                  <a:srgbClr val="242424"/>
                </a:solidFill>
              </a:defRPr>
            </a:lvl1pPr>
            <a:lvl2pPr lvl="1" rtl="0">
              <a:lnSpc>
                <a:spcPct val="100000"/>
              </a:lnSpc>
              <a:spcBef>
                <a:spcPts val="0"/>
              </a:spcBef>
              <a:spcAft>
                <a:spcPts val="0"/>
              </a:spcAft>
              <a:buClr>
                <a:schemeClr val="dk1"/>
              </a:buClr>
              <a:buSzPts val="1600"/>
              <a:buChar char="○"/>
              <a:defRPr sz="1600">
                <a:solidFill>
                  <a:schemeClr val="dk1"/>
                </a:solidFill>
              </a:defRPr>
            </a:lvl2pPr>
            <a:lvl3pPr lvl="2" rtl="0">
              <a:lnSpc>
                <a:spcPct val="100000"/>
              </a:lnSpc>
              <a:spcBef>
                <a:spcPts val="0"/>
              </a:spcBef>
              <a:spcAft>
                <a:spcPts val="0"/>
              </a:spcAft>
              <a:buClr>
                <a:schemeClr val="dk1"/>
              </a:buClr>
              <a:buSzPts val="1600"/>
              <a:buChar char="■"/>
              <a:defRPr sz="1600">
                <a:solidFill>
                  <a:schemeClr val="dk1"/>
                </a:solidFill>
              </a:defRPr>
            </a:lvl3pPr>
            <a:lvl4pPr lvl="3" rtl="0">
              <a:lnSpc>
                <a:spcPct val="100000"/>
              </a:lnSpc>
              <a:spcBef>
                <a:spcPts val="0"/>
              </a:spcBef>
              <a:spcAft>
                <a:spcPts val="0"/>
              </a:spcAft>
              <a:buClr>
                <a:schemeClr val="dk1"/>
              </a:buClr>
              <a:buSzPts val="1600"/>
              <a:buChar char="●"/>
              <a:defRPr sz="1600">
                <a:solidFill>
                  <a:schemeClr val="dk1"/>
                </a:solidFill>
              </a:defRPr>
            </a:lvl4pPr>
            <a:lvl5pPr lvl="4" rtl="0">
              <a:lnSpc>
                <a:spcPct val="100000"/>
              </a:lnSpc>
              <a:spcBef>
                <a:spcPts val="0"/>
              </a:spcBef>
              <a:spcAft>
                <a:spcPts val="0"/>
              </a:spcAft>
              <a:buClr>
                <a:schemeClr val="dk1"/>
              </a:buClr>
              <a:buSzPts val="1600"/>
              <a:buChar char="○"/>
              <a:defRPr sz="1600">
                <a:solidFill>
                  <a:schemeClr val="dk1"/>
                </a:solidFill>
              </a:defRPr>
            </a:lvl5pPr>
            <a:lvl6pPr lvl="5" rtl="0">
              <a:lnSpc>
                <a:spcPct val="100000"/>
              </a:lnSpc>
              <a:spcBef>
                <a:spcPts val="0"/>
              </a:spcBef>
              <a:spcAft>
                <a:spcPts val="0"/>
              </a:spcAft>
              <a:buClr>
                <a:schemeClr val="dk1"/>
              </a:buClr>
              <a:buSzPts val="1600"/>
              <a:buChar char="■"/>
              <a:defRPr sz="1600">
                <a:solidFill>
                  <a:schemeClr val="dk1"/>
                </a:solidFill>
              </a:defRPr>
            </a:lvl6pPr>
            <a:lvl7pPr lvl="6" rtl="0">
              <a:lnSpc>
                <a:spcPct val="100000"/>
              </a:lnSpc>
              <a:spcBef>
                <a:spcPts val="0"/>
              </a:spcBef>
              <a:spcAft>
                <a:spcPts val="0"/>
              </a:spcAft>
              <a:buClr>
                <a:schemeClr val="dk1"/>
              </a:buClr>
              <a:buSzPts val="1600"/>
              <a:buChar char="●"/>
              <a:defRPr sz="1600">
                <a:solidFill>
                  <a:schemeClr val="dk1"/>
                </a:solidFill>
              </a:defRPr>
            </a:lvl7pPr>
            <a:lvl8pPr lvl="7" rtl="0">
              <a:lnSpc>
                <a:spcPct val="100000"/>
              </a:lnSpc>
              <a:spcBef>
                <a:spcPts val="0"/>
              </a:spcBef>
              <a:spcAft>
                <a:spcPts val="0"/>
              </a:spcAft>
              <a:buClr>
                <a:schemeClr val="dk1"/>
              </a:buClr>
              <a:buSzPts val="1600"/>
              <a:buChar char="○"/>
              <a:defRPr sz="1600">
                <a:solidFill>
                  <a:schemeClr val="dk1"/>
                </a:solidFill>
              </a:defRPr>
            </a:lvl8pPr>
            <a:lvl9pPr lvl="8" rtl="0">
              <a:lnSpc>
                <a:spcPct val="100000"/>
              </a:lnSpc>
              <a:spcBef>
                <a:spcPts val="0"/>
              </a:spcBef>
              <a:spcAft>
                <a:spcPts val="0"/>
              </a:spcAft>
              <a:buClr>
                <a:schemeClr val="dk1"/>
              </a:buClr>
              <a:buSzPts val="1600"/>
              <a:buChar char="■"/>
              <a:defRPr sz="1600">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txBox="1"/>
          <p:nvPr>
            <p:ph type="title"/>
          </p:nvPr>
        </p:nvSpPr>
        <p:spPr>
          <a:xfrm>
            <a:off x="3475088" y="1764575"/>
            <a:ext cx="4758300" cy="1431900"/>
          </a:xfrm>
          <a:prstGeom prst="rect">
            <a:avLst/>
          </a:prstGeom>
        </p:spPr>
        <p:txBody>
          <a:bodyPr anchorCtr="0" anchor="t" bIns="0" lIns="0" spcFirstLastPara="1" rIns="0" wrap="square" tIns="0">
            <a:noAutofit/>
          </a:bodyPr>
          <a:lstStyle>
            <a:lvl1pPr lvl="0" algn="r">
              <a:lnSpc>
                <a:spcPct val="80000"/>
              </a:lnSpc>
              <a:spcBef>
                <a:spcPts val="0"/>
              </a:spcBef>
              <a:spcAft>
                <a:spcPts val="0"/>
              </a:spcAft>
              <a:buSzPts val="4800"/>
              <a:buNone/>
              <a:defRPr sz="5700">
                <a:latin typeface="Poppins Black"/>
                <a:ea typeface="Poppins Black"/>
                <a:cs typeface="Poppins Black"/>
                <a:sym typeface="Poppins Black"/>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247800" y="247800"/>
            <a:ext cx="8648400" cy="4647900"/>
          </a:xfrm>
          <a:prstGeom prst="roundRect">
            <a:avLst>
              <a:gd fmla="val 3379" name="adj"/>
            </a:avLst>
          </a:prstGeom>
          <a:solidFill>
            <a:schemeClr val="dk2"/>
          </a:solidFill>
          <a:ln>
            <a:noFill/>
          </a:ln>
          <a:effectLst>
            <a:outerShdw blurRad="57150" rotWithShape="0" algn="bl" dir="8220000" dist="133350">
              <a:srgbClr val="515B7A">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4224475" y="1499875"/>
            <a:ext cx="4206300" cy="572700"/>
          </a:xfrm>
          <a:prstGeom prst="rect">
            <a:avLst/>
          </a:prstGeom>
        </p:spPr>
        <p:txBody>
          <a:bodyPr anchorCtr="0" anchor="t" bIns="0" lIns="0" spcFirstLastPara="1" rIns="0" wrap="square" tIns="0">
            <a:noAutofit/>
          </a:bodyPr>
          <a:lstStyle>
            <a:lvl1pPr lvl="0" rtl="0" algn="r">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9"/>
          <p:cNvSpPr txBox="1"/>
          <p:nvPr>
            <p:ph idx="1" type="subTitle"/>
          </p:nvPr>
        </p:nvSpPr>
        <p:spPr>
          <a:xfrm>
            <a:off x="4224475" y="2242030"/>
            <a:ext cx="4206300" cy="14016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764200" y="3222400"/>
            <a:ext cx="4337100" cy="856500"/>
          </a:xfrm>
          <a:prstGeom prst="rect">
            <a:avLst/>
          </a:prstGeom>
        </p:spPr>
        <p:txBody>
          <a:bodyPr anchorCtr="0" anchor="t" bIns="0" lIns="0" spcFirstLastPara="1" rIns="0" wrap="square" tIns="0">
            <a:noAutofit/>
          </a:bodyPr>
          <a:lstStyle>
            <a:lvl1pPr indent="-228600" lvl="0" marL="457200" algn="ctr">
              <a:lnSpc>
                <a:spcPct val="80000"/>
              </a:lnSpc>
              <a:spcBef>
                <a:spcPts val="0"/>
              </a:spcBef>
              <a:spcAft>
                <a:spcPts val="0"/>
              </a:spcAft>
              <a:buSzPts val="1600"/>
              <a:buNone/>
              <a:defRPr sz="3100">
                <a:solidFill>
                  <a:schemeClr val="accent2"/>
                </a:solidFill>
                <a:latin typeface="Poppins Black"/>
                <a:ea typeface="Poppins Black"/>
                <a:cs typeface="Poppins Black"/>
                <a:sym typeface="Poppins Black"/>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accent2"/>
              </a:buClr>
              <a:buSzPts val="2800"/>
              <a:buFont typeface="Vazirmatn Black"/>
              <a:buNone/>
              <a:defRPr sz="2800">
                <a:solidFill>
                  <a:schemeClr val="accent2"/>
                </a:solidFill>
                <a:latin typeface="Vazirmatn Black"/>
                <a:ea typeface="Vazirmatn Black"/>
                <a:cs typeface="Vazirmatn Black"/>
                <a:sym typeface="Vazirmatn Black"/>
              </a:defRPr>
            </a:lvl1pPr>
            <a:lvl2pPr lvl="1">
              <a:spcBef>
                <a:spcPts val="0"/>
              </a:spcBef>
              <a:spcAft>
                <a:spcPts val="0"/>
              </a:spcAft>
              <a:buClr>
                <a:schemeClr val="dk1"/>
              </a:buClr>
              <a:buSzPts val="2800"/>
              <a:buFont typeface="Passion One"/>
              <a:buNone/>
              <a:defRPr b="1" sz="2800">
                <a:solidFill>
                  <a:schemeClr val="dk1"/>
                </a:solidFill>
                <a:latin typeface="Passion One"/>
                <a:ea typeface="Passion One"/>
                <a:cs typeface="Passion One"/>
                <a:sym typeface="Passion One"/>
              </a:defRPr>
            </a:lvl2pPr>
            <a:lvl3pPr lvl="2">
              <a:spcBef>
                <a:spcPts val="0"/>
              </a:spcBef>
              <a:spcAft>
                <a:spcPts val="0"/>
              </a:spcAft>
              <a:buClr>
                <a:schemeClr val="dk1"/>
              </a:buClr>
              <a:buSzPts val="2800"/>
              <a:buFont typeface="Passion One"/>
              <a:buNone/>
              <a:defRPr b="1" sz="2800">
                <a:solidFill>
                  <a:schemeClr val="dk1"/>
                </a:solidFill>
                <a:latin typeface="Passion One"/>
                <a:ea typeface="Passion One"/>
                <a:cs typeface="Passion One"/>
                <a:sym typeface="Passion One"/>
              </a:defRPr>
            </a:lvl3pPr>
            <a:lvl4pPr lvl="3">
              <a:spcBef>
                <a:spcPts val="0"/>
              </a:spcBef>
              <a:spcAft>
                <a:spcPts val="0"/>
              </a:spcAft>
              <a:buClr>
                <a:schemeClr val="dk1"/>
              </a:buClr>
              <a:buSzPts val="2800"/>
              <a:buFont typeface="Passion One"/>
              <a:buNone/>
              <a:defRPr b="1" sz="2800">
                <a:solidFill>
                  <a:schemeClr val="dk1"/>
                </a:solidFill>
                <a:latin typeface="Passion One"/>
                <a:ea typeface="Passion One"/>
                <a:cs typeface="Passion One"/>
                <a:sym typeface="Passion One"/>
              </a:defRPr>
            </a:lvl4pPr>
            <a:lvl5pPr lvl="4">
              <a:spcBef>
                <a:spcPts val="0"/>
              </a:spcBef>
              <a:spcAft>
                <a:spcPts val="0"/>
              </a:spcAft>
              <a:buClr>
                <a:schemeClr val="dk1"/>
              </a:buClr>
              <a:buSzPts val="2800"/>
              <a:buFont typeface="Passion One"/>
              <a:buNone/>
              <a:defRPr b="1" sz="2800">
                <a:solidFill>
                  <a:schemeClr val="dk1"/>
                </a:solidFill>
                <a:latin typeface="Passion One"/>
                <a:ea typeface="Passion One"/>
                <a:cs typeface="Passion One"/>
                <a:sym typeface="Passion One"/>
              </a:defRPr>
            </a:lvl5pPr>
            <a:lvl6pPr lvl="5">
              <a:spcBef>
                <a:spcPts val="0"/>
              </a:spcBef>
              <a:spcAft>
                <a:spcPts val="0"/>
              </a:spcAft>
              <a:buClr>
                <a:schemeClr val="dk1"/>
              </a:buClr>
              <a:buSzPts val="2800"/>
              <a:buFont typeface="Passion One"/>
              <a:buNone/>
              <a:defRPr b="1" sz="2800">
                <a:solidFill>
                  <a:schemeClr val="dk1"/>
                </a:solidFill>
                <a:latin typeface="Passion One"/>
                <a:ea typeface="Passion One"/>
                <a:cs typeface="Passion One"/>
                <a:sym typeface="Passion One"/>
              </a:defRPr>
            </a:lvl6pPr>
            <a:lvl7pPr lvl="6">
              <a:spcBef>
                <a:spcPts val="0"/>
              </a:spcBef>
              <a:spcAft>
                <a:spcPts val="0"/>
              </a:spcAft>
              <a:buClr>
                <a:schemeClr val="dk1"/>
              </a:buClr>
              <a:buSzPts val="2800"/>
              <a:buFont typeface="Passion One"/>
              <a:buNone/>
              <a:defRPr b="1" sz="2800">
                <a:solidFill>
                  <a:schemeClr val="dk1"/>
                </a:solidFill>
                <a:latin typeface="Passion One"/>
                <a:ea typeface="Passion One"/>
                <a:cs typeface="Passion One"/>
                <a:sym typeface="Passion One"/>
              </a:defRPr>
            </a:lvl7pPr>
            <a:lvl8pPr lvl="7">
              <a:spcBef>
                <a:spcPts val="0"/>
              </a:spcBef>
              <a:spcAft>
                <a:spcPts val="0"/>
              </a:spcAft>
              <a:buClr>
                <a:schemeClr val="dk1"/>
              </a:buClr>
              <a:buSzPts val="2800"/>
              <a:buFont typeface="Passion One"/>
              <a:buNone/>
              <a:defRPr b="1" sz="2800">
                <a:solidFill>
                  <a:schemeClr val="dk1"/>
                </a:solidFill>
                <a:latin typeface="Passion One"/>
                <a:ea typeface="Passion One"/>
                <a:cs typeface="Passion One"/>
                <a:sym typeface="Passion One"/>
              </a:defRPr>
            </a:lvl8pPr>
            <a:lvl9pPr lvl="8">
              <a:spcBef>
                <a:spcPts val="0"/>
              </a:spcBef>
              <a:spcAft>
                <a:spcPts val="0"/>
              </a:spcAft>
              <a:buClr>
                <a:schemeClr val="dk1"/>
              </a:buClr>
              <a:buSzPts val="2800"/>
              <a:buFont typeface="Passion One"/>
              <a:buNone/>
              <a:defRPr b="1" sz="2800">
                <a:solidFill>
                  <a:schemeClr val="dk1"/>
                </a:solidFill>
                <a:latin typeface="Passion One"/>
                <a:ea typeface="Passion One"/>
                <a:cs typeface="Passion One"/>
                <a:sym typeface="Passion On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0" lIns="0" spcFirstLastPara="1" rIns="0" wrap="square" tIns="0">
            <a:noAutofit/>
          </a:bodyPr>
          <a:lstStyle>
            <a:lvl1pPr indent="-330200" lvl="0" marL="457200">
              <a:lnSpc>
                <a:spcPct val="100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1pPr>
            <a:lvl2pPr indent="-330200" lvl="1" marL="9144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2pPr>
            <a:lvl3pPr indent="-330200" lvl="2" marL="13716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3pPr>
            <a:lvl4pPr indent="-330200" lvl="3" marL="18288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4pPr>
            <a:lvl5pPr indent="-330200" lvl="4" marL="22860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5pPr>
            <a:lvl6pPr indent="-330200" lvl="5" marL="2743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6pPr>
            <a:lvl7pPr indent="-330200" lvl="6" marL="32004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7pPr>
            <a:lvl8pPr indent="-330200" lvl="7" marL="36576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8pPr>
            <a:lvl9pPr indent="-330200" lvl="8" marL="41148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63" name="Shape 163"/>
        <p:cNvGrpSpPr/>
        <p:nvPr/>
      </p:nvGrpSpPr>
      <p:grpSpPr>
        <a:xfrm>
          <a:off x="0" y="0"/>
          <a:ext cx="0" cy="0"/>
          <a:chOff x="0" y="0"/>
          <a:chExt cx="0" cy="0"/>
        </a:xfrm>
      </p:grpSpPr>
      <p:sp>
        <p:nvSpPr>
          <p:cNvPr id="164" name="Google Shape;164;p2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65" name="Google Shape;165;p2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3.xml"/><Relationship Id="rId4" Type="http://schemas.openxmlformats.org/officeDocument/2006/relationships/slide" Target="/ppt/slides/slide30.xml"/><Relationship Id="rId9" Type="http://schemas.openxmlformats.org/officeDocument/2006/relationships/slide" Target="/ppt/slides/slide27.xml"/><Relationship Id="rId5" Type="http://schemas.openxmlformats.org/officeDocument/2006/relationships/slide" Target="/ppt/slides/slide30.xml"/><Relationship Id="rId6" Type="http://schemas.openxmlformats.org/officeDocument/2006/relationships/slide" Target="/ppt/slides/slide29.xml"/><Relationship Id="rId7" Type="http://schemas.openxmlformats.org/officeDocument/2006/relationships/slide" Target="/ppt/slides/slide29.xml"/><Relationship Id="rId8" Type="http://schemas.openxmlformats.org/officeDocument/2006/relationships/slide" Target="/ppt/slides/slide27.xml"/><Relationship Id="rId11" Type="http://schemas.openxmlformats.org/officeDocument/2006/relationships/slide" Target="/ppt/slides/slide35.xml"/><Relationship Id="rId10" Type="http://schemas.openxmlformats.org/officeDocument/2006/relationships/slide" Target="/ppt/slides/slide41.xml"/><Relationship Id="rId13" Type="http://schemas.openxmlformats.org/officeDocument/2006/relationships/hyperlink" Target="http://bit.ly/2Tynxth" TargetMode="External"/><Relationship Id="rId12"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R8O9KW7vwbeQL97eayJe7eMykCCoW_wxx8rPjRdyZFo/copy" TargetMode="External"/><Relationship Id="rId5"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10.jpg"/><Relationship Id="rId4" Type="http://schemas.openxmlformats.org/officeDocument/2006/relationships/image" Target="../media/image1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hyperlink" Target="https://www.freepik.com/free-photo/lawyer-with-weighing-scales_3357378.htm/?utm_source=slidesgo_template&amp;utm_medium=referral-link&amp;utm_campaign=sg_resources&amp;utm_content=freepik" TargetMode="External"/><Relationship Id="rId4" Type="http://schemas.openxmlformats.org/officeDocument/2006/relationships/hyperlink" Target="https://www.freepik.com/free-photo/businessman-looking-tablet_9634650.htm/?utm_source=slidesgo_template&amp;utm_medium=referral-link&amp;utm_campaign=sg_resources&amp;utm_content=freepik" TargetMode="External"/><Relationship Id="rId5" Type="http://schemas.openxmlformats.org/officeDocument/2006/relationships/hyperlink" Target="https://www.freepik.com/free-photo/lawyer-working-close-up_4526938.htm/?utm_source=slidesgo_template&amp;utm_medium=referral-link&amp;utm_campaign=sg_resources&amp;utm_content=freepik" TargetMode="External"/><Relationship Id="rId6" Type="http://schemas.openxmlformats.org/officeDocument/2006/relationships/hyperlink" Target="https://www.freepik.com/free-photo/lawyer-doing-her-job_4527179.htm/?utm_source=slidesgo_template&amp;utm_medium=referral-link&amp;utm_campaign=sg_resources&amp;utm_content=freepik" TargetMode="External"/><Relationship Id="rId7" Type="http://schemas.openxmlformats.org/officeDocument/2006/relationships/hyperlink" Target="https://www.freepik.com/free-vector/flat-illustration-lawyers-day-spanish_21780818.htm/?utm_source=slidesgo_template&amp;utm_medium=referral-link&amp;utm_campaign=sg_resources&amp;utm_content=freepik" TargetMode="External"/><Relationship Id="rId8" Type="http://schemas.openxmlformats.org/officeDocument/2006/relationships/hyperlink" Target="https://www.freepik.com/free-vector/flat-lawyers-day-background_21780867.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hyperlink" Target="https://www.freepik.com/free-photo/low-angle-happy-man-working-tablet_5236696.htm/?utm_source=slidesgo_template&amp;utm_medium=referral-link&amp;utm_campaign=sg_resources&amp;utm_content=freepik" TargetMode="External"/><Relationship Id="rId4" Type="http://schemas.openxmlformats.org/officeDocument/2006/relationships/hyperlink" Target="https://www.freepik.com/free-photo/medium-shot-smiley-man-posing-outdoors_5237453.htm/?utm_source=slidesgo_template&amp;utm_medium=referral-link&amp;utm_campaign=sg_resources&amp;utm_content=freepik" TargetMode="External"/><Relationship Id="rId9" Type="http://schemas.openxmlformats.org/officeDocument/2006/relationships/hyperlink" Target="https://www.freepik.com/free-vector/flat-lawyers-day-landing-page-template_21780848.htm/?utm_source=slidesgo_template&amp;utm_medium=referral-link&amp;utm_campaign=sg_resources&amp;utm_content=freepik" TargetMode="External"/><Relationship Id="rId5" Type="http://schemas.openxmlformats.org/officeDocument/2006/relationships/hyperlink" Target="https://www.freepik.com/free-photo/black-smiling-women-shaking-hands-table-with-equipments_3741158.htm/?utm_source=slidesgo_template&amp;utm_medium=referral-link&amp;utm_campaign=sg_resources&amp;utm_content=freepik" TargetMode="External"/><Relationship Id="rId6" Type="http://schemas.openxmlformats.org/officeDocument/2006/relationships/hyperlink" Target="https://www.freepik.com/free-photo/judge-s-gavel-with-flag_4526011.htm/?utm_source=slidesgo_template&amp;utm_medium=referral-link&amp;utm_campaign=sg_resources&amp;utm_content=freepik" TargetMode="External"/><Relationship Id="rId7" Type="http://schemas.openxmlformats.org/officeDocument/2006/relationships/hyperlink" Target="https://www.freepik.com/free-vector/patent-law-concept-with-documents_10407834.htm/?utm_source=slidesgo_template&amp;utm_medium=referral-link&amp;utm_campaign=sg_resources&amp;utm_content=freepik" TargetMode="External"/><Relationship Id="rId8" Type="http://schemas.openxmlformats.org/officeDocument/2006/relationships/hyperlink" Target="https://www.freepik.com/free-vector/flat-lawyers-day-landing-page-template_21780854.htm/?utm_source=slidesgo_template&amp;utm_medium=referral-link&amp;utm_campaign=sg_resources&amp;utm_content=freepik" TargetMode="External"/><Relationship Id="rId11" Type="http://schemas.openxmlformats.org/officeDocument/2006/relationships/hyperlink" Target="https://www.freepik.com/free-vector/flat-lawyers-day-background_21780863.htm/?utm_source=slidesgo_template&amp;utm_medium=referral-link&amp;utm_campaign=sg_resources&amp;utm_content=freepik" TargetMode="External"/><Relationship Id="rId10" Type="http://schemas.openxmlformats.org/officeDocument/2006/relationships/hyperlink" Target="https://www.freepik.com/free-vector/flat-lawyers-day-illustration-spanish_22110845.htm/?utm_source=slidesgo_template&amp;utm_medium=referral-link&amp;utm_campaign=sg_resources&amp;utm_content=freepik" TargetMode="External"/><Relationship Id="rId12" Type="http://schemas.openxmlformats.org/officeDocument/2006/relationships/hyperlink" Target="https://www.flaticon.com/packs/law-and-justice-30/?utm_source=slidesgo_template&amp;utm_medium=referral-link&amp;utm_campaign=sg_resources&amp;utm_content=flatico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27.xml"/><Relationship Id="rId7" Type="http://schemas.openxmlformats.org/officeDocument/2006/relationships/slide" Target="/ppt/slid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slide" Target="/ppt/slides/slide27.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hyperlink" Target="https://fonts.google.com/specimen/Poppins" TargetMode="External"/><Relationship Id="rId4" Type="http://schemas.openxmlformats.org/officeDocument/2006/relationships/hyperlink" Target="https://fonts.google.com/specimen/Zen+Kaku+Gothic+New"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6.png"/><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3.png"/><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5.png"/><Relationship Id="rId14" Type="http://schemas.openxmlformats.org/officeDocument/2006/relationships/image" Target="../media/image7.png"/><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4.png"/><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hyperlink" Target="https://bit.ly/2ZjL1p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 Id="rId3" Type="http://schemas.openxmlformats.org/officeDocument/2006/relationships/hyperlink" Target="https://chrome.google.com/webstore/detail/flaticon-for-gsuit-gslide/haekgjfnhhdkgfgmldhfokhmfkgmciba"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8.xml"/><Relationship Id="rId3" Type="http://schemas.openxmlformats.org/officeDocument/2006/relationships/hyperlink" Target="http://bit.ly/2PfT4lq" TargetMode="Externa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2"/>
          <p:cNvSpPr/>
          <p:nvPr/>
        </p:nvSpPr>
        <p:spPr>
          <a:xfrm>
            <a:off x="704321" y="3410200"/>
            <a:ext cx="3838500" cy="362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32"/>
          <p:cNvGrpSpPr/>
          <p:nvPr/>
        </p:nvGrpSpPr>
        <p:grpSpPr>
          <a:xfrm>
            <a:off x="4739557" y="1254042"/>
            <a:ext cx="3692445" cy="2518846"/>
            <a:chOff x="4739557" y="1246117"/>
            <a:chExt cx="3692445" cy="2518846"/>
          </a:xfrm>
        </p:grpSpPr>
        <p:sp>
          <p:nvSpPr>
            <p:cNvPr id="175" name="Google Shape;175;p32"/>
            <p:cNvSpPr/>
            <p:nvPr/>
          </p:nvSpPr>
          <p:spPr>
            <a:xfrm>
              <a:off x="5211355" y="1272397"/>
              <a:ext cx="3189923" cy="2442159"/>
            </a:xfrm>
            <a:custGeom>
              <a:rect b="b" l="l" r="r" t="t"/>
              <a:pathLst>
                <a:path extrusionOk="0" h="88468" w="115556">
                  <a:moveTo>
                    <a:pt x="87198" y="0"/>
                  </a:moveTo>
                  <a:cubicBezTo>
                    <a:pt x="86911" y="0"/>
                    <a:pt x="86625" y="6"/>
                    <a:pt x="86339" y="18"/>
                  </a:cubicBezTo>
                  <a:cubicBezTo>
                    <a:pt x="83685" y="104"/>
                    <a:pt x="81032" y="817"/>
                    <a:pt x="78721" y="2044"/>
                  </a:cubicBezTo>
                  <a:cubicBezTo>
                    <a:pt x="76352" y="3242"/>
                    <a:pt x="74327" y="4869"/>
                    <a:pt x="72558" y="6695"/>
                  </a:cubicBezTo>
                  <a:cubicBezTo>
                    <a:pt x="70732" y="8492"/>
                    <a:pt x="69219" y="10490"/>
                    <a:pt x="67850" y="12601"/>
                  </a:cubicBezTo>
                  <a:cubicBezTo>
                    <a:pt x="66452" y="14741"/>
                    <a:pt x="65624" y="17109"/>
                    <a:pt x="64340" y="19135"/>
                  </a:cubicBezTo>
                  <a:cubicBezTo>
                    <a:pt x="63713" y="20133"/>
                    <a:pt x="62914" y="21046"/>
                    <a:pt x="62001" y="21845"/>
                  </a:cubicBezTo>
                  <a:cubicBezTo>
                    <a:pt x="61059" y="22616"/>
                    <a:pt x="59946" y="23186"/>
                    <a:pt x="58805" y="23700"/>
                  </a:cubicBezTo>
                  <a:cubicBezTo>
                    <a:pt x="57664" y="24156"/>
                    <a:pt x="56466" y="24527"/>
                    <a:pt x="55210" y="24756"/>
                  </a:cubicBezTo>
                  <a:cubicBezTo>
                    <a:pt x="53955" y="25012"/>
                    <a:pt x="52728" y="25184"/>
                    <a:pt x="51444" y="25298"/>
                  </a:cubicBezTo>
                  <a:cubicBezTo>
                    <a:pt x="50160" y="25440"/>
                    <a:pt x="48876" y="25469"/>
                    <a:pt x="47592" y="25497"/>
                  </a:cubicBezTo>
                  <a:cubicBezTo>
                    <a:pt x="46936" y="25555"/>
                    <a:pt x="46251" y="25555"/>
                    <a:pt x="45623" y="25612"/>
                  </a:cubicBezTo>
                  <a:lnTo>
                    <a:pt x="44625" y="25697"/>
                  </a:lnTo>
                  <a:lnTo>
                    <a:pt x="43655" y="25783"/>
                  </a:lnTo>
                  <a:cubicBezTo>
                    <a:pt x="41058" y="26125"/>
                    <a:pt x="38462" y="26753"/>
                    <a:pt x="36179" y="28094"/>
                  </a:cubicBezTo>
                  <a:cubicBezTo>
                    <a:pt x="35038" y="28750"/>
                    <a:pt x="33982" y="29578"/>
                    <a:pt x="33126" y="30548"/>
                  </a:cubicBezTo>
                  <a:cubicBezTo>
                    <a:pt x="32270" y="31518"/>
                    <a:pt x="31614" y="32602"/>
                    <a:pt x="31043" y="33715"/>
                  </a:cubicBezTo>
                  <a:cubicBezTo>
                    <a:pt x="29902" y="35969"/>
                    <a:pt x="29246" y="38365"/>
                    <a:pt x="28390" y="40648"/>
                  </a:cubicBezTo>
                  <a:cubicBezTo>
                    <a:pt x="28190" y="41190"/>
                    <a:pt x="27962" y="41732"/>
                    <a:pt x="27705" y="42303"/>
                  </a:cubicBezTo>
                  <a:cubicBezTo>
                    <a:pt x="27477" y="42845"/>
                    <a:pt x="27220" y="43416"/>
                    <a:pt x="26963" y="43986"/>
                  </a:cubicBezTo>
                  <a:cubicBezTo>
                    <a:pt x="26507" y="45128"/>
                    <a:pt x="26136" y="46297"/>
                    <a:pt x="25793" y="47496"/>
                  </a:cubicBezTo>
                  <a:cubicBezTo>
                    <a:pt x="25109" y="49835"/>
                    <a:pt x="24538" y="52232"/>
                    <a:pt x="23625" y="54486"/>
                  </a:cubicBezTo>
                  <a:cubicBezTo>
                    <a:pt x="22712" y="56712"/>
                    <a:pt x="21428" y="58852"/>
                    <a:pt x="19659" y="60563"/>
                  </a:cubicBezTo>
                  <a:cubicBezTo>
                    <a:pt x="18775" y="61419"/>
                    <a:pt x="17776" y="62218"/>
                    <a:pt x="16692" y="62846"/>
                  </a:cubicBezTo>
                  <a:cubicBezTo>
                    <a:pt x="15636" y="63502"/>
                    <a:pt x="14438" y="64044"/>
                    <a:pt x="13268" y="64501"/>
                  </a:cubicBezTo>
                  <a:lnTo>
                    <a:pt x="12383" y="64815"/>
                  </a:lnTo>
                  <a:lnTo>
                    <a:pt x="11442" y="65100"/>
                  </a:lnTo>
                  <a:cubicBezTo>
                    <a:pt x="11128" y="65186"/>
                    <a:pt x="10843" y="65271"/>
                    <a:pt x="10529" y="65385"/>
                  </a:cubicBezTo>
                  <a:cubicBezTo>
                    <a:pt x="10186" y="65500"/>
                    <a:pt x="9872" y="65557"/>
                    <a:pt x="9587" y="65699"/>
                  </a:cubicBezTo>
                  <a:cubicBezTo>
                    <a:pt x="8389" y="66184"/>
                    <a:pt x="7248" y="66812"/>
                    <a:pt x="6192" y="67554"/>
                  </a:cubicBezTo>
                  <a:cubicBezTo>
                    <a:pt x="4137" y="69095"/>
                    <a:pt x="2625" y="71235"/>
                    <a:pt x="1684" y="73489"/>
                  </a:cubicBezTo>
                  <a:cubicBezTo>
                    <a:pt x="714" y="75771"/>
                    <a:pt x="257" y="78196"/>
                    <a:pt x="114" y="80622"/>
                  </a:cubicBezTo>
                  <a:cubicBezTo>
                    <a:pt x="0" y="83047"/>
                    <a:pt x="114" y="85501"/>
                    <a:pt x="571" y="87897"/>
                  </a:cubicBezTo>
                  <a:cubicBezTo>
                    <a:pt x="143" y="85501"/>
                    <a:pt x="29" y="83047"/>
                    <a:pt x="286" y="80650"/>
                  </a:cubicBezTo>
                  <a:cubicBezTo>
                    <a:pt x="457" y="78225"/>
                    <a:pt x="913" y="75800"/>
                    <a:pt x="1912" y="73546"/>
                  </a:cubicBezTo>
                  <a:cubicBezTo>
                    <a:pt x="2911" y="71320"/>
                    <a:pt x="4423" y="69237"/>
                    <a:pt x="6449" y="67782"/>
                  </a:cubicBezTo>
                  <a:cubicBezTo>
                    <a:pt x="7447" y="67069"/>
                    <a:pt x="8589" y="66470"/>
                    <a:pt x="9758" y="65985"/>
                  </a:cubicBezTo>
                  <a:cubicBezTo>
                    <a:pt x="10044" y="65842"/>
                    <a:pt x="10386" y="65785"/>
                    <a:pt x="10671" y="65671"/>
                  </a:cubicBezTo>
                  <a:cubicBezTo>
                    <a:pt x="10985" y="65557"/>
                    <a:pt x="11271" y="65500"/>
                    <a:pt x="11584" y="65385"/>
                  </a:cubicBezTo>
                  <a:lnTo>
                    <a:pt x="12526" y="65100"/>
                  </a:lnTo>
                  <a:lnTo>
                    <a:pt x="13439" y="64786"/>
                  </a:lnTo>
                  <a:cubicBezTo>
                    <a:pt x="14666" y="64330"/>
                    <a:pt x="15836" y="63788"/>
                    <a:pt x="16948" y="63131"/>
                  </a:cubicBezTo>
                  <a:cubicBezTo>
                    <a:pt x="18033" y="62475"/>
                    <a:pt x="19088" y="61705"/>
                    <a:pt x="20001" y="60820"/>
                  </a:cubicBezTo>
                  <a:cubicBezTo>
                    <a:pt x="21856" y="59080"/>
                    <a:pt x="23226" y="56854"/>
                    <a:pt x="24139" y="54572"/>
                  </a:cubicBezTo>
                  <a:cubicBezTo>
                    <a:pt x="25109" y="52261"/>
                    <a:pt x="25708" y="49864"/>
                    <a:pt x="26393" y="47553"/>
                  </a:cubicBezTo>
                  <a:cubicBezTo>
                    <a:pt x="26735" y="46412"/>
                    <a:pt x="27134" y="45242"/>
                    <a:pt x="27591" y="44129"/>
                  </a:cubicBezTo>
                  <a:cubicBezTo>
                    <a:pt x="27819" y="43558"/>
                    <a:pt x="28105" y="43016"/>
                    <a:pt x="28361" y="42446"/>
                  </a:cubicBezTo>
                  <a:cubicBezTo>
                    <a:pt x="28590" y="41875"/>
                    <a:pt x="28846" y="41304"/>
                    <a:pt x="29075" y="40734"/>
                  </a:cubicBezTo>
                  <a:cubicBezTo>
                    <a:pt x="29931" y="38451"/>
                    <a:pt x="30587" y="36111"/>
                    <a:pt x="31700" y="33943"/>
                  </a:cubicBezTo>
                  <a:cubicBezTo>
                    <a:pt x="32270" y="32859"/>
                    <a:pt x="32926" y="31832"/>
                    <a:pt x="33725" y="30947"/>
                  </a:cubicBezTo>
                  <a:cubicBezTo>
                    <a:pt x="34524" y="30034"/>
                    <a:pt x="35523" y="29264"/>
                    <a:pt x="36579" y="28636"/>
                  </a:cubicBezTo>
                  <a:cubicBezTo>
                    <a:pt x="38719" y="27438"/>
                    <a:pt x="41258" y="26810"/>
                    <a:pt x="43797" y="26496"/>
                  </a:cubicBezTo>
                  <a:lnTo>
                    <a:pt x="44767" y="26410"/>
                  </a:lnTo>
                  <a:lnTo>
                    <a:pt x="45709" y="26325"/>
                  </a:lnTo>
                  <a:cubicBezTo>
                    <a:pt x="46365" y="26296"/>
                    <a:pt x="46993" y="26296"/>
                    <a:pt x="47649" y="26268"/>
                  </a:cubicBezTo>
                  <a:cubicBezTo>
                    <a:pt x="48962" y="26239"/>
                    <a:pt x="50246" y="26182"/>
                    <a:pt x="51558" y="26097"/>
                  </a:cubicBezTo>
                  <a:cubicBezTo>
                    <a:pt x="52842" y="25983"/>
                    <a:pt x="54183" y="25783"/>
                    <a:pt x="55467" y="25555"/>
                  </a:cubicBezTo>
                  <a:cubicBezTo>
                    <a:pt x="56751" y="25298"/>
                    <a:pt x="58035" y="24955"/>
                    <a:pt x="59233" y="24442"/>
                  </a:cubicBezTo>
                  <a:cubicBezTo>
                    <a:pt x="60460" y="23957"/>
                    <a:pt x="61630" y="23300"/>
                    <a:pt x="62629" y="22445"/>
                  </a:cubicBezTo>
                  <a:cubicBezTo>
                    <a:pt x="63656" y="21617"/>
                    <a:pt x="64483" y="20590"/>
                    <a:pt x="65168" y="19534"/>
                  </a:cubicBezTo>
                  <a:cubicBezTo>
                    <a:pt x="66509" y="17337"/>
                    <a:pt x="67336" y="15026"/>
                    <a:pt x="68649" y="13000"/>
                  </a:cubicBezTo>
                  <a:cubicBezTo>
                    <a:pt x="70018" y="10918"/>
                    <a:pt x="71502" y="8977"/>
                    <a:pt x="73242" y="7208"/>
                  </a:cubicBezTo>
                  <a:cubicBezTo>
                    <a:pt x="74954" y="5439"/>
                    <a:pt x="76952" y="3899"/>
                    <a:pt x="79177" y="2757"/>
                  </a:cubicBezTo>
                  <a:cubicBezTo>
                    <a:pt x="81374" y="1616"/>
                    <a:pt x="83856" y="931"/>
                    <a:pt x="86367" y="846"/>
                  </a:cubicBezTo>
                  <a:cubicBezTo>
                    <a:pt x="86667" y="832"/>
                    <a:pt x="86967" y="825"/>
                    <a:pt x="87266" y="825"/>
                  </a:cubicBezTo>
                  <a:cubicBezTo>
                    <a:pt x="89504" y="825"/>
                    <a:pt x="91729" y="1200"/>
                    <a:pt x="93843" y="1930"/>
                  </a:cubicBezTo>
                  <a:cubicBezTo>
                    <a:pt x="94442" y="2130"/>
                    <a:pt x="95013" y="2358"/>
                    <a:pt x="95612" y="2586"/>
                  </a:cubicBezTo>
                  <a:cubicBezTo>
                    <a:pt x="96182" y="2843"/>
                    <a:pt x="96753" y="3071"/>
                    <a:pt x="97324" y="3357"/>
                  </a:cubicBezTo>
                  <a:cubicBezTo>
                    <a:pt x="97923" y="3613"/>
                    <a:pt x="98465" y="3927"/>
                    <a:pt x="99007" y="4212"/>
                  </a:cubicBezTo>
                  <a:cubicBezTo>
                    <a:pt x="99292" y="4355"/>
                    <a:pt x="99549" y="4555"/>
                    <a:pt x="99777" y="4726"/>
                  </a:cubicBezTo>
                  <a:lnTo>
                    <a:pt x="100548" y="5268"/>
                  </a:lnTo>
                  <a:cubicBezTo>
                    <a:pt x="102488" y="6723"/>
                    <a:pt x="104114" y="8606"/>
                    <a:pt x="105256" y="10718"/>
                  </a:cubicBezTo>
                  <a:cubicBezTo>
                    <a:pt x="106397" y="12829"/>
                    <a:pt x="107110" y="15140"/>
                    <a:pt x="107567" y="17480"/>
                  </a:cubicBezTo>
                  <a:cubicBezTo>
                    <a:pt x="108023" y="19848"/>
                    <a:pt x="108194" y="22245"/>
                    <a:pt x="108166" y="24670"/>
                  </a:cubicBezTo>
                  <a:cubicBezTo>
                    <a:pt x="108166" y="27095"/>
                    <a:pt x="107966" y="29520"/>
                    <a:pt x="107681" y="31889"/>
                  </a:cubicBezTo>
                  <a:cubicBezTo>
                    <a:pt x="107338" y="34285"/>
                    <a:pt x="106968" y="36682"/>
                    <a:pt x="106454" y="39079"/>
                  </a:cubicBezTo>
                  <a:cubicBezTo>
                    <a:pt x="106311" y="39678"/>
                    <a:pt x="106197" y="40277"/>
                    <a:pt x="106112" y="40876"/>
                  </a:cubicBezTo>
                  <a:lnTo>
                    <a:pt x="105969" y="41818"/>
                  </a:lnTo>
                  <a:cubicBezTo>
                    <a:pt x="105883" y="42132"/>
                    <a:pt x="105826" y="42417"/>
                    <a:pt x="105826" y="42731"/>
                  </a:cubicBezTo>
                  <a:cubicBezTo>
                    <a:pt x="105798" y="43359"/>
                    <a:pt x="105741" y="43986"/>
                    <a:pt x="105712" y="44585"/>
                  </a:cubicBezTo>
                  <a:cubicBezTo>
                    <a:pt x="105741" y="45213"/>
                    <a:pt x="105769" y="45841"/>
                    <a:pt x="105826" y="46440"/>
                  </a:cubicBezTo>
                  <a:cubicBezTo>
                    <a:pt x="106055" y="48951"/>
                    <a:pt x="106939" y="51348"/>
                    <a:pt x="108109" y="53545"/>
                  </a:cubicBezTo>
                  <a:cubicBezTo>
                    <a:pt x="109250" y="55770"/>
                    <a:pt x="110677" y="57824"/>
                    <a:pt x="111761" y="59964"/>
                  </a:cubicBezTo>
                  <a:lnTo>
                    <a:pt x="112189" y="60792"/>
                  </a:lnTo>
                  <a:cubicBezTo>
                    <a:pt x="112303" y="61049"/>
                    <a:pt x="112446" y="61334"/>
                    <a:pt x="112560" y="61619"/>
                  </a:cubicBezTo>
                  <a:cubicBezTo>
                    <a:pt x="112674" y="61847"/>
                    <a:pt x="112817" y="62133"/>
                    <a:pt x="112902" y="62418"/>
                  </a:cubicBezTo>
                  <a:lnTo>
                    <a:pt x="113188" y="63274"/>
                  </a:lnTo>
                  <a:cubicBezTo>
                    <a:pt x="113587" y="64415"/>
                    <a:pt x="113844" y="65614"/>
                    <a:pt x="114015" y="66783"/>
                  </a:cubicBezTo>
                  <a:cubicBezTo>
                    <a:pt x="114386" y="69180"/>
                    <a:pt x="114443" y="71605"/>
                    <a:pt x="114272" y="73974"/>
                  </a:cubicBezTo>
                  <a:cubicBezTo>
                    <a:pt x="114101" y="76370"/>
                    <a:pt x="113701" y="78767"/>
                    <a:pt x="113016" y="81078"/>
                  </a:cubicBezTo>
                  <a:cubicBezTo>
                    <a:pt x="112351" y="83323"/>
                    <a:pt x="111471" y="85540"/>
                    <a:pt x="110140" y="87470"/>
                  </a:cubicBezTo>
                  <a:lnTo>
                    <a:pt x="110140" y="87470"/>
                  </a:lnTo>
                  <a:lnTo>
                    <a:pt x="83029" y="87526"/>
                  </a:lnTo>
                  <a:lnTo>
                    <a:pt x="55610" y="87640"/>
                  </a:lnTo>
                  <a:lnTo>
                    <a:pt x="571" y="87897"/>
                  </a:lnTo>
                  <a:lnTo>
                    <a:pt x="55495" y="88297"/>
                  </a:lnTo>
                  <a:lnTo>
                    <a:pt x="83000" y="88382"/>
                  </a:lnTo>
                  <a:lnTo>
                    <a:pt x="110534" y="88468"/>
                  </a:lnTo>
                  <a:lnTo>
                    <a:pt x="110791" y="88468"/>
                  </a:lnTo>
                  <a:lnTo>
                    <a:pt x="110934" y="88297"/>
                  </a:lnTo>
                  <a:cubicBezTo>
                    <a:pt x="112389" y="86185"/>
                    <a:pt x="113359" y="83817"/>
                    <a:pt x="114072" y="81478"/>
                  </a:cubicBezTo>
                  <a:cubicBezTo>
                    <a:pt x="114785" y="79081"/>
                    <a:pt x="115213" y="76656"/>
                    <a:pt x="115385" y="74202"/>
                  </a:cubicBezTo>
                  <a:cubicBezTo>
                    <a:pt x="115556" y="71748"/>
                    <a:pt x="115499" y="69266"/>
                    <a:pt x="115128" y="66812"/>
                  </a:cubicBezTo>
                  <a:cubicBezTo>
                    <a:pt x="114957" y="65614"/>
                    <a:pt x="114700" y="64358"/>
                    <a:pt x="114300" y="63188"/>
                  </a:cubicBezTo>
                  <a:lnTo>
                    <a:pt x="113986" y="62275"/>
                  </a:lnTo>
                  <a:cubicBezTo>
                    <a:pt x="113872" y="61990"/>
                    <a:pt x="113730" y="61705"/>
                    <a:pt x="113644" y="61419"/>
                  </a:cubicBezTo>
                  <a:cubicBezTo>
                    <a:pt x="113501" y="61134"/>
                    <a:pt x="113387" y="60849"/>
                    <a:pt x="113245" y="60563"/>
                  </a:cubicBezTo>
                  <a:lnTo>
                    <a:pt x="112817" y="59765"/>
                  </a:lnTo>
                  <a:cubicBezTo>
                    <a:pt x="111647" y="57511"/>
                    <a:pt x="110249" y="55485"/>
                    <a:pt x="109136" y="53288"/>
                  </a:cubicBezTo>
                  <a:cubicBezTo>
                    <a:pt x="108023" y="51148"/>
                    <a:pt x="107224" y="48865"/>
                    <a:pt x="106968" y="46526"/>
                  </a:cubicBezTo>
                  <a:cubicBezTo>
                    <a:pt x="106939" y="45926"/>
                    <a:pt x="106939" y="45356"/>
                    <a:pt x="106882" y="44728"/>
                  </a:cubicBezTo>
                  <a:cubicBezTo>
                    <a:pt x="106939" y="44129"/>
                    <a:pt x="106968" y="43558"/>
                    <a:pt x="106996" y="42959"/>
                  </a:cubicBezTo>
                  <a:cubicBezTo>
                    <a:pt x="106996" y="42645"/>
                    <a:pt x="107053" y="42360"/>
                    <a:pt x="107110" y="42075"/>
                  </a:cubicBezTo>
                  <a:lnTo>
                    <a:pt x="107253" y="41162"/>
                  </a:lnTo>
                  <a:cubicBezTo>
                    <a:pt x="107338" y="40591"/>
                    <a:pt x="107510" y="39992"/>
                    <a:pt x="107595" y="39393"/>
                  </a:cubicBezTo>
                  <a:cubicBezTo>
                    <a:pt x="108052" y="36996"/>
                    <a:pt x="108480" y="34571"/>
                    <a:pt x="108822" y="32145"/>
                  </a:cubicBezTo>
                  <a:cubicBezTo>
                    <a:pt x="109421" y="27295"/>
                    <a:pt x="109650" y="22330"/>
                    <a:pt x="108708" y="17451"/>
                  </a:cubicBezTo>
                  <a:cubicBezTo>
                    <a:pt x="108223" y="15026"/>
                    <a:pt x="107453" y="12601"/>
                    <a:pt x="106254" y="10375"/>
                  </a:cubicBezTo>
                  <a:cubicBezTo>
                    <a:pt x="105027" y="8178"/>
                    <a:pt x="103315" y="6153"/>
                    <a:pt x="101233" y="4612"/>
                  </a:cubicBezTo>
                  <a:cubicBezTo>
                    <a:pt x="100947" y="4384"/>
                    <a:pt x="100690" y="4212"/>
                    <a:pt x="100405" y="4041"/>
                  </a:cubicBezTo>
                  <a:cubicBezTo>
                    <a:pt x="100148" y="3870"/>
                    <a:pt x="99863" y="3642"/>
                    <a:pt x="99578" y="3499"/>
                  </a:cubicBezTo>
                  <a:cubicBezTo>
                    <a:pt x="99007" y="3214"/>
                    <a:pt x="98436" y="2871"/>
                    <a:pt x="97837" y="2615"/>
                  </a:cubicBezTo>
                  <a:cubicBezTo>
                    <a:pt x="97267" y="2329"/>
                    <a:pt x="96667" y="2073"/>
                    <a:pt x="96040" y="1816"/>
                  </a:cubicBezTo>
                  <a:cubicBezTo>
                    <a:pt x="95441" y="1588"/>
                    <a:pt x="94841" y="1331"/>
                    <a:pt x="94185" y="1160"/>
                  </a:cubicBezTo>
                  <a:cubicBezTo>
                    <a:pt x="91968" y="420"/>
                    <a:pt x="89591" y="0"/>
                    <a:pt x="871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2"/>
            <p:cNvSpPr/>
            <p:nvPr/>
          </p:nvSpPr>
          <p:spPr>
            <a:xfrm>
              <a:off x="4845892" y="1334480"/>
              <a:ext cx="3520742" cy="2364341"/>
            </a:xfrm>
            <a:custGeom>
              <a:rect b="b" l="l" r="r" t="t"/>
              <a:pathLst>
                <a:path extrusionOk="0" h="85649" w="127540">
                  <a:moveTo>
                    <a:pt x="96714" y="1"/>
                  </a:moveTo>
                  <a:cubicBezTo>
                    <a:pt x="88217" y="1"/>
                    <a:pt x="81545" y="4940"/>
                    <a:pt x="76410" y="12121"/>
                  </a:cubicBezTo>
                  <a:cubicBezTo>
                    <a:pt x="72415" y="17770"/>
                    <a:pt x="73157" y="24647"/>
                    <a:pt x="54554" y="24932"/>
                  </a:cubicBezTo>
                  <a:cubicBezTo>
                    <a:pt x="35922" y="25217"/>
                    <a:pt x="36950" y="34462"/>
                    <a:pt x="33098" y="41737"/>
                  </a:cubicBezTo>
                  <a:cubicBezTo>
                    <a:pt x="29246" y="49013"/>
                    <a:pt x="30758" y="59541"/>
                    <a:pt x="15379" y="63564"/>
                  </a:cubicBezTo>
                  <a:cubicBezTo>
                    <a:pt x="0" y="67587"/>
                    <a:pt x="4138" y="85620"/>
                    <a:pt x="4138" y="85620"/>
                  </a:cubicBezTo>
                  <a:lnTo>
                    <a:pt x="4138" y="85648"/>
                  </a:lnTo>
                  <a:lnTo>
                    <a:pt x="121548" y="85648"/>
                  </a:lnTo>
                  <a:cubicBezTo>
                    <a:pt x="125028" y="81283"/>
                    <a:pt x="127539" y="72295"/>
                    <a:pt x="125685" y="63593"/>
                  </a:cubicBezTo>
                  <a:cubicBezTo>
                    <a:pt x="123830" y="54862"/>
                    <a:pt x="114842" y="50839"/>
                    <a:pt x="117610" y="39169"/>
                  </a:cubicBezTo>
                  <a:cubicBezTo>
                    <a:pt x="120321" y="27471"/>
                    <a:pt x="122803" y="9467"/>
                    <a:pt x="108480" y="2848"/>
                  </a:cubicBezTo>
                  <a:cubicBezTo>
                    <a:pt x="104218" y="882"/>
                    <a:pt x="100303" y="1"/>
                    <a:pt x="96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2"/>
            <p:cNvSpPr/>
            <p:nvPr/>
          </p:nvSpPr>
          <p:spPr>
            <a:xfrm>
              <a:off x="5759535" y="2329088"/>
              <a:ext cx="444247" cy="200882"/>
            </a:xfrm>
            <a:custGeom>
              <a:rect b="b" l="l" r="r" t="t"/>
              <a:pathLst>
                <a:path extrusionOk="0" h="7277" w="16093">
                  <a:moveTo>
                    <a:pt x="3853" y="1"/>
                  </a:moveTo>
                  <a:cubicBezTo>
                    <a:pt x="1713" y="1"/>
                    <a:pt x="1" y="1713"/>
                    <a:pt x="1" y="3853"/>
                  </a:cubicBezTo>
                  <a:lnTo>
                    <a:pt x="1" y="7105"/>
                  </a:lnTo>
                  <a:lnTo>
                    <a:pt x="3054" y="7105"/>
                  </a:lnTo>
                  <a:lnTo>
                    <a:pt x="3054" y="3853"/>
                  </a:lnTo>
                  <a:cubicBezTo>
                    <a:pt x="3054" y="3425"/>
                    <a:pt x="3396" y="3025"/>
                    <a:pt x="3853" y="3025"/>
                  </a:cubicBezTo>
                  <a:lnTo>
                    <a:pt x="12241" y="3025"/>
                  </a:lnTo>
                  <a:cubicBezTo>
                    <a:pt x="12669" y="3025"/>
                    <a:pt x="13068" y="3396"/>
                    <a:pt x="13068" y="3853"/>
                  </a:cubicBezTo>
                  <a:lnTo>
                    <a:pt x="13068" y="7277"/>
                  </a:lnTo>
                  <a:lnTo>
                    <a:pt x="16093" y="7277"/>
                  </a:lnTo>
                  <a:lnTo>
                    <a:pt x="16093" y="3853"/>
                  </a:lnTo>
                  <a:cubicBezTo>
                    <a:pt x="16093" y="1713"/>
                    <a:pt x="14381" y="1"/>
                    <a:pt x="122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2"/>
            <p:cNvSpPr/>
            <p:nvPr/>
          </p:nvSpPr>
          <p:spPr>
            <a:xfrm>
              <a:off x="5214501" y="2508687"/>
              <a:ext cx="1535114" cy="1187760"/>
            </a:xfrm>
            <a:custGeom>
              <a:rect b="b" l="l" r="r" t="t"/>
              <a:pathLst>
                <a:path extrusionOk="0" h="43027" w="55610">
                  <a:moveTo>
                    <a:pt x="2140" y="0"/>
                  </a:moveTo>
                  <a:cubicBezTo>
                    <a:pt x="971" y="0"/>
                    <a:pt x="0" y="942"/>
                    <a:pt x="0" y="2140"/>
                  </a:cubicBezTo>
                  <a:lnTo>
                    <a:pt x="0" y="40887"/>
                  </a:lnTo>
                  <a:cubicBezTo>
                    <a:pt x="0" y="42085"/>
                    <a:pt x="971" y="43027"/>
                    <a:pt x="2140" y="43027"/>
                  </a:cubicBezTo>
                  <a:lnTo>
                    <a:pt x="53470" y="43027"/>
                  </a:lnTo>
                  <a:cubicBezTo>
                    <a:pt x="54640" y="43027"/>
                    <a:pt x="55610" y="42085"/>
                    <a:pt x="55610" y="40887"/>
                  </a:cubicBezTo>
                  <a:lnTo>
                    <a:pt x="55553" y="40887"/>
                  </a:lnTo>
                  <a:lnTo>
                    <a:pt x="55553" y="2140"/>
                  </a:lnTo>
                  <a:cubicBezTo>
                    <a:pt x="55553" y="942"/>
                    <a:pt x="54583" y="0"/>
                    <a:pt x="53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2"/>
            <p:cNvSpPr/>
            <p:nvPr/>
          </p:nvSpPr>
          <p:spPr>
            <a:xfrm>
              <a:off x="5214501" y="2537810"/>
              <a:ext cx="1533541" cy="676599"/>
            </a:xfrm>
            <a:custGeom>
              <a:rect b="b" l="l" r="r" t="t"/>
              <a:pathLst>
                <a:path extrusionOk="0" h="24510" w="55553">
                  <a:moveTo>
                    <a:pt x="0" y="1"/>
                  </a:moveTo>
                  <a:lnTo>
                    <a:pt x="0" y="22570"/>
                  </a:lnTo>
                  <a:cubicBezTo>
                    <a:pt x="0" y="23654"/>
                    <a:pt x="971" y="24510"/>
                    <a:pt x="2140" y="24510"/>
                  </a:cubicBezTo>
                  <a:lnTo>
                    <a:pt x="53413" y="24510"/>
                  </a:lnTo>
                  <a:cubicBezTo>
                    <a:pt x="54583" y="24510"/>
                    <a:pt x="55553" y="23654"/>
                    <a:pt x="55553" y="22570"/>
                  </a:cubicBezTo>
                  <a:lnTo>
                    <a:pt x="555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2"/>
            <p:cNvSpPr/>
            <p:nvPr/>
          </p:nvSpPr>
          <p:spPr>
            <a:xfrm>
              <a:off x="5214501" y="2489777"/>
              <a:ext cx="1533541" cy="676599"/>
            </a:xfrm>
            <a:custGeom>
              <a:rect b="b" l="l" r="r" t="t"/>
              <a:pathLst>
                <a:path extrusionOk="0" h="24510" w="55553">
                  <a:moveTo>
                    <a:pt x="0" y="0"/>
                  </a:moveTo>
                  <a:lnTo>
                    <a:pt x="0" y="29"/>
                  </a:lnTo>
                  <a:lnTo>
                    <a:pt x="0" y="22569"/>
                  </a:lnTo>
                  <a:cubicBezTo>
                    <a:pt x="0" y="23654"/>
                    <a:pt x="971" y="24510"/>
                    <a:pt x="2140" y="24510"/>
                  </a:cubicBezTo>
                  <a:lnTo>
                    <a:pt x="53413" y="24510"/>
                  </a:lnTo>
                  <a:cubicBezTo>
                    <a:pt x="54583" y="24510"/>
                    <a:pt x="55553" y="23654"/>
                    <a:pt x="55553" y="22569"/>
                  </a:cubicBezTo>
                  <a:lnTo>
                    <a:pt x="555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2"/>
            <p:cNvSpPr/>
            <p:nvPr/>
          </p:nvSpPr>
          <p:spPr>
            <a:xfrm>
              <a:off x="6336866" y="3048999"/>
              <a:ext cx="122125" cy="252061"/>
            </a:xfrm>
            <a:custGeom>
              <a:rect b="b" l="l" r="r" t="t"/>
              <a:pathLst>
                <a:path extrusionOk="0" h="9131" w="4424">
                  <a:moveTo>
                    <a:pt x="2198" y="0"/>
                  </a:moveTo>
                  <a:cubicBezTo>
                    <a:pt x="971" y="0"/>
                    <a:pt x="1" y="2026"/>
                    <a:pt x="1" y="4565"/>
                  </a:cubicBezTo>
                  <a:cubicBezTo>
                    <a:pt x="1" y="7076"/>
                    <a:pt x="971" y="9131"/>
                    <a:pt x="2198" y="9131"/>
                  </a:cubicBezTo>
                  <a:cubicBezTo>
                    <a:pt x="3425" y="9131"/>
                    <a:pt x="4423" y="7076"/>
                    <a:pt x="4423" y="4565"/>
                  </a:cubicBezTo>
                  <a:cubicBezTo>
                    <a:pt x="4423" y="2026"/>
                    <a:pt x="3425" y="0"/>
                    <a:pt x="21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2"/>
            <p:cNvSpPr/>
            <p:nvPr/>
          </p:nvSpPr>
          <p:spPr>
            <a:xfrm>
              <a:off x="6351827" y="3207314"/>
              <a:ext cx="92201" cy="66970"/>
            </a:xfrm>
            <a:custGeom>
              <a:rect b="b" l="l" r="r" t="t"/>
              <a:pathLst>
                <a:path extrusionOk="0" h="2426" w="3340">
                  <a:moveTo>
                    <a:pt x="1" y="0"/>
                  </a:moveTo>
                  <a:cubicBezTo>
                    <a:pt x="229" y="1427"/>
                    <a:pt x="885" y="2425"/>
                    <a:pt x="1656" y="2425"/>
                  </a:cubicBezTo>
                  <a:cubicBezTo>
                    <a:pt x="2455" y="2425"/>
                    <a:pt x="3082" y="1427"/>
                    <a:pt x="3339" y="0"/>
                  </a:cubicBezTo>
                  <a:close/>
                </a:path>
              </a:pathLst>
            </a:custGeom>
            <a:solidFill>
              <a:srgbClr val="CC9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2"/>
            <p:cNvSpPr/>
            <p:nvPr/>
          </p:nvSpPr>
          <p:spPr>
            <a:xfrm>
              <a:off x="6352628" y="3065535"/>
              <a:ext cx="107135" cy="235526"/>
            </a:xfrm>
            <a:custGeom>
              <a:rect b="b" l="l" r="r" t="t"/>
              <a:pathLst>
                <a:path extrusionOk="0" h="8532" w="3881">
                  <a:moveTo>
                    <a:pt x="2740" y="0"/>
                  </a:moveTo>
                  <a:lnTo>
                    <a:pt x="2740" y="0"/>
                  </a:lnTo>
                  <a:cubicBezTo>
                    <a:pt x="3110" y="828"/>
                    <a:pt x="3310" y="1855"/>
                    <a:pt x="3310" y="2996"/>
                  </a:cubicBezTo>
                  <a:cubicBezTo>
                    <a:pt x="3310" y="5536"/>
                    <a:pt x="2312" y="7561"/>
                    <a:pt x="1113" y="7561"/>
                  </a:cubicBezTo>
                  <a:cubicBezTo>
                    <a:pt x="714" y="7561"/>
                    <a:pt x="314" y="7333"/>
                    <a:pt x="0" y="6962"/>
                  </a:cubicBezTo>
                  <a:lnTo>
                    <a:pt x="0" y="6962"/>
                  </a:lnTo>
                  <a:cubicBezTo>
                    <a:pt x="400" y="7932"/>
                    <a:pt x="999" y="8532"/>
                    <a:pt x="1684" y="8532"/>
                  </a:cubicBezTo>
                  <a:cubicBezTo>
                    <a:pt x="2911" y="8532"/>
                    <a:pt x="3881" y="6506"/>
                    <a:pt x="3881" y="3966"/>
                  </a:cubicBezTo>
                  <a:cubicBezTo>
                    <a:pt x="3852" y="2254"/>
                    <a:pt x="3424" y="799"/>
                    <a:pt x="2740" y="0"/>
                  </a:cubicBezTo>
                  <a:close/>
                </a:path>
              </a:pathLst>
            </a:custGeom>
            <a:solidFill>
              <a:srgbClr val="06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2"/>
            <p:cNvSpPr/>
            <p:nvPr/>
          </p:nvSpPr>
          <p:spPr>
            <a:xfrm>
              <a:off x="5505127" y="3048999"/>
              <a:ext cx="122125" cy="252061"/>
            </a:xfrm>
            <a:custGeom>
              <a:rect b="b" l="l" r="r" t="t"/>
              <a:pathLst>
                <a:path extrusionOk="0" h="9131" w="4424">
                  <a:moveTo>
                    <a:pt x="2198" y="0"/>
                  </a:moveTo>
                  <a:cubicBezTo>
                    <a:pt x="999" y="0"/>
                    <a:pt x="1" y="2026"/>
                    <a:pt x="1" y="4565"/>
                  </a:cubicBezTo>
                  <a:cubicBezTo>
                    <a:pt x="1" y="7105"/>
                    <a:pt x="942" y="9131"/>
                    <a:pt x="2198" y="9131"/>
                  </a:cubicBezTo>
                  <a:cubicBezTo>
                    <a:pt x="3425" y="9131"/>
                    <a:pt x="4423" y="7105"/>
                    <a:pt x="4423" y="4565"/>
                  </a:cubicBezTo>
                  <a:cubicBezTo>
                    <a:pt x="4423" y="2026"/>
                    <a:pt x="3425" y="0"/>
                    <a:pt x="21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2"/>
            <p:cNvSpPr/>
            <p:nvPr/>
          </p:nvSpPr>
          <p:spPr>
            <a:xfrm>
              <a:off x="5214501" y="2490550"/>
              <a:ext cx="111083" cy="112684"/>
            </a:xfrm>
            <a:custGeom>
              <a:rect b="b" l="l" r="r" t="t"/>
              <a:pathLst>
                <a:path extrusionOk="0" h="4082" w="4024">
                  <a:moveTo>
                    <a:pt x="0" y="1"/>
                  </a:moveTo>
                  <a:lnTo>
                    <a:pt x="0" y="4081"/>
                  </a:lnTo>
                  <a:cubicBezTo>
                    <a:pt x="2254" y="4081"/>
                    <a:pt x="4023" y="2255"/>
                    <a:pt x="4023" y="29"/>
                  </a:cubicBezTo>
                  <a:lnTo>
                    <a:pt x="40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2"/>
            <p:cNvSpPr/>
            <p:nvPr/>
          </p:nvSpPr>
          <p:spPr>
            <a:xfrm>
              <a:off x="6639334" y="2489777"/>
              <a:ext cx="110282" cy="111855"/>
            </a:xfrm>
            <a:custGeom>
              <a:rect b="b" l="l" r="r" t="t"/>
              <a:pathLst>
                <a:path extrusionOk="0" h="4052" w="3995">
                  <a:moveTo>
                    <a:pt x="3995" y="0"/>
                  </a:moveTo>
                  <a:lnTo>
                    <a:pt x="0" y="29"/>
                  </a:lnTo>
                  <a:cubicBezTo>
                    <a:pt x="0" y="2254"/>
                    <a:pt x="1769" y="4023"/>
                    <a:pt x="3995" y="4052"/>
                  </a:cubicBezTo>
                  <a:lnTo>
                    <a:pt x="3995" y="0"/>
                  </a:lnTo>
                  <a:close/>
                </a:path>
              </a:pathLst>
            </a:custGeom>
            <a:solidFill>
              <a:srgbClr val="A548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2"/>
            <p:cNvSpPr/>
            <p:nvPr/>
          </p:nvSpPr>
          <p:spPr>
            <a:xfrm>
              <a:off x="5214501" y="3566455"/>
              <a:ext cx="111083" cy="129992"/>
            </a:xfrm>
            <a:custGeom>
              <a:rect b="b" l="l" r="r" t="t"/>
              <a:pathLst>
                <a:path extrusionOk="0" h="4709" w="4024">
                  <a:moveTo>
                    <a:pt x="0" y="1"/>
                  </a:moveTo>
                  <a:lnTo>
                    <a:pt x="0" y="2569"/>
                  </a:lnTo>
                  <a:cubicBezTo>
                    <a:pt x="0" y="3767"/>
                    <a:pt x="971" y="4709"/>
                    <a:pt x="2140" y="4709"/>
                  </a:cubicBezTo>
                  <a:lnTo>
                    <a:pt x="3966" y="4709"/>
                  </a:lnTo>
                  <a:cubicBezTo>
                    <a:pt x="3995" y="4509"/>
                    <a:pt x="4023" y="4252"/>
                    <a:pt x="4023" y="4052"/>
                  </a:cubicBezTo>
                  <a:cubicBezTo>
                    <a:pt x="4023" y="1798"/>
                    <a:pt x="2197"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2"/>
            <p:cNvSpPr/>
            <p:nvPr/>
          </p:nvSpPr>
          <p:spPr>
            <a:xfrm>
              <a:off x="6639334" y="3566455"/>
              <a:ext cx="108708" cy="129992"/>
            </a:xfrm>
            <a:custGeom>
              <a:rect b="b" l="l" r="r" t="t"/>
              <a:pathLst>
                <a:path extrusionOk="0" h="4709" w="3938">
                  <a:moveTo>
                    <a:pt x="3938" y="1"/>
                  </a:moveTo>
                  <a:cubicBezTo>
                    <a:pt x="1769" y="58"/>
                    <a:pt x="0" y="1827"/>
                    <a:pt x="0" y="4052"/>
                  </a:cubicBezTo>
                  <a:cubicBezTo>
                    <a:pt x="0" y="4281"/>
                    <a:pt x="29" y="4509"/>
                    <a:pt x="57" y="4709"/>
                  </a:cubicBezTo>
                  <a:lnTo>
                    <a:pt x="1798" y="4709"/>
                  </a:lnTo>
                  <a:cubicBezTo>
                    <a:pt x="2968" y="4709"/>
                    <a:pt x="3938" y="3767"/>
                    <a:pt x="3938" y="2569"/>
                  </a:cubicBezTo>
                  <a:lnTo>
                    <a:pt x="3938" y="1"/>
                  </a:lnTo>
                  <a:close/>
                </a:path>
              </a:pathLst>
            </a:custGeom>
            <a:solidFill>
              <a:srgbClr val="A548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2"/>
            <p:cNvSpPr/>
            <p:nvPr/>
          </p:nvSpPr>
          <p:spPr>
            <a:xfrm>
              <a:off x="5724090" y="2461427"/>
              <a:ext cx="154422" cy="29151"/>
            </a:xfrm>
            <a:custGeom>
              <a:rect b="b" l="l" r="r" t="t"/>
              <a:pathLst>
                <a:path extrusionOk="0" h="1056" w="5594">
                  <a:moveTo>
                    <a:pt x="686" y="0"/>
                  </a:moveTo>
                  <a:cubicBezTo>
                    <a:pt x="1" y="0"/>
                    <a:pt x="1" y="1056"/>
                    <a:pt x="686" y="1056"/>
                  </a:cubicBezTo>
                  <a:lnTo>
                    <a:pt x="4937" y="1056"/>
                  </a:lnTo>
                  <a:cubicBezTo>
                    <a:pt x="5593" y="1056"/>
                    <a:pt x="5593" y="0"/>
                    <a:pt x="49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2"/>
            <p:cNvSpPr/>
            <p:nvPr/>
          </p:nvSpPr>
          <p:spPr>
            <a:xfrm>
              <a:off x="6086405" y="2461427"/>
              <a:ext cx="154395" cy="29151"/>
            </a:xfrm>
            <a:custGeom>
              <a:rect b="b" l="l" r="r" t="t"/>
              <a:pathLst>
                <a:path extrusionOk="0" h="1056" w="5593">
                  <a:moveTo>
                    <a:pt x="685" y="0"/>
                  </a:moveTo>
                  <a:cubicBezTo>
                    <a:pt x="1" y="0"/>
                    <a:pt x="1" y="1056"/>
                    <a:pt x="685" y="1056"/>
                  </a:cubicBezTo>
                  <a:lnTo>
                    <a:pt x="4937" y="1056"/>
                  </a:lnTo>
                  <a:cubicBezTo>
                    <a:pt x="5593" y="1056"/>
                    <a:pt x="5593" y="0"/>
                    <a:pt x="49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2"/>
            <p:cNvSpPr/>
            <p:nvPr/>
          </p:nvSpPr>
          <p:spPr>
            <a:xfrm>
              <a:off x="5833571" y="3296312"/>
              <a:ext cx="2257399" cy="399362"/>
            </a:xfrm>
            <a:custGeom>
              <a:rect b="b" l="l" r="r" t="t"/>
              <a:pathLst>
                <a:path extrusionOk="0" h="14467" w="81775">
                  <a:moveTo>
                    <a:pt x="1" y="0"/>
                  </a:moveTo>
                  <a:lnTo>
                    <a:pt x="1" y="14466"/>
                  </a:lnTo>
                  <a:lnTo>
                    <a:pt x="73757" y="14466"/>
                  </a:lnTo>
                  <a:cubicBezTo>
                    <a:pt x="78179" y="14466"/>
                    <a:pt x="81774" y="11213"/>
                    <a:pt x="81774" y="7219"/>
                  </a:cubicBezTo>
                  <a:cubicBezTo>
                    <a:pt x="81774" y="3224"/>
                    <a:pt x="78179" y="0"/>
                    <a:pt x="737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2"/>
            <p:cNvSpPr/>
            <p:nvPr/>
          </p:nvSpPr>
          <p:spPr>
            <a:xfrm>
              <a:off x="5833571" y="3341198"/>
              <a:ext cx="1582374" cy="311136"/>
            </a:xfrm>
            <a:custGeom>
              <a:rect b="b" l="l" r="r" t="t"/>
              <a:pathLst>
                <a:path extrusionOk="0" h="11271" w="57322">
                  <a:moveTo>
                    <a:pt x="1" y="1"/>
                  </a:moveTo>
                  <a:lnTo>
                    <a:pt x="1" y="11271"/>
                  </a:lnTo>
                  <a:lnTo>
                    <a:pt x="51073" y="11271"/>
                  </a:lnTo>
                  <a:cubicBezTo>
                    <a:pt x="54497" y="11271"/>
                    <a:pt x="57322" y="8732"/>
                    <a:pt x="57322" y="5650"/>
                  </a:cubicBezTo>
                  <a:cubicBezTo>
                    <a:pt x="57322" y="2540"/>
                    <a:pt x="54497" y="1"/>
                    <a:pt x="5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2"/>
            <p:cNvSpPr/>
            <p:nvPr/>
          </p:nvSpPr>
          <p:spPr>
            <a:xfrm>
              <a:off x="5833567" y="3377453"/>
              <a:ext cx="1684782" cy="12615"/>
            </a:xfrm>
            <a:custGeom>
              <a:rect b="b" l="l" r="r" t="t"/>
              <a:pathLst>
                <a:path extrusionOk="0" h="457" w="70305">
                  <a:moveTo>
                    <a:pt x="1" y="0"/>
                  </a:moveTo>
                  <a:lnTo>
                    <a:pt x="1" y="457"/>
                  </a:lnTo>
                  <a:lnTo>
                    <a:pt x="70304" y="457"/>
                  </a:lnTo>
                  <a:lnTo>
                    <a:pt x="7030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2"/>
            <p:cNvSpPr/>
            <p:nvPr/>
          </p:nvSpPr>
          <p:spPr>
            <a:xfrm>
              <a:off x="5833567" y="3451489"/>
              <a:ext cx="1684782" cy="12615"/>
            </a:xfrm>
            <a:custGeom>
              <a:rect b="b" l="l" r="r" t="t"/>
              <a:pathLst>
                <a:path extrusionOk="0" h="457" w="70305">
                  <a:moveTo>
                    <a:pt x="1" y="0"/>
                  </a:moveTo>
                  <a:lnTo>
                    <a:pt x="1" y="457"/>
                  </a:lnTo>
                  <a:lnTo>
                    <a:pt x="70304" y="457"/>
                  </a:lnTo>
                  <a:lnTo>
                    <a:pt x="7030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2"/>
            <p:cNvSpPr/>
            <p:nvPr/>
          </p:nvSpPr>
          <p:spPr>
            <a:xfrm>
              <a:off x="5833567" y="3525525"/>
              <a:ext cx="1684782" cy="12615"/>
            </a:xfrm>
            <a:custGeom>
              <a:rect b="b" l="l" r="r" t="t"/>
              <a:pathLst>
                <a:path extrusionOk="0" h="457" w="70305">
                  <a:moveTo>
                    <a:pt x="1" y="0"/>
                  </a:moveTo>
                  <a:lnTo>
                    <a:pt x="1" y="457"/>
                  </a:lnTo>
                  <a:lnTo>
                    <a:pt x="70304" y="457"/>
                  </a:lnTo>
                  <a:lnTo>
                    <a:pt x="7030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2"/>
            <p:cNvSpPr/>
            <p:nvPr/>
          </p:nvSpPr>
          <p:spPr>
            <a:xfrm>
              <a:off x="5833567" y="3598761"/>
              <a:ext cx="1684782" cy="13416"/>
            </a:xfrm>
            <a:custGeom>
              <a:rect b="b" l="l" r="r" t="t"/>
              <a:pathLst>
                <a:path extrusionOk="0" h="486" w="70305">
                  <a:moveTo>
                    <a:pt x="1" y="1"/>
                  </a:moveTo>
                  <a:lnTo>
                    <a:pt x="1" y="486"/>
                  </a:lnTo>
                  <a:lnTo>
                    <a:pt x="70304" y="486"/>
                  </a:lnTo>
                  <a:lnTo>
                    <a:pt x="703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2"/>
            <p:cNvSpPr/>
            <p:nvPr/>
          </p:nvSpPr>
          <p:spPr>
            <a:xfrm>
              <a:off x="5833567" y="3672797"/>
              <a:ext cx="1684782" cy="12643"/>
            </a:xfrm>
            <a:custGeom>
              <a:rect b="b" l="l" r="r" t="t"/>
              <a:pathLst>
                <a:path extrusionOk="0" h="458" w="70305">
                  <a:moveTo>
                    <a:pt x="1" y="1"/>
                  </a:moveTo>
                  <a:lnTo>
                    <a:pt x="1" y="457"/>
                  </a:lnTo>
                  <a:lnTo>
                    <a:pt x="70304" y="457"/>
                  </a:lnTo>
                  <a:lnTo>
                    <a:pt x="703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2"/>
            <p:cNvSpPr/>
            <p:nvPr/>
          </p:nvSpPr>
          <p:spPr>
            <a:xfrm>
              <a:off x="5830421" y="3321516"/>
              <a:ext cx="1600510" cy="346581"/>
            </a:xfrm>
            <a:custGeom>
              <a:rect b="b" l="l" r="r" t="t"/>
              <a:pathLst>
                <a:path extrusionOk="0" h="12555" w="57979">
                  <a:moveTo>
                    <a:pt x="1" y="0"/>
                  </a:moveTo>
                  <a:lnTo>
                    <a:pt x="1" y="1370"/>
                  </a:lnTo>
                  <a:lnTo>
                    <a:pt x="51073" y="1370"/>
                  </a:lnTo>
                  <a:cubicBezTo>
                    <a:pt x="54155" y="1370"/>
                    <a:pt x="56637" y="3567"/>
                    <a:pt x="56637" y="6306"/>
                  </a:cubicBezTo>
                  <a:cubicBezTo>
                    <a:pt x="56637" y="9074"/>
                    <a:pt x="54155" y="11271"/>
                    <a:pt x="51073" y="11271"/>
                  </a:cubicBezTo>
                  <a:lnTo>
                    <a:pt x="1" y="11271"/>
                  </a:lnTo>
                  <a:lnTo>
                    <a:pt x="1" y="12555"/>
                  </a:lnTo>
                  <a:lnTo>
                    <a:pt x="51073" y="12555"/>
                  </a:lnTo>
                  <a:cubicBezTo>
                    <a:pt x="54897" y="12555"/>
                    <a:pt x="57978" y="9730"/>
                    <a:pt x="57978" y="6277"/>
                  </a:cubicBezTo>
                  <a:cubicBezTo>
                    <a:pt x="57978" y="2825"/>
                    <a:pt x="54897" y="0"/>
                    <a:pt x="5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2"/>
            <p:cNvSpPr/>
            <p:nvPr/>
          </p:nvSpPr>
          <p:spPr>
            <a:xfrm>
              <a:off x="7764845" y="3241185"/>
              <a:ext cx="282013" cy="511962"/>
            </a:xfrm>
            <a:custGeom>
              <a:rect b="b" l="l" r="r" t="t"/>
              <a:pathLst>
                <a:path extrusionOk="0" h="18546" w="10216">
                  <a:moveTo>
                    <a:pt x="1" y="0"/>
                  </a:moveTo>
                  <a:lnTo>
                    <a:pt x="1" y="1798"/>
                  </a:lnTo>
                  <a:cubicBezTo>
                    <a:pt x="4651" y="1798"/>
                    <a:pt x="8389" y="5164"/>
                    <a:pt x="8389" y="9273"/>
                  </a:cubicBezTo>
                  <a:cubicBezTo>
                    <a:pt x="8389" y="13353"/>
                    <a:pt x="4623" y="16720"/>
                    <a:pt x="1" y="16720"/>
                  </a:cubicBezTo>
                  <a:lnTo>
                    <a:pt x="1" y="18546"/>
                  </a:lnTo>
                  <a:cubicBezTo>
                    <a:pt x="5622" y="18546"/>
                    <a:pt x="10215" y="14352"/>
                    <a:pt x="10215" y="9273"/>
                  </a:cubicBezTo>
                  <a:cubicBezTo>
                    <a:pt x="10215" y="4166"/>
                    <a:pt x="5650"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2"/>
            <p:cNvSpPr/>
            <p:nvPr/>
          </p:nvSpPr>
          <p:spPr>
            <a:xfrm>
              <a:off x="7272592" y="3241185"/>
              <a:ext cx="281985" cy="511962"/>
            </a:xfrm>
            <a:custGeom>
              <a:rect b="b" l="l" r="r" t="t"/>
              <a:pathLst>
                <a:path extrusionOk="0" h="18546" w="10215">
                  <a:moveTo>
                    <a:pt x="0" y="0"/>
                  </a:moveTo>
                  <a:lnTo>
                    <a:pt x="0" y="1798"/>
                  </a:lnTo>
                  <a:cubicBezTo>
                    <a:pt x="4651" y="1798"/>
                    <a:pt x="8389" y="5164"/>
                    <a:pt x="8389" y="9273"/>
                  </a:cubicBezTo>
                  <a:cubicBezTo>
                    <a:pt x="8389" y="13353"/>
                    <a:pt x="4622" y="16720"/>
                    <a:pt x="0" y="16720"/>
                  </a:cubicBezTo>
                  <a:lnTo>
                    <a:pt x="0" y="18546"/>
                  </a:lnTo>
                  <a:cubicBezTo>
                    <a:pt x="5649" y="18546"/>
                    <a:pt x="10215" y="14352"/>
                    <a:pt x="10215" y="9273"/>
                  </a:cubicBezTo>
                  <a:cubicBezTo>
                    <a:pt x="10215" y="4166"/>
                    <a:pt x="5649"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2"/>
            <p:cNvSpPr/>
            <p:nvPr/>
          </p:nvSpPr>
          <p:spPr>
            <a:xfrm>
              <a:off x="7620719" y="3433344"/>
              <a:ext cx="296947" cy="124499"/>
            </a:xfrm>
            <a:custGeom>
              <a:rect b="b" l="l" r="r" t="t"/>
              <a:pathLst>
                <a:path extrusionOk="0" h="4510" w="10757">
                  <a:moveTo>
                    <a:pt x="5393" y="1"/>
                  </a:moveTo>
                  <a:cubicBezTo>
                    <a:pt x="2397" y="1"/>
                    <a:pt x="0" y="1028"/>
                    <a:pt x="0" y="2255"/>
                  </a:cubicBezTo>
                  <a:cubicBezTo>
                    <a:pt x="0" y="3510"/>
                    <a:pt x="2397" y="4509"/>
                    <a:pt x="5393" y="4509"/>
                  </a:cubicBezTo>
                  <a:cubicBezTo>
                    <a:pt x="8360" y="4509"/>
                    <a:pt x="10757" y="3510"/>
                    <a:pt x="10757" y="2255"/>
                  </a:cubicBezTo>
                  <a:cubicBezTo>
                    <a:pt x="10757" y="1028"/>
                    <a:pt x="8360" y="1"/>
                    <a:pt x="53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2"/>
            <p:cNvSpPr/>
            <p:nvPr/>
          </p:nvSpPr>
          <p:spPr>
            <a:xfrm>
              <a:off x="7247389" y="1647024"/>
              <a:ext cx="675025" cy="1340554"/>
            </a:xfrm>
            <a:custGeom>
              <a:rect b="b" l="l" r="r" t="t"/>
              <a:pathLst>
                <a:path extrusionOk="0" h="48562" w="24453">
                  <a:moveTo>
                    <a:pt x="0" y="0"/>
                  </a:moveTo>
                  <a:lnTo>
                    <a:pt x="0" y="5735"/>
                  </a:lnTo>
                  <a:lnTo>
                    <a:pt x="0" y="10728"/>
                  </a:lnTo>
                  <a:cubicBezTo>
                    <a:pt x="0" y="17176"/>
                    <a:pt x="3852" y="22683"/>
                    <a:pt x="9045" y="24281"/>
                  </a:cubicBezTo>
                  <a:cubicBezTo>
                    <a:pt x="3852" y="25879"/>
                    <a:pt x="0" y="31385"/>
                    <a:pt x="0" y="37834"/>
                  </a:cubicBezTo>
                  <a:lnTo>
                    <a:pt x="0" y="42827"/>
                  </a:lnTo>
                  <a:lnTo>
                    <a:pt x="0" y="48562"/>
                  </a:lnTo>
                  <a:lnTo>
                    <a:pt x="24452" y="48562"/>
                  </a:lnTo>
                  <a:lnTo>
                    <a:pt x="24452" y="42827"/>
                  </a:lnTo>
                  <a:lnTo>
                    <a:pt x="24452" y="37834"/>
                  </a:lnTo>
                  <a:cubicBezTo>
                    <a:pt x="24452" y="31385"/>
                    <a:pt x="20629" y="25879"/>
                    <a:pt x="15407" y="24281"/>
                  </a:cubicBezTo>
                  <a:cubicBezTo>
                    <a:pt x="20629" y="22683"/>
                    <a:pt x="24452" y="17176"/>
                    <a:pt x="24452" y="10728"/>
                  </a:cubicBezTo>
                  <a:lnTo>
                    <a:pt x="24452" y="5735"/>
                  </a:lnTo>
                  <a:lnTo>
                    <a:pt x="244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2"/>
            <p:cNvSpPr/>
            <p:nvPr/>
          </p:nvSpPr>
          <p:spPr>
            <a:xfrm>
              <a:off x="7341108" y="1921887"/>
              <a:ext cx="489133" cy="951489"/>
            </a:xfrm>
            <a:custGeom>
              <a:rect b="b" l="l" r="r" t="t"/>
              <a:pathLst>
                <a:path extrusionOk="0" h="34468" w="17719">
                  <a:moveTo>
                    <a:pt x="1341" y="1"/>
                  </a:moveTo>
                  <a:cubicBezTo>
                    <a:pt x="628" y="1"/>
                    <a:pt x="343" y="486"/>
                    <a:pt x="0" y="942"/>
                  </a:cubicBezTo>
                  <a:lnTo>
                    <a:pt x="0" y="3139"/>
                  </a:lnTo>
                  <a:cubicBezTo>
                    <a:pt x="0" y="8475"/>
                    <a:pt x="2825" y="13011"/>
                    <a:pt x="6591" y="14352"/>
                  </a:cubicBezTo>
                  <a:cubicBezTo>
                    <a:pt x="2825" y="15693"/>
                    <a:pt x="0" y="20259"/>
                    <a:pt x="0" y="25594"/>
                  </a:cubicBezTo>
                  <a:lnTo>
                    <a:pt x="0" y="29731"/>
                  </a:lnTo>
                  <a:lnTo>
                    <a:pt x="0" y="34468"/>
                  </a:lnTo>
                  <a:lnTo>
                    <a:pt x="17719" y="34468"/>
                  </a:lnTo>
                  <a:lnTo>
                    <a:pt x="17719" y="29731"/>
                  </a:lnTo>
                  <a:lnTo>
                    <a:pt x="17719" y="25594"/>
                  </a:lnTo>
                  <a:cubicBezTo>
                    <a:pt x="17719" y="20259"/>
                    <a:pt x="14894" y="15722"/>
                    <a:pt x="11128" y="14352"/>
                  </a:cubicBezTo>
                  <a:cubicBezTo>
                    <a:pt x="14894" y="13011"/>
                    <a:pt x="17719" y="8475"/>
                    <a:pt x="17719" y="3139"/>
                  </a:cubicBezTo>
                  <a:lnTo>
                    <a:pt x="17719" y="942"/>
                  </a:lnTo>
                  <a:cubicBezTo>
                    <a:pt x="17377" y="514"/>
                    <a:pt x="17034" y="1"/>
                    <a:pt x="16321" y="1"/>
                  </a:cubicBezTo>
                  <a:cubicBezTo>
                    <a:pt x="15094" y="1"/>
                    <a:pt x="15094" y="372"/>
                    <a:pt x="13839" y="372"/>
                  </a:cubicBezTo>
                  <a:cubicBezTo>
                    <a:pt x="12583" y="372"/>
                    <a:pt x="12583" y="1"/>
                    <a:pt x="11328" y="1"/>
                  </a:cubicBezTo>
                  <a:cubicBezTo>
                    <a:pt x="10101" y="1"/>
                    <a:pt x="10101" y="372"/>
                    <a:pt x="8845" y="372"/>
                  </a:cubicBezTo>
                  <a:cubicBezTo>
                    <a:pt x="7590" y="372"/>
                    <a:pt x="7590" y="1"/>
                    <a:pt x="6335" y="1"/>
                  </a:cubicBezTo>
                  <a:cubicBezTo>
                    <a:pt x="5108" y="1"/>
                    <a:pt x="5108" y="372"/>
                    <a:pt x="3852" y="372"/>
                  </a:cubicBezTo>
                  <a:cubicBezTo>
                    <a:pt x="2597" y="372"/>
                    <a:pt x="2597"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2"/>
            <p:cNvSpPr/>
            <p:nvPr/>
          </p:nvSpPr>
          <p:spPr>
            <a:xfrm>
              <a:off x="7383647" y="1983336"/>
              <a:ext cx="15762" cy="15762"/>
            </a:xfrm>
            <a:custGeom>
              <a:rect b="b" l="l" r="r" t="t"/>
              <a:pathLst>
                <a:path extrusionOk="0" h="571" w="571">
                  <a:moveTo>
                    <a:pt x="285" y="0"/>
                  </a:moveTo>
                  <a:cubicBezTo>
                    <a:pt x="143" y="0"/>
                    <a:pt x="0" y="114"/>
                    <a:pt x="0" y="286"/>
                  </a:cubicBezTo>
                  <a:cubicBezTo>
                    <a:pt x="0" y="428"/>
                    <a:pt x="143" y="571"/>
                    <a:pt x="285" y="571"/>
                  </a:cubicBezTo>
                  <a:cubicBezTo>
                    <a:pt x="428" y="571"/>
                    <a:pt x="571" y="485"/>
                    <a:pt x="571" y="286"/>
                  </a:cubicBezTo>
                  <a:cubicBezTo>
                    <a:pt x="571" y="114"/>
                    <a:pt x="428" y="0"/>
                    <a:pt x="2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2"/>
            <p:cNvSpPr/>
            <p:nvPr/>
          </p:nvSpPr>
          <p:spPr>
            <a:xfrm>
              <a:off x="7406476" y="2081775"/>
              <a:ext cx="33899" cy="33899"/>
            </a:xfrm>
            <a:custGeom>
              <a:rect b="b" l="l" r="r" t="t"/>
              <a:pathLst>
                <a:path extrusionOk="0" h="1228" w="1228">
                  <a:moveTo>
                    <a:pt x="628" y="1"/>
                  </a:moveTo>
                  <a:cubicBezTo>
                    <a:pt x="286" y="1"/>
                    <a:pt x="1" y="286"/>
                    <a:pt x="1" y="628"/>
                  </a:cubicBezTo>
                  <a:cubicBezTo>
                    <a:pt x="1" y="942"/>
                    <a:pt x="286" y="1228"/>
                    <a:pt x="628" y="1228"/>
                  </a:cubicBezTo>
                  <a:cubicBezTo>
                    <a:pt x="942" y="1228"/>
                    <a:pt x="1227" y="942"/>
                    <a:pt x="1227" y="628"/>
                  </a:cubicBezTo>
                  <a:cubicBezTo>
                    <a:pt x="1227" y="286"/>
                    <a:pt x="942" y="1"/>
                    <a:pt x="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2"/>
            <p:cNvSpPr/>
            <p:nvPr/>
          </p:nvSpPr>
          <p:spPr>
            <a:xfrm>
              <a:off x="7460030" y="2025848"/>
              <a:ext cx="23657" cy="23657"/>
            </a:xfrm>
            <a:custGeom>
              <a:rect b="b" l="l" r="r" t="t"/>
              <a:pathLst>
                <a:path extrusionOk="0" h="857" w="857">
                  <a:moveTo>
                    <a:pt x="429" y="1"/>
                  </a:moveTo>
                  <a:cubicBezTo>
                    <a:pt x="172" y="1"/>
                    <a:pt x="1" y="229"/>
                    <a:pt x="1" y="429"/>
                  </a:cubicBezTo>
                  <a:cubicBezTo>
                    <a:pt x="1" y="686"/>
                    <a:pt x="229" y="857"/>
                    <a:pt x="429" y="857"/>
                  </a:cubicBezTo>
                  <a:cubicBezTo>
                    <a:pt x="686" y="857"/>
                    <a:pt x="857" y="657"/>
                    <a:pt x="857" y="429"/>
                  </a:cubicBezTo>
                  <a:cubicBezTo>
                    <a:pt x="857" y="172"/>
                    <a:pt x="686" y="1"/>
                    <a:pt x="4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2"/>
            <p:cNvSpPr/>
            <p:nvPr/>
          </p:nvSpPr>
          <p:spPr>
            <a:xfrm>
              <a:off x="7541161" y="1959706"/>
              <a:ext cx="15790" cy="15762"/>
            </a:xfrm>
            <a:custGeom>
              <a:rect b="b" l="l" r="r" t="t"/>
              <a:pathLst>
                <a:path extrusionOk="0" h="571" w="572">
                  <a:moveTo>
                    <a:pt x="286" y="0"/>
                  </a:moveTo>
                  <a:cubicBezTo>
                    <a:pt x="143" y="0"/>
                    <a:pt x="1" y="143"/>
                    <a:pt x="1" y="286"/>
                  </a:cubicBezTo>
                  <a:cubicBezTo>
                    <a:pt x="1" y="428"/>
                    <a:pt x="86" y="571"/>
                    <a:pt x="286" y="571"/>
                  </a:cubicBezTo>
                  <a:cubicBezTo>
                    <a:pt x="429" y="571"/>
                    <a:pt x="571" y="485"/>
                    <a:pt x="571" y="286"/>
                  </a:cubicBezTo>
                  <a:cubicBezTo>
                    <a:pt x="571" y="114"/>
                    <a:pt x="457"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2"/>
            <p:cNvSpPr/>
            <p:nvPr/>
          </p:nvSpPr>
          <p:spPr>
            <a:xfrm>
              <a:off x="7565592" y="2058145"/>
              <a:ext cx="33098" cy="33899"/>
            </a:xfrm>
            <a:custGeom>
              <a:rect b="b" l="l" r="r" t="t"/>
              <a:pathLst>
                <a:path extrusionOk="0" h="1228" w="1199">
                  <a:moveTo>
                    <a:pt x="599" y="1"/>
                  </a:moveTo>
                  <a:cubicBezTo>
                    <a:pt x="285" y="1"/>
                    <a:pt x="0" y="258"/>
                    <a:pt x="0" y="629"/>
                  </a:cubicBezTo>
                  <a:cubicBezTo>
                    <a:pt x="0" y="942"/>
                    <a:pt x="228" y="1228"/>
                    <a:pt x="599" y="1228"/>
                  </a:cubicBezTo>
                  <a:cubicBezTo>
                    <a:pt x="913" y="1228"/>
                    <a:pt x="1198" y="971"/>
                    <a:pt x="1198" y="629"/>
                  </a:cubicBezTo>
                  <a:cubicBezTo>
                    <a:pt x="1198" y="286"/>
                    <a:pt x="913" y="1"/>
                    <a:pt x="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2"/>
            <p:cNvSpPr/>
            <p:nvPr/>
          </p:nvSpPr>
          <p:spPr>
            <a:xfrm>
              <a:off x="7618345" y="2002245"/>
              <a:ext cx="23657" cy="23630"/>
            </a:xfrm>
            <a:custGeom>
              <a:rect b="b" l="l" r="r" t="t"/>
              <a:pathLst>
                <a:path extrusionOk="0" h="856" w="857">
                  <a:moveTo>
                    <a:pt x="429" y="0"/>
                  </a:moveTo>
                  <a:cubicBezTo>
                    <a:pt x="172" y="0"/>
                    <a:pt x="1" y="228"/>
                    <a:pt x="1" y="428"/>
                  </a:cubicBezTo>
                  <a:cubicBezTo>
                    <a:pt x="1" y="685"/>
                    <a:pt x="229" y="856"/>
                    <a:pt x="429" y="856"/>
                  </a:cubicBezTo>
                  <a:cubicBezTo>
                    <a:pt x="686" y="856"/>
                    <a:pt x="857" y="656"/>
                    <a:pt x="857" y="428"/>
                  </a:cubicBezTo>
                  <a:cubicBezTo>
                    <a:pt x="857" y="171"/>
                    <a:pt x="657"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p:nvPr/>
          </p:nvSpPr>
          <p:spPr>
            <a:xfrm>
              <a:off x="7510437" y="2132872"/>
              <a:ext cx="15790" cy="15873"/>
            </a:xfrm>
            <a:custGeom>
              <a:rect b="b" l="l" r="r" t="t"/>
              <a:pathLst>
                <a:path extrusionOk="0" h="575" w="572">
                  <a:moveTo>
                    <a:pt x="323" y="1"/>
                  </a:moveTo>
                  <a:cubicBezTo>
                    <a:pt x="311" y="1"/>
                    <a:pt x="298" y="2"/>
                    <a:pt x="286" y="4"/>
                  </a:cubicBezTo>
                  <a:cubicBezTo>
                    <a:pt x="143" y="4"/>
                    <a:pt x="1" y="118"/>
                    <a:pt x="1" y="290"/>
                  </a:cubicBezTo>
                  <a:cubicBezTo>
                    <a:pt x="1" y="432"/>
                    <a:pt x="115" y="575"/>
                    <a:pt x="286" y="575"/>
                  </a:cubicBezTo>
                  <a:cubicBezTo>
                    <a:pt x="429" y="575"/>
                    <a:pt x="571" y="489"/>
                    <a:pt x="571" y="290"/>
                  </a:cubicBezTo>
                  <a:cubicBezTo>
                    <a:pt x="571" y="133"/>
                    <a:pt x="452" y="1"/>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p:nvPr/>
          </p:nvSpPr>
          <p:spPr>
            <a:xfrm>
              <a:off x="7534867" y="2231422"/>
              <a:ext cx="33098" cy="33899"/>
            </a:xfrm>
            <a:custGeom>
              <a:rect b="b" l="l" r="r" t="t"/>
              <a:pathLst>
                <a:path extrusionOk="0" h="1228" w="1199">
                  <a:moveTo>
                    <a:pt x="599" y="1"/>
                  </a:moveTo>
                  <a:cubicBezTo>
                    <a:pt x="286" y="1"/>
                    <a:pt x="0" y="258"/>
                    <a:pt x="0" y="629"/>
                  </a:cubicBezTo>
                  <a:cubicBezTo>
                    <a:pt x="0" y="942"/>
                    <a:pt x="257" y="1228"/>
                    <a:pt x="599" y="1228"/>
                  </a:cubicBezTo>
                  <a:cubicBezTo>
                    <a:pt x="942" y="1228"/>
                    <a:pt x="1199" y="971"/>
                    <a:pt x="1199" y="629"/>
                  </a:cubicBezTo>
                  <a:cubicBezTo>
                    <a:pt x="1199" y="258"/>
                    <a:pt x="942" y="1"/>
                    <a:pt x="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2"/>
            <p:cNvSpPr/>
            <p:nvPr/>
          </p:nvSpPr>
          <p:spPr>
            <a:xfrm>
              <a:off x="7586848" y="2174721"/>
              <a:ext cx="23657" cy="23657"/>
            </a:xfrm>
            <a:custGeom>
              <a:rect b="b" l="l" r="r" t="t"/>
              <a:pathLst>
                <a:path extrusionOk="0" h="857" w="857">
                  <a:moveTo>
                    <a:pt x="428" y="1"/>
                  </a:moveTo>
                  <a:cubicBezTo>
                    <a:pt x="172" y="1"/>
                    <a:pt x="0" y="200"/>
                    <a:pt x="0" y="429"/>
                  </a:cubicBezTo>
                  <a:cubicBezTo>
                    <a:pt x="0" y="685"/>
                    <a:pt x="229" y="857"/>
                    <a:pt x="428" y="857"/>
                  </a:cubicBezTo>
                  <a:cubicBezTo>
                    <a:pt x="685" y="857"/>
                    <a:pt x="856" y="628"/>
                    <a:pt x="856" y="429"/>
                  </a:cubicBezTo>
                  <a:cubicBezTo>
                    <a:pt x="856" y="200"/>
                    <a:pt x="685" y="29"/>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2"/>
            <p:cNvSpPr/>
            <p:nvPr/>
          </p:nvSpPr>
          <p:spPr>
            <a:xfrm>
              <a:off x="7735721" y="1999181"/>
              <a:ext cx="18909" cy="17170"/>
            </a:xfrm>
            <a:custGeom>
              <a:rect b="b" l="l" r="r" t="t"/>
              <a:pathLst>
                <a:path extrusionOk="0" h="622" w="685">
                  <a:moveTo>
                    <a:pt x="320" y="0"/>
                  </a:moveTo>
                  <a:cubicBezTo>
                    <a:pt x="236" y="0"/>
                    <a:pt x="159" y="36"/>
                    <a:pt x="114" y="111"/>
                  </a:cubicBezTo>
                  <a:cubicBezTo>
                    <a:pt x="0" y="254"/>
                    <a:pt x="0" y="425"/>
                    <a:pt x="143" y="539"/>
                  </a:cubicBezTo>
                  <a:cubicBezTo>
                    <a:pt x="210" y="593"/>
                    <a:pt x="284" y="621"/>
                    <a:pt x="355" y="621"/>
                  </a:cubicBezTo>
                  <a:cubicBezTo>
                    <a:pt x="434" y="621"/>
                    <a:pt x="510" y="586"/>
                    <a:pt x="571" y="510"/>
                  </a:cubicBezTo>
                  <a:cubicBezTo>
                    <a:pt x="685" y="368"/>
                    <a:pt x="685" y="197"/>
                    <a:pt x="542" y="82"/>
                  </a:cubicBezTo>
                  <a:cubicBezTo>
                    <a:pt x="475" y="29"/>
                    <a:pt x="395"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p:nvPr/>
          </p:nvSpPr>
          <p:spPr>
            <a:xfrm>
              <a:off x="7682941" y="2094832"/>
              <a:ext cx="37046" cy="33512"/>
            </a:xfrm>
            <a:custGeom>
              <a:rect b="b" l="l" r="r" t="t"/>
              <a:pathLst>
                <a:path extrusionOk="0" h="1214" w="1342">
                  <a:moveTo>
                    <a:pt x="658" y="1"/>
                  </a:moveTo>
                  <a:cubicBezTo>
                    <a:pt x="491" y="1"/>
                    <a:pt x="324" y="73"/>
                    <a:pt x="200" y="213"/>
                  </a:cubicBezTo>
                  <a:cubicBezTo>
                    <a:pt x="0" y="469"/>
                    <a:pt x="29" y="869"/>
                    <a:pt x="286" y="1069"/>
                  </a:cubicBezTo>
                  <a:cubicBezTo>
                    <a:pt x="386" y="1169"/>
                    <a:pt x="519" y="1214"/>
                    <a:pt x="656" y="1214"/>
                  </a:cubicBezTo>
                  <a:cubicBezTo>
                    <a:pt x="831" y="1214"/>
                    <a:pt x="1013" y="1140"/>
                    <a:pt x="1142" y="1011"/>
                  </a:cubicBezTo>
                  <a:cubicBezTo>
                    <a:pt x="1341" y="726"/>
                    <a:pt x="1341" y="355"/>
                    <a:pt x="1056" y="155"/>
                  </a:cubicBezTo>
                  <a:cubicBezTo>
                    <a:pt x="939" y="51"/>
                    <a:pt x="798" y="1"/>
                    <a:pt x="6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2"/>
            <p:cNvSpPr/>
            <p:nvPr/>
          </p:nvSpPr>
          <p:spPr>
            <a:xfrm>
              <a:off x="7764845" y="2083790"/>
              <a:ext cx="26032" cy="23243"/>
            </a:xfrm>
            <a:custGeom>
              <a:rect b="b" l="l" r="r" t="t"/>
              <a:pathLst>
                <a:path extrusionOk="0" h="842" w="943">
                  <a:moveTo>
                    <a:pt x="522" y="1"/>
                  </a:moveTo>
                  <a:cubicBezTo>
                    <a:pt x="403" y="1"/>
                    <a:pt x="280" y="61"/>
                    <a:pt x="200" y="156"/>
                  </a:cubicBezTo>
                  <a:cubicBezTo>
                    <a:pt x="1" y="299"/>
                    <a:pt x="58" y="584"/>
                    <a:pt x="229" y="727"/>
                  </a:cubicBezTo>
                  <a:cubicBezTo>
                    <a:pt x="294" y="805"/>
                    <a:pt x="390" y="842"/>
                    <a:pt x="488" y="842"/>
                  </a:cubicBezTo>
                  <a:cubicBezTo>
                    <a:pt x="603" y="842"/>
                    <a:pt x="722" y="791"/>
                    <a:pt x="800" y="698"/>
                  </a:cubicBezTo>
                  <a:cubicBezTo>
                    <a:pt x="942" y="555"/>
                    <a:pt x="942" y="270"/>
                    <a:pt x="771" y="127"/>
                  </a:cubicBezTo>
                  <a:cubicBezTo>
                    <a:pt x="708" y="39"/>
                    <a:pt x="616"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p:nvPr/>
          </p:nvSpPr>
          <p:spPr>
            <a:xfrm>
              <a:off x="7659311" y="2230732"/>
              <a:ext cx="18136" cy="17170"/>
            </a:xfrm>
            <a:custGeom>
              <a:rect b="b" l="l" r="r" t="t"/>
              <a:pathLst>
                <a:path extrusionOk="0" h="622" w="657">
                  <a:moveTo>
                    <a:pt x="302" y="1"/>
                  </a:moveTo>
                  <a:cubicBezTo>
                    <a:pt x="222" y="1"/>
                    <a:pt x="146" y="36"/>
                    <a:pt x="86" y="111"/>
                  </a:cubicBezTo>
                  <a:cubicBezTo>
                    <a:pt x="0" y="254"/>
                    <a:pt x="0" y="425"/>
                    <a:pt x="143" y="539"/>
                  </a:cubicBezTo>
                  <a:cubicBezTo>
                    <a:pt x="210" y="593"/>
                    <a:pt x="284" y="622"/>
                    <a:pt x="355" y="622"/>
                  </a:cubicBezTo>
                  <a:cubicBezTo>
                    <a:pt x="435" y="622"/>
                    <a:pt x="511" y="586"/>
                    <a:pt x="571" y="511"/>
                  </a:cubicBezTo>
                  <a:cubicBezTo>
                    <a:pt x="657" y="397"/>
                    <a:pt x="657" y="226"/>
                    <a:pt x="514" y="83"/>
                  </a:cubicBezTo>
                  <a:cubicBezTo>
                    <a:pt x="447" y="29"/>
                    <a:pt x="373" y="1"/>
                    <a:pt x="3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p:nvPr/>
          </p:nvSpPr>
          <p:spPr>
            <a:xfrm>
              <a:off x="7773513" y="2629182"/>
              <a:ext cx="15790" cy="15790"/>
            </a:xfrm>
            <a:custGeom>
              <a:rect b="b" l="l" r="r" t="t"/>
              <a:pathLst>
                <a:path extrusionOk="0" h="572" w="572">
                  <a:moveTo>
                    <a:pt x="286" y="1"/>
                  </a:moveTo>
                  <a:cubicBezTo>
                    <a:pt x="115" y="1"/>
                    <a:pt x="1" y="143"/>
                    <a:pt x="1" y="286"/>
                  </a:cubicBezTo>
                  <a:cubicBezTo>
                    <a:pt x="1" y="457"/>
                    <a:pt x="115" y="571"/>
                    <a:pt x="286" y="571"/>
                  </a:cubicBezTo>
                  <a:cubicBezTo>
                    <a:pt x="429" y="571"/>
                    <a:pt x="571" y="457"/>
                    <a:pt x="571" y="286"/>
                  </a:cubicBezTo>
                  <a:cubicBezTo>
                    <a:pt x="571" y="143"/>
                    <a:pt x="429"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a:off x="7731774" y="2513407"/>
              <a:ext cx="33899" cy="33098"/>
            </a:xfrm>
            <a:custGeom>
              <a:rect b="b" l="l" r="r" t="t"/>
              <a:pathLst>
                <a:path extrusionOk="0" h="1199" w="1228">
                  <a:moveTo>
                    <a:pt x="600" y="0"/>
                  </a:moveTo>
                  <a:cubicBezTo>
                    <a:pt x="286" y="0"/>
                    <a:pt x="0" y="257"/>
                    <a:pt x="0" y="600"/>
                  </a:cubicBezTo>
                  <a:cubicBezTo>
                    <a:pt x="0" y="970"/>
                    <a:pt x="257" y="1199"/>
                    <a:pt x="600" y="1199"/>
                  </a:cubicBezTo>
                  <a:cubicBezTo>
                    <a:pt x="942" y="1199"/>
                    <a:pt x="1227" y="970"/>
                    <a:pt x="1227" y="600"/>
                  </a:cubicBezTo>
                  <a:cubicBezTo>
                    <a:pt x="1227" y="286"/>
                    <a:pt x="970" y="0"/>
                    <a:pt x="6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p:nvPr/>
          </p:nvSpPr>
          <p:spPr>
            <a:xfrm>
              <a:off x="7688462" y="2579576"/>
              <a:ext cx="23657" cy="23657"/>
            </a:xfrm>
            <a:custGeom>
              <a:rect b="b" l="l" r="r" t="t"/>
              <a:pathLst>
                <a:path extrusionOk="0" h="857" w="857">
                  <a:moveTo>
                    <a:pt x="428" y="0"/>
                  </a:moveTo>
                  <a:cubicBezTo>
                    <a:pt x="171" y="0"/>
                    <a:pt x="0" y="200"/>
                    <a:pt x="0" y="428"/>
                  </a:cubicBezTo>
                  <a:cubicBezTo>
                    <a:pt x="0" y="656"/>
                    <a:pt x="171" y="856"/>
                    <a:pt x="428" y="856"/>
                  </a:cubicBezTo>
                  <a:cubicBezTo>
                    <a:pt x="685" y="856"/>
                    <a:pt x="856" y="628"/>
                    <a:pt x="856" y="428"/>
                  </a:cubicBezTo>
                  <a:cubicBezTo>
                    <a:pt x="856" y="171"/>
                    <a:pt x="656" y="0"/>
                    <a:pt x="4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p:nvPr/>
          </p:nvSpPr>
          <p:spPr>
            <a:xfrm>
              <a:off x="7615998" y="2652812"/>
              <a:ext cx="14990" cy="15790"/>
            </a:xfrm>
            <a:custGeom>
              <a:rect b="b" l="l" r="r" t="t"/>
              <a:pathLst>
                <a:path extrusionOk="0" h="572" w="543">
                  <a:moveTo>
                    <a:pt x="285" y="1"/>
                  </a:moveTo>
                  <a:cubicBezTo>
                    <a:pt x="143" y="1"/>
                    <a:pt x="0" y="115"/>
                    <a:pt x="0" y="286"/>
                  </a:cubicBezTo>
                  <a:cubicBezTo>
                    <a:pt x="0" y="486"/>
                    <a:pt x="143" y="571"/>
                    <a:pt x="285" y="571"/>
                  </a:cubicBezTo>
                  <a:cubicBezTo>
                    <a:pt x="400" y="571"/>
                    <a:pt x="542" y="486"/>
                    <a:pt x="542" y="286"/>
                  </a:cubicBezTo>
                  <a:cubicBezTo>
                    <a:pt x="542" y="143"/>
                    <a:pt x="400"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p:nvPr/>
          </p:nvSpPr>
          <p:spPr>
            <a:xfrm>
              <a:off x="7573459" y="2537037"/>
              <a:ext cx="33098" cy="33098"/>
            </a:xfrm>
            <a:custGeom>
              <a:rect b="b" l="l" r="r" t="t"/>
              <a:pathLst>
                <a:path extrusionOk="0" h="1199" w="1199">
                  <a:moveTo>
                    <a:pt x="600" y="0"/>
                  </a:moveTo>
                  <a:cubicBezTo>
                    <a:pt x="286" y="0"/>
                    <a:pt x="0" y="257"/>
                    <a:pt x="0" y="600"/>
                  </a:cubicBezTo>
                  <a:cubicBezTo>
                    <a:pt x="0" y="970"/>
                    <a:pt x="286" y="1199"/>
                    <a:pt x="600" y="1199"/>
                  </a:cubicBezTo>
                  <a:cubicBezTo>
                    <a:pt x="913" y="1199"/>
                    <a:pt x="1199" y="913"/>
                    <a:pt x="1199" y="600"/>
                  </a:cubicBezTo>
                  <a:cubicBezTo>
                    <a:pt x="1199" y="286"/>
                    <a:pt x="970" y="0"/>
                    <a:pt x="6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p:nvPr/>
          </p:nvSpPr>
          <p:spPr>
            <a:xfrm>
              <a:off x="7530920" y="2603206"/>
              <a:ext cx="23657" cy="22940"/>
            </a:xfrm>
            <a:custGeom>
              <a:rect b="b" l="l" r="r" t="t"/>
              <a:pathLst>
                <a:path extrusionOk="0" h="831" w="857">
                  <a:moveTo>
                    <a:pt x="429" y="0"/>
                  </a:moveTo>
                  <a:cubicBezTo>
                    <a:pt x="172" y="0"/>
                    <a:pt x="1" y="200"/>
                    <a:pt x="1" y="400"/>
                  </a:cubicBezTo>
                  <a:cubicBezTo>
                    <a:pt x="1" y="640"/>
                    <a:pt x="151" y="830"/>
                    <a:pt x="380" y="830"/>
                  </a:cubicBezTo>
                  <a:cubicBezTo>
                    <a:pt x="396" y="830"/>
                    <a:pt x="412" y="829"/>
                    <a:pt x="429" y="827"/>
                  </a:cubicBezTo>
                  <a:cubicBezTo>
                    <a:pt x="685" y="827"/>
                    <a:pt x="857" y="656"/>
                    <a:pt x="857" y="400"/>
                  </a:cubicBezTo>
                  <a:cubicBezTo>
                    <a:pt x="857" y="171"/>
                    <a:pt x="657"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p:nvPr/>
          </p:nvSpPr>
          <p:spPr>
            <a:xfrm>
              <a:off x="7565592" y="2750479"/>
              <a:ext cx="15762" cy="15790"/>
            </a:xfrm>
            <a:custGeom>
              <a:rect b="b" l="l" r="r" t="t"/>
              <a:pathLst>
                <a:path extrusionOk="0" h="572" w="571">
                  <a:moveTo>
                    <a:pt x="285" y="1"/>
                  </a:moveTo>
                  <a:cubicBezTo>
                    <a:pt x="143" y="1"/>
                    <a:pt x="0" y="115"/>
                    <a:pt x="0" y="286"/>
                  </a:cubicBezTo>
                  <a:cubicBezTo>
                    <a:pt x="0" y="429"/>
                    <a:pt x="143" y="571"/>
                    <a:pt x="285" y="571"/>
                  </a:cubicBezTo>
                  <a:cubicBezTo>
                    <a:pt x="428" y="571"/>
                    <a:pt x="571" y="457"/>
                    <a:pt x="571" y="286"/>
                  </a:cubicBezTo>
                  <a:cubicBezTo>
                    <a:pt x="571" y="143"/>
                    <a:pt x="457" y="1"/>
                    <a:pt x="2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2"/>
            <p:cNvSpPr/>
            <p:nvPr/>
          </p:nvSpPr>
          <p:spPr>
            <a:xfrm>
              <a:off x="7645922" y="2479536"/>
              <a:ext cx="15762" cy="15900"/>
            </a:xfrm>
            <a:custGeom>
              <a:rect b="b" l="l" r="r" t="t"/>
              <a:pathLst>
                <a:path extrusionOk="0" h="576" w="571">
                  <a:moveTo>
                    <a:pt x="286" y="1"/>
                  </a:moveTo>
                  <a:cubicBezTo>
                    <a:pt x="143" y="1"/>
                    <a:pt x="0" y="115"/>
                    <a:pt x="0" y="286"/>
                  </a:cubicBezTo>
                  <a:cubicBezTo>
                    <a:pt x="0" y="465"/>
                    <a:pt x="115" y="575"/>
                    <a:pt x="242" y="575"/>
                  </a:cubicBezTo>
                  <a:cubicBezTo>
                    <a:pt x="257" y="575"/>
                    <a:pt x="271" y="574"/>
                    <a:pt x="286" y="571"/>
                  </a:cubicBezTo>
                  <a:cubicBezTo>
                    <a:pt x="428" y="571"/>
                    <a:pt x="571" y="428"/>
                    <a:pt x="571" y="286"/>
                  </a:cubicBezTo>
                  <a:cubicBezTo>
                    <a:pt x="571" y="143"/>
                    <a:pt x="485"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p:nvPr/>
          </p:nvSpPr>
          <p:spPr>
            <a:xfrm>
              <a:off x="7604956" y="2363760"/>
              <a:ext cx="33126" cy="33098"/>
            </a:xfrm>
            <a:custGeom>
              <a:rect b="b" l="l" r="r" t="t"/>
              <a:pathLst>
                <a:path extrusionOk="0" h="1199" w="1200">
                  <a:moveTo>
                    <a:pt x="600" y="0"/>
                  </a:moveTo>
                  <a:cubicBezTo>
                    <a:pt x="286" y="0"/>
                    <a:pt x="1" y="257"/>
                    <a:pt x="1" y="599"/>
                  </a:cubicBezTo>
                  <a:cubicBezTo>
                    <a:pt x="1" y="970"/>
                    <a:pt x="257" y="1199"/>
                    <a:pt x="600" y="1199"/>
                  </a:cubicBezTo>
                  <a:cubicBezTo>
                    <a:pt x="914" y="1199"/>
                    <a:pt x="1199" y="970"/>
                    <a:pt x="1199" y="599"/>
                  </a:cubicBezTo>
                  <a:cubicBezTo>
                    <a:pt x="1199" y="286"/>
                    <a:pt x="971" y="0"/>
                    <a:pt x="6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2"/>
            <p:cNvSpPr/>
            <p:nvPr/>
          </p:nvSpPr>
          <p:spPr>
            <a:xfrm>
              <a:off x="7561644" y="2430702"/>
              <a:ext cx="23657" cy="23657"/>
            </a:xfrm>
            <a:custGeom>
              <a:rect b="b" l="l" r="r" t="t"/>
              <a:pathLst>
                <a:path extrusionOk="0" h="857" w="857">
                  <a:moveTo>
                    <a:pt x="428" y="1"/>
                  </a:moveTo>
                  <a:cubicBezTo>
                    <a:pt x="172" y="1"/>
                    <a:pt x="0" y="200"/>
                    <a:pt x="0" y="428"/>
                  </a:cubicBezTo>
                  <a:cubicBezTo>
                    <a:pt x="0" y="628"/>
                    <a:pt x="172" y="828"/>
                    <a:pt x="428" y="856"/>
                  </a:cubicBezTo>
                  <a:cubicBezTo>
                    <a:pt x="685" y="856"/>
                    <a:pt x="856" y="657"/>
                    <a:pt x="856" y="428"/>
                  </a:cubicBezTo>
                  <a:cubicBezTo>
                    <a:pt x="856" y="172"/>
                    <a:pt x="628"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
            <p:cNvSpPr/>
            <p:nvPr/>
          </p:nvSpPr>
          <p:spPr>
            <a:xfrm>
              <a:off x="7417519" y="2612619"/>
              <a:ext cx="18909" cy="16618"/>
            </a:xfrm>
            <a:custGeom>
              <a:rect b="b" l="l" r="r" t="t"/>
              <a:pathLst>
                <a:path extrusionOk="0" h="602" w="685">
                  <a:moveTo>
                    <a:pt x="346" y="0"/>
                  </a:moveTo>
                  <a:cubicBezTo>
                    <a:pt x="261" y="0"/>
                    <a:pt x="178" y="35"/>
                    <a:pt x="114" y="116"/>
                  </a:cubicBezTo>
                  <a:cubicBezTo>
                    <a:pt x="0" y="258"/>
                    <a:pt x="0" y="429"/>
                    <a:pt x="143" y="544"/>
                  </a:cubicBezTo>
                  <a:cubicBezTo>
                    <a:pt x="205" y="581"/>
                    <a:pt x="278" y="602"/>
                    <a:pt x="348" y="602"/>
                  </a:cubicBezTo>
                  <a:cubicBezTo>
                    <a:pt x="438" y="602"/>
                    <a:pt x="522" y="567"/>
                    <a:pt x="571" y="486"/>
                  </a:cubicBezTo>
                  <a:cubicBezTo>
                    <a:pt x="685" y="372"/>
                    <a:pt x="685" y="173"/>
                    <a:pt x="542" y="59"/>
                  </a:cubicBezTo>
                  <a:cubicBezTo>
                    <a:pt x="480" y="21"/>
                    <a:pt x="412" y="0"/>
                    <a:pt x="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a:off x="7452163" y="2500460"/>
              <a:ext cx="37046" cy="33126"/>
            </a:xfrm>
            <a:custGeom>
              <a:rect b="b" l="l" r="r" t="t"/>
              <a:pathLst>
                <a:path extrusionOk="0" h="1200" w="1342">
                  <a:moveTo>
                    <a:pt x="677" y="1"/>
                  </a:moveTo>
                  <a:cubicBezTo>
                    <a:pt x="505" y="1"/>
                    <a:pt x="337" y="73"/>
                    <a:pt x="229" y="213"/>
                  </a:cubicBezTo>
                  <a:cubicBezTo>
                    <a:pt x="0" y="498"/>
                    <a:pt x="29" y="869"/>
                    <a:pt x="286" y="1069"/>
                  </a:cubicBezTo>
                  <a:cubicBezTo>
                    <a:pt x="398" y="1156"/>
                    <a:pt x="538" y="1200"/>
                    <a:pt x="676" y="1200"/>
                  </a:cubicBezTo>
                  <a:cubicBezTo>
                    <a:pt x="854" y="1200"/>
                    <a:pt x="1029" y="1127"/>
                    <a:pt x="1142" y="983"/>
                  </a:cubicBezTo>
                  <a:cubicBezTo>
                    <a:pt x="1341" y="755"/>
                    <a:pt x="1313" y="355"/>
                    <a:pt x="1085" y="156"/>
                  </a:cubicBezTo>
                  <a:cubicBezTo>
                    <a:pt x="968" y="51"/>
                    <a:pt x="821" y="1"/>
                    <a:pt x="6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a:off x="7381273" y="2521716"/>
              <a:ext cx="26032" cy="23243"/>
            </a:xfrm>
            <a:custGeom>
              <a:rect b="b" l="l" r="r" t="t"/>
              <a:pathLst>
                <a:path extrusionOk="0" h="842" w="943">
                  <a:moveTo>
                    <a:pt x="465" y="1"/>
                  </a:moveTo>
                  <a:cubicBezTo>
                    <a:pt x="346" y="1"/>
                    <a:pt x="223" y="61"/>
                    <a:pt x="143" y="156"/>
                  </a:cubicBezTo>
                  <a:cubicBezTo>
                    <a:pt x="1" y="327"/>
                    <a:pt x="29" y="584"/>
                    <a:pt x="172" y="727"/>
                  </a:cubicBezTo>
                  <a:cubicBezTo>
                    <a:pt x="237" y="805"/>
                    <a:pt x="333" y="842"/>
                    <a:pt x="431" y="842"/>
                  </a:cubicBezTo>
                  <a:cubicBezTo>
                    <a:pt x="546" y="842"/>
                    <a:pt x="665" y="791"/>
                    <a:pt x="742" y="698"/>
                  </a:cubicBezTo>
                  <a:cubicBezTo>
                    <a:pt x="942" y="555"/>
                    <a:pt x="885" y="270"/>
                    <a:pt x="714" y="127"/>
                  </a:cubicBezTo>
                  <a:cubicBezTo>
                    <a:pt x="651" y="39"/>
                    <a:pt x="559" y="1"/>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a:off x="7494702" y="2381179"/>
              <a:ext cx="18909" cy="17170"/>
            </a:xfrm>
            <a:custGeom>
              <a:rect b="b" l="l" r="r" t="t"/>
              <a:pathLst>
                <a:path extrusionOk="0" h="622" w="685">
                  <a:moveTo>
                    <a:pt x="320" y="0"/>
                  </a:moveTo>
                  <a:cubicBezTo>
                    <a:pt x="236" y="0"/>
                    <a:pt x="159" y="36"/>
                    <a:pt x="114" y="111"/>
                  </a:cubicBezTo>
                  <a:cubicBezTo>
                    <a:pt x="0" y="225"/>
                    <a:pt x="29" y="425"/>
                    <a:pt x="143" y="539"/>
                  </a:cubicBezTo>
                  <a:cubicBezTo>
                    <a:pt x="210" y="593"/>
                    <a:pt x="284" y="621"/>
                    <a:pt x="355" y="621"/>
                  </a:cubicBezTo>
                  <a:cubicBezTo>
                    <a:pt x="434" y="621"/>
                    <a:pt x="511" y="586"/>
                    <a:pt x="571" y="511"/>
                  </a:cubicBezTo>
                  <a:cubicBezTo>
                    <a:pt x="685" y="368"/>
                    <a:pt x="685" y="197"/>
                    <a:pt x="542" y="83"/>
                  </a:cubicBezTo>
                  <a:cubicBezTo>
                    <a:pt x="475" y="29"/>
                    <a:pt x="395"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a:off x="7476566" y="2808753"/>
              <a:ext cx="15790" cy="15790"/>
            </a:xfrm>
            <a:custGeom>
              <a:rect b="b" l="l" r="r" t="t"/>
              <a:pathLst>
                <a:path extrusionOk="0" h="572" w="572">
                  <a:moveTo>
                    <a:pt x="286" y="1"/>
                  </a:moveTo>
                  <a:cubicBezTo>
                    <a:pt x="144" y="1"/>
                    <a:pt x="1" y="87"/>
                    <a:pt x="1" y="286"/>
                  </a:cubicBezTo>
                  <a:cubicBezTo>
                    <a:pt x="1" y="429"/>
                    <a:pt x="144" y="572"/>
                    <a:pt x="286" y="572"/>
                  </a:cubicBezTo>
                  <a:cubicBezTo>
                    <a:pt x="429" y="572"/>
                    <a:pt x="572" y="429"/>
                    <a:pt x="572" y="286"/>
                  </a:cubicBezTo>
                  <a:cubicBezTo>
                    <a:pt x="572" y="144"/>
                    <a:pt x="429" y="1"/>
                    <a:pt x="286" y="1"/>
                  </a:cubicBezTo>
                  <a:close/>
                </a:path>
              </a:pathLst>
            </a:custGeom>
            <a:solidFill>
              <a:srgbClr val="DBC6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a:off x="7435627" y="2692205"/>
              <a:ext cx="33098" cy="33899"/>
            </a:xfrm>
            <a:custGeom>
              <a:rect b="b" l="l" r="r" t="t"/>
              <a:pathLst>
                <a:path extrusionOk="0" h="1228" w="1199">
                  <a:moveTo>
                    <a:pt x="599" y="0"/>
                  </a:moveTo>
                  <a:cubicBezTo>
                    <a:pt x="286" y="0"/>
                    <a:pt x="0" y="257"/>
                    <a:pt x="0" y="628"/>
                  </a:cubicBezTo>
                  <a:cubicBezTo>
                    <a:pt x="0" y="942"/>
                    <a:pt x="257" y="1227"/>
                    <a:pt x="599" y="1227"/>
                  </a:cubicBezTo>
                  <a:cubicBezTo>
                    <a:pt x="913" y="1227"/>
                    <a:pt x="1199" y="970"/>
                    <a:pt x="1199" y="628"/>
                  </a:cubicBezTo>
                  <a:cubicBezTo>
                    <a:pt x="1199" y="286"/>
                    <a:pt x="970" y="0"/>
                    <a:pt x="5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p:nvPr/>
          </p:nvSpPr>
          <p:spPr>
            <a:xfrm>
              <a:off x="7392288" y="2758346"/>
              <a:ext cx="23657" cy="23657"/>
            </a:xfrm>
            <a:custGeom>
              <a:rect b="b" l="l" r="r" t="t"/>
              <a:pathLst>
                <a:path extrusionOk="0" h="857" w="857">
                  <a:moveTo>
                    <a:pt x="429" y="1"/>
                  </a:moveTo>
                  <a:cubicBezTo>
                    <a:pt x="172" y="1"/>
                    <a:pt x="1" y="201"/>
                    <a:pt x="1" y="429"/>
                  </a:cubicBezTo>
                  <a:cubicBezTo>
                    <a:pt x="1" y="657"/>
                    <a:pt x="172" y="857"/>
                    <a:pt x="429" y="857"/>
                  </a:cubicBezTo>
                  <a:cubicBezTo>
                    <a:pt x="686" y="857"/>
                    <a:pt x="857" y="657"/>
                    <a:pt x="857" y="429"/>
                  </a:cubicBezTo>
                  <a:cubicBezTo>
                    <a:pt x="857" y="172"/>
                    <a:pt x="629" y="1"/>
                    <a:pt x="429" y="1"/>
                  </a:cubicBezTo>
                  <a:close/>
                </a:path>
              </a:pathLst>
            </a:custGeom>
            <a:solidFill>
              <a:srgbClr val="DBC6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p:nvPr/>
          </p:nvSpPr>
          <p:spPr>
            <a:xfrm>
              <a:off x="7745162" y="2820568"/>
              <a:ext cx="15790" cy="15790"/>
            </a:xfrm>
            <a:custGeom>
              <a:rect b="b" l="l" r="r" t="t"/>
              <a:pathLst>
                <a:path extrusionOk="0" h="572" w="572">
                  <a:moveTo>
                    <a:pt x="286" y="1"/>
                  </a:moveTo>
                  <a:cubicBezTo>
                    <a:pt x="143" y="1"/>
                    <a:pt x="0" y="115"/>
                    <a:pt x="0" y="286"/>
                  </a:cubicBezTo>
                  <a:cubicBezTo>
                    <a:pt x="0" y="457"/>
                    <a:pt x="143" y="572"/>
                    <a:pt x="286" y="572"/>
                  </a:cubicBezTo>
                  <a:cubicBezTo>
                    <a:pt x="428" y="572"/>
                    <a:pt x="571" y="457"/>
                    <a:pt x="571" y="286"/>
                  </a:cubicBezTo>
                  <a:cubicBezTo>
                    <a:pt x="571" y="144"/>
                    <a:pt x="428"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7703423" y="2704020"/>
              <a:ext cx="33098" cy="33899"/>
            </a:xfrm>
            <a:custGeom>
              <a:rect b="b" l="l" r="r" t="t"/>
              <a:pathLst>
                <a:path extrusionOk="0" h="1228" w="1199">
                  <a:moveTo>
                    <a:pt x="599" y="0"/>
                  </a:moveTo>
                  <a:cubicBezTo>
                    <a:pt x="286" y="0"/>
                    <a:pt x="0" y="257"/>
                    <a:pt x="0" y="628"/>
                  </a:cubicBezTo>
                  <a:cubicBezTo>
                    <a:pt x="0" y="942"/>
                    <a:pt x="286" y="1227"/>
                    <a:pt x="599" y="1227"/>
                  </a:cubicBezTo>
                  <a:cubicBezTo>
                    <a:pt x="913" y="1227"/>
                    <a:pt x="1199" y="970"/>
                    <a:pt x="1199" y="628"/>
                  </a:cubicBezTo>
                  <a:cubicBezTo>
                    <a:pt x="1199" y="285"/>
                    <a:pt x="913" y="0"/>
                    <a:pt x="5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7660884" y="2770161"/>
              <a:ext cx="23657" cy="23657"/>
            </a:xfrm>
            <a:custGeom>
              <a:rect b="b" l="l" r="r" t="t"/>
              <a:pathLst>
                <a:path extrusionOk="0" h="857" w="857">
                  <a:moveTo>
                    <a:pt x="428" y="1"/>
                  </a:moveTo>
                  <a:cubicBezTo>
                    <a:pt x="172" y="1"/>
                    <a:pt x="0" y="201"/>
                    <a:pt x="0" y="429"/>
                  </a:cubicBezTo>
                  <a:cubicBezTo>
                    <a:pt x="0" y="686"/>
                    <a:pt x="172" y="857"/>
                    <a:pt x="428" y="857"/>
                  </a:cubicBezTo>
                  <a:cubicBezTo>
                    <a:pt x="685" y="857"/>
                    <a:pt x="856" y="657"/>
                    <a:pt x="856" y="429"/>
                  </a:cubicBezTo>
                  <a:cubicBezTo>
                    <a:pt x="856" y="172"/>
                    <a:pt x="657"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a:off x="7247389" y="1647024"/>
              <a:ext cx="319003" cy="1340554"/>
            </a:xfrm>
            <a:custGeom>
              <a:rect b="b" l="l" r="r" t="t"/>
              <a:pathLst>
                <a:path extrusionOk="0" h="48562" w="11556">
                  <a:moveTo>
                    <a:pt x="0" y="0"/>
                  </a:moveTo>
                  <a:lnTo>
                    <a:pt x="0" y="5735"/>
                  </a:lnTo>
                  <a:lnTo>
                    <a:pt x="0" y="10728"/>
                  </a:lnTo>
                  <a:cubicBezTo>
                    <a:pt x="0" y="17176"/>
                    <a:pt x="3852" y="22683"/>
                    <a:pt x="9073" y="24281"/>
                  </a:cubicBezTo>
                  <a:cubicBezTo>
                    <a:pt x="3852" y="25879"/>
                    <a:pt x="0" y="31385"/>
                    <a:pt x="0" y="37834"/>
                  </a:cubicBezTo>
                  <a:lnTo>
                    <a:pt x="0" y="42827"/>
                  </a:lnTo>
                  <a:lnTo>
                    <a:pt x="0" y="48562"/>
                  </a:lnTo>
                  <a:lnTo>
                    <a:pt x="2511" y="48562"/>
                  </a:lnTo>
                  <a:lnTo>
                    <a:pt x="2511" y="42827"/>
                  </a:lnTo>
                  <a:lnTo>
                    <a:pt x="2511" y="37834"/>
                  </a:lnTo>
                  <a:cubicBezTo>
                    <a:pt x="2511" y="31385"/>
                    <a:pt x="6363" y="25879"/>
                    <a:pt x="11556" y="24281"/>
                  </a:cubicBezTo>
                  <a:cubicBezTo>
                    <a:pt x="6363" y="22683"/>
                    <a:pt x="2511" y="17176"/>
                    <a:pt x="2511" y="10728"/>
                  </a:cubicBezTo>
                  <a:lnTo>
                    <a:pt x="2511" y="5735"/>
                  </a:lnTo>
                  <a:lnTo>
                    <a:pt x="251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2"/>
            <p:cNvSpPr/>
            <p:nvPr/>
          </p:nvSpPr>
          <p:spPr>
            <a:xfrm>
              <a:off x="7176499" y="1615499"/>
              <a:ext cx="817577" cy="71718"/>
            </a:xfrm>
            <a:custGeom>
              <a:rect b="b" l="l" r="r" t="t"/>
              <a:pathLst>
                <a:path extrusionOk="0" h="2598" w="29617">
                  <a:moveTo>
                    <a:pt x="1113" y="1"/>
                  </a:moveTo>
                  <a:cubicBezTo>
                    <a:pt x="514" y="1"/>
                    <a:pt x="0" y="486"/>
                    <a:pt x="0" y="1113"/>
                  </a:cubicBezTo>
                  <a:lnTo>
                    <a:pt x="0" y="1484"/>
                  </a:lnTo>
                  <a:cubicBezTo>
                    <a:pt x="0" y="2112"/>
                    <a:pt x="514" y="2597"/>
                    <a:pt x="1113" y="2597"/>
                  </a:cubicBezTo>
                  <a:lnTo>
                    <a:pt x="28504" y="2597"/>
                  </a:lnTo>
                  <a:cubicBezTo>
                    <a:pt x="29103" y="2597"/>
                    <a:pt x="29617" y="2112"/>
                    <a:pt x="29617" y="1484"/>
                  </a:cubicBezTo>
                  <a:lnTo>
                    <a:pt x="29617" y="1113"/>
                  </a:lnTo>
                  <a:cubicBezTo>
                    <a:pt x="29617" y="486"/>
                    <a:pt x="29103" y="1"/>
                    <a:pt x="28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p:nvPr/>
          </p:nvSpPr>
          <p:spPr>
            <a:xfrm>
              <a:off x="7176499" y="1635209"/>
              <a:ext cx="817577" cy="52008"/>
            </a:xfrm>
            <a:custGeom>
              <a:rect b="b" l="l" r="r" t="t"/>
              <a:pathLst>
                <a:path extrusionOk="0" h="1884" w="29617">
                  <a:moveTo>
                    <a:pt x="143" y="0"/>
                  </a:moveTo>
                  <a:cubicBezTo>
                    <a:pt x="57" y="171"/>
                    <a:pt x="0" y="342"/>
                    <a:pt x="0" y="571"/>
                  </a:cubicBezTo>
                  <a:cubicBezTo>
                    <a:pt x="0" y="1284"/>
                    <a:pt x="571" y="1883"/>
                    <a:pt x="1313" y="1883"/>
                  </a:cubicBezTo>
                  <a:lnTo>
                    <a:pt x="28276" y="1883"/>
                  </a:lnTo>
                  <a:cubicBezTo>
                    <a:pt x="28989" y="1883"/>
                    <a:pt x="29617" y="1313"/>
                    <a:pt x="29617" y="571"/>
                  </a:cubicBezTo>
                  <a:cubicBezTo>
                    <a:pt x="29617" y="342"/>
                    <a:pt x="29560" y="171"/>
                    <a:pt x="29474" y="0"/>
                  </a:cubicBezTo>
                  <a:cubicBezTo>
                    <a:pt x="29246" y="457"/>
                    <a:pt x="28789" y="742"/>
                    <a:pt x="28276" y="742"/>
                  </a:cubicBezTo>
                  <a:lnTo>
                    <a:pt x="1313" y="742"/>
                  </a:lnTo>
                  <a:cubicBezTo>
                    <a:pt x="828" y="742"/>
                    <a:pt x="343" y="428"/>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p:nvPr/>
          </p:nvSpPr>
          <p:spPr>
            <a:xfrm>
              <a:off x="7176499" y="2959200"/>
              <a:ext cx="817577" cy="71718"/>
            </a:xfrm>
            <a:custGeom>
              <a:rect b="b" l="l" r="r" t="t"/>
              <a:pathLst>
                <a:path extrusionOk="0" h="2598" w="29617">
                  <a:moveTo>
                    <a:pt x="1113" y="1"/>
                  </a:moveTo>
                  <a:cubicBezTo>
                    <a:pt x="514" y="1"/>
                    <a:pt x="0" y="486"/>
                    <a:pt x="0" y="1113"/>
                  </a:cubicBezTo>
                  <a:lnTo>
                    <a:pt x="0" y="1484"/>
                  </a:lnTo>
                  <a:cubicBezTo>
                    <a:pt x="0" y="2112"/>
                    <a:pt x="514" y="2597"/>
                    <a:pt x="1113" y="2597"/>
                  </a:cubicBezTo>
                  <a:lnTo>
                    <a:pt x="28504" y="2597"/>
                  </a:lnTo>
                  <a:cubicBezTo>
                    <a:pt x="29103" y="2597"/>
                    <a:pt x="29617" y="2112"/>
                    <a:pt x="29617" y="1484"/>
                  </a:cubicBezTo>
                  <a:lnTo>
                    <a:pt x="29617" y="1113"/>
                  </a:lnTo>
                  <a:cubicBezTo>
                    <a:pt x="29617" y="486"/>
                    <a:pt x="29103" y="1"/>
                    <a:pt x="28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p:nvPr/>
          </p:nvSpPr>
          <p:spPr>
            <a:xfrm>
              <a:off x="7176499" y="2978883"/>
              <a:ext cx="817577" cy="52035"/>
            </a:xfrm>
            <a:custGeom>
              <a:rect b="b" l="l" r="r" t="t"/>
              <a:pathLst>
                <a:path extrusionOk="0" h="1885" w="29617">
                  <a:moveTo>
                    <a:pt x="143" y="1"/>
                  </a:moveTo>
                  <a:cubicBezTo>
                    <a:pt x="57" y="172"/>
                    <a:pt x="0" y="343"/>
                    <a:pt x="0" y="572"/>
                  </a:cubicBezTo>
                  <a:cubicBezTo>
                    <a:pt x="0" y="1285"/>
                    <a:pt x="571" y="1884"/>
                    <a:pt x="1313" y="1884"/>
                  </a:cubicBezTo>
                  <a:lnTo>
                    <a:pt x="28276" y="1884"/>
                  </a:lnTo>
                  <a:cubicBezTo>
                    <a:pt x="28989" y="1884"/>
                    <a:pt x="29617" y="1313"/>
                    <a:pt x="29617" y="572"/>
                  </a:cubicBezTo>
                  <a:cubicBezTo>
                    <a:pt x="29617" y="343"/>
                    <a:pt x="29560" y="172"/>
                    <a:pt x="29474" y="1"/>
                  </a:cubicBezTo>
                  <a:cubicBezTo>
                    <a:pt x="29246" y="457"/>
                    <a:pt x="28789" y="743"/>
                    <a:pt x="28276" y="743"/>
                  </a:cubicBezTo>
                  <a:lnTo>
                    <a:pt x="1313" y="743"/>
                  </a:lnTo>
                  <a:cubicBezTo>
                    <a:pt x="828" y="743"/>
                    <a:pt x="343" y="429"/>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p:nvPr/>
          </p:nvSpPr>
          <p:spPr>
            <a:xfrm>
              <a:off x="6044667" y="3030890"/>
              <a:ext cx="1910018" cy="266223"/>
            </a:xfrm>
            <a:custGeom>
              <a:rect b="b" l="l" r="r" t="t"/>
              <a:pathLst>
                <a:path extrusionOk="0" h="9644" w="69191">
                  <a:moveTo>
                    <a:pt x="0" y="0"/>
                  </a:moveTo>
                  <a:lnTo>
                    <a:pt x="0" y="9644"/>
                  </a:lnTo>
                  <a:lnTo>
                    <a:pt x="63855" y="9644"/>
                  </a:lnTo>
                  <a:cubicBezTo>
                    <a:pt x="66794" y="9644"/>
                    <a:pt x="69191" y="7475"/>
                    <a:pt x="69191" y="4822"/>
                  </a:cubicBezTo>
                  <a:cubicBezTo>
                    <a:pt x="69191" y="2197"/>
                    <a:pt x="66794" y="0"/>
                    <a:pt x="638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p:nvPr/>
          </p:nvSpPr>
          <p:spPr>
            <a:xfrm>
              <a:off x="6044667" y="3060814"/>
              <a:ext cx="910523" cy="204801"/>
            </a:xfrm>
            <a:custGeom>
              <a:rect b="b" l="l" r="r" t="t"/>
              <a:pathLst>
                <a:path extrusionOk="0" h="7419" w="32984">
                  <a:moveTo>
                    <a:pt x="0" y="0"/>
                  </a:moveTo>
                  <a:lnTo>
                    <a:pt x="0" y="7419"/>
                  </a:lnTo>
                  <a:lnTo>
                    <a:pt x="28846" y="7419"/>
                  </a:lnTo>
                  <a:cubicBezTo>
                    <a:pt x="31129" y="7419"/>
                    <a:pt x="32984" y="5735"/>
                    <a:pt x="32984" y="3709"/>
                  </a:cubicBezTo>
                  <a:cubicBezTo>
                    <a:pt x="32984" y="1684"/>
                    <a:pt x="31129" y="0"/>
                    <a:pt x="28846" y="0"/>
                  </a:cubicBezTo>
                  <a:close/>
                </a:path>
              </a:pathLst>
            </a:custGeom>
            <a:solidFill>
              <a:srgbClr val="F2E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p:nvPr/>
          </p:nvSpPr>
          <p:spPr>
            <a:xfrm>
              <a:off x="6045512" y="3085207"/>
              <a:ext cx="876188" cy="7900"/>
            </a:xfrm>
            <a:custGeom>
              <a:rect b="b" l="l" r="r" t="t"/>
              <a:pathLst>
                <a:path extrusionOk="0" h="287" w="66567">
                  <a:moveTo>
                    <a:pt x="0" y="1"/>
                  </a:moveTo>
                  <a:lnTo>
                    <a:pt x="0" y="286"/>
                  </a:lnTo>
                  <a:lnTo>
                    <a:pt x="66566" y="286"/>
                  </a:lnTo>
                  <a:lnTo>
                    <a:pt x="665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2"/>
            <p:cNvSpPr/>
            <p:nvPr/>
          </p:nvSpPr>
          <p:spPr>
            <a:xfrm>
              <a:off x="6045505" y="3134847"/>
              <a:ext cx="908806" cy="7895"/>
            </a:xfrm>
            <a:custGeom>
              <a:rect b="b" l="l" r="r" t="t"/>
              <a:pathLst>
                <a:path extrusionOk="0" h="286" w="66567">
                  <a:moveTo>
                    <a:pt x="0" y="0"/>
                  </a:moveTo>
                  <a:lnTo>
                    <a:pt x="0" y="286"/>
                  </a:lnTo>
                  <a:lnTo>
                    <a:pt x="66566" y="286"/>
                  </a:lnTo>
                  <a:lnTo>
                    <a:pt x="665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2"/>
            <p:cNvSpPr/>
            <p:nvPr/>
          </p:nvSpPr>
          <p:spPr>
            <a:xfrm>
              <a:off x="6045505" y="3182881"/>
              <a:ext cx="908806" cy="7923"/>
            </a:xfrm>
            <a:custGeom>
              <a:rect b="b" l="l" r="r" t="t"/>
              <a:pathLst>
                <a:path extrusionOk="0" h="287" w="66567">
                  <a:moveTo>
                    <a:pt x="0" y="1"/>
                  </a:moveTo>
                  <a:lnTo>
                    <a:pt x="0" y="286"/>
                  </a:lnTo>
                  <a:lnTo>
                    <a:pt x="66566" y="286"/>
                  </a:lnTo>
                  <a:lnTo>
                    <a:pt x="665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2"/>
            <p:cNvSpPr/>
            <p:nvPr/>
          </p:nvSpPr>
          <p:spPr>
            <a:xfrm flipH="1" rot="10800000">
              <a:off x="6045512" y="3222409"/>
              <a:ext cx="876188" cy="7900"/>
            </a:xfrm>
            <a:custGeom>
              <a:rect b="b" l="l" r="r" t="t"/>
              <a:pathLst>
                <a:path extrusionOk="0" h="287" w="66567">
                  <a:moveTo>
                    <a:pt x="0" y="1"/>
                  </a:moveTo>
                  <a:lnTo>
                    <a:pt x="0" y="286"/>
                  </a:lnTo>
                  <a:lnTo>
                    <a:pt x="66566" y="286"/>
                  </a:lnTo>
                  <a:lnTo>
                    <a:pt x="665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p:nvPr/>
          </p:nvSpPr>
          <p:spPr>
            <a:xfrm>
              <a:off x="6038767" y="3047087"/>
              <a:ext cx="922338" cy="230005"/>
            </a:xfrm>
            <a:custGeom>
              <a:rect b="b" l="l" r="r" t="t"/>
              <a:pathLst>
                <a:path extrusionOk="0" h="8332" w="33412">
                  <a:moveTo>
                    <a:pt x="0" y="0"/>
                  </a:moveTo>
                  <a:lnTo>
                    <a:pt x="0" y="885"/>
                  </a:lnTo>
                  <a:lnTo>
                    <a:pt x="28846" y="885"/>
                  </a:lnTo>
                  <a:cubicBezTo>
                    <a:pt x="30872" y="885"/>
                    <a:pt x="32499" y="2340"/>
                    <a:pt x="32499" y="4166"/>
                  </a:cubicBezTo>
                  <a:cubicBezTo>
                    <a:pt x="32499" y="5992"/>
                    <a:pt x="30872" y="7447"/>
                    <a:pt x="28846" y="7447"/>
                  </a:cubicBezTo>
                  <a:lnTo>
                    <a:pt x="0" y="7447"/>
                  </a:lnTo>
                  <a:lnTo>
                    <a:pt x="0" y="8332"/>
                  </a:lnTo>
                  <a:lnTo>
                    <a:pt x="28846" y="8332"/>
                  </a:lnTo>
                  <a:cubicBezTo>
                    <a:pt x="31329" y="8332"/>
                    <a:pt x="33412" y="6449"/>
                    <a:pt x="33412" y="4166"/>
                  </a:cubicBezTo>
                  <a:cubicBezTo>
                    <a:pt x="33412" y="1855"/>
                    <a:pt x="31386" y="0"/>
                    <a:pt x="288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p:nvPr/>
          </p:nvSpPr>
          <p:spPr>
            <a:xfrm>
              <a:off x="7242641" y="3101752"/>
              <a:ext cx="442674" cy="124471"/>
            </a:xfrm>
            <a:custGeom>
              <a:rect b="b" l="l" r="r" t="t"/>
              <a:pathLst>
                <a:path extrusionOk="0" h="4509" w="16036">
                  <a:moveTo>
                    <a:pt x="8018" y="1"/>
                  </a:moveTo>
                  <a:cubicBezTo>
                    <a:pt x="3596" y="1"/>
                    <a:pt x="1" y="1000"/>
                    <a:pt x="1" y="2255"/>
                  </a:cubicBezTo>
                  <a:cubicBezTo>
                    <a:pt x="1" y="3510"/>
                    <a:pt x="3596" y="4509"/>
                    <a:pt x="8018" y="4509"/>
                  </a:cubicBezTo>
                  <a:cubicBezTo>
                    <a:pt x="12441" y="4509"/>
                    <a:pt x="16036" y="3510"/>
                    <a:pt x="16036" y="2255"/>
                  </a:cubicBezTo>
                  <a:cubicBezTo>
                    <a:pt x="16036" y="1000"/>
                    <a:pt x="12469" y="1"/>
                    <a:pt x="8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p:nvPr/>
          </p:nvSpPr>
          <p:spPr>
            <a:xfrm>
              <a:off x="6306175" y="2793802"/>
              <a:ext cx="792374" cy="189821"/>
            </a:xfrm>
            <a:custGeom>
              <a:rect b="b" l="l" r="r" t="t"/>
              <a:pathLst>
                <a:path extrusionOk="0" h="5679" w="28704">
                  <a:moveTo>
                    <a:pt x="0" y="1"/>
                  </a:moveTo>
                  <a:lnTo>
                    <a:pt x="0" y="5679"/>
                  </a:lnTo>
                  <a:lnTo>
                    <a:pt x="28703" y="5679"/>
                  </a:lnTo>
                  <a:lnTo>
                    <a:pt x="287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2"/>
            <p:cNvSpPr/>
            <p:nvPr/>
          </p:nvSpPr>
          <p:spPr>
            <a:xfrm>
              <a:off x="6247867" y="2951333"/>
              <a:ext cx="908950" cy="79585"/>
            </a:xfrm>
            <a:custGeom>
              <a:rect b="b" l="l" r="r" t="t"/>
              <a:pathLst>
                <a:path extrusionOk="0" h="2883" w="32927">
                  <a:moveTo>
                    <a:pt x="1228" y="0"/>
                  </a:moveTo>
                  <a:cubicBezTo>
                    <a:pt x="543" y="0"/>
                    <a:pt x="1" y="542"/>
                    <a:pt x="1" y="1227"/>
                  </a:cubicBezTo>
                  <a:lnTo>
                    <a:pt x="1" y="1684"/>
                  </a:lnTo>
                  <a:cubicBezTo>
                    <a:pt x="1" y="2368"/>
                    <a:pt x="543" y="2882"/>
                    <a:pt x="1228" y="2882"/>
                  </a:cubicBezTo>
                  <a:lnTo>
                    <a:pt x="31729" y="2882"/>
                  </a:lnTo>
                  <a:cubicBezTo>
                    <a:pt x="32385" y="2882"/>
                    <a:pt x="32927" y="2368"/>
                    <a:pt x="32927" y="1684"/>
                  </a:cubicBezTo>
                  <a:lnTo>
                    <a:pt x="32927" y="1227"/>
                  </a:lnTo>
                  <a:cubicBezTo>
                    <a:pt x="32927" y="542"/>
                    <a:pt x="32385" y="0"/>
                    <a:pt x="317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2"/>
            <p:cNvSpPr/>
            <p:nvPr/>
          </p:nvSpPr>
          <p:spPr>
            <a:xfrm>
              <a:off x="6247867" y="2743384"/>
              <a:ext cx="908950" cy="80386"/>
            </a:xfrm>
            <a:custGeom>
              <a:rect b="b" l="l" r="r" t="t"/>
              <a:pathLst>
                <a:path extrusionOk="0" h="2912" w="32927">
                  <a:moveTo>
                    <a:pt x="1228" y="1"/>
                  </a:moveTo>
                  <a:cubicBezTo>
                    <a:pt x="543" y="1"/>
                    <a:pt x="1" y="543"/>
                    <a:pt x="1" y="1228"/>
                  </a:cubicBezTo>
                  <a:lnTo>
                    <a:pt x="1" y="1684"/>
                  </a:lnTo>
                  <a:cubicBezTo>
                    <a:pt x="1" y="2369"/>
                    <a:pt x="543" y="2911"/>
                    <a:pt x="1228" y="2911"/>
                  </a:cubicBezTo>
                  <a:lnTo>
                    <a:pt x="31729" y="2911"/>
                  </a:lnTo>
                  <a:cubicBezTo>
                    <a:pt x="32385" y="2911"/>
                    <a:pt x="32927" y="2340"/>
                    <a:pt x="32927" y="1684"/>
                  </a:cubicBezTo>
                  <a:lnTo>
                    <a:pt x="32927" y="1228"/>
                  </a:lnTo>
                  <a:cubicBezTo>
                    <a:pt x="32927" y="543"/>
                    <a:pt x="32385" y="1"/>
                    <a:pt x="317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2"/>
            <p:cNvSpPr/>
            <p:nvPr/>
          </p:nvSpPr>
          <p:spPr>
            <a:xfrm>
              <a:off x="6831520" y="2257923"/>
              <a:ext cx="854596" cy="769959"/>
            </a:xfrm>
            <a:custGeom>
              <a:rect b="b" l="l" r="r" t="t"/>
              <a:pathLst>
                <a:path extrusionOk="0" h="27892" w="30958">
                  <a:moveTo>
                    <a:pt x="3759" y="0"/>
                  </a:moveTo>
                  <a:cubicBezTo>
                    <a:pt x="2877" y="0"/>
                    <a:pt x="2001" y="335"/>
                    <a:pt x="1341" y="1010"/>
                  </a:cubicBezTo>
                  <a:cubicBezTo>
                    <a:pt x="0" y="2379"/>
                    <a:pt x="0" y="4548"/>
                    <a:pt x="1370" y="5860"/>
                  </a:cubicBezTo>
                  <a:cubicBezTo>
                    <a:pt x="2053" y="6516"/>
                    <a:pt x="2947" y="6832"/>
                    <a:pt x="3823" y="6832"/>
                  </a:cubicBezTo>
                  <a:cubicBezTo>
                    <a:pt x="3862" y="6832"/>
                    <a:pt x="3900" y="6831"/>
                    <a:pt x="3938" y="6830"/>
                  </a:cubicBezTo>
                  <a:cubicBezTo>
                    <a:pt x="4080" y="7115"/>
                    <a:pt x="4251" y="7372"/>
                    <a:pt x="4480" y="7601"/>
                  </a:cubicBezTo>
                  <a:cubicBezTo>
                    <a:pt x="4976" y="8078"/>
                    <a:pt x="5626" y="8325"/>
                    <a:pt x="6267" y="8325"/>
                  </a:cubicBezTo>
                  <a:cubicBezTo>
                    <a:pt x="6584" y="8325"/>
                    <a:pt x="6898" y="8265"/>
                    <a:pt x="7190" y="8143"/>
                  </a:cubicBezTo>
                  <a:cubicBezTo>
                    <a:pt x="10043" y="11367"/>
                    <a:pt x="15436" y="17444"/>
                    <a:pt x="19944" y="22666"/>
                  </a:cubicBezTo>
                  <a:cubicBezTo>
                    <a:pt x="23715" y="26980"/>
                    <a:pt x="25917" y="27892"/>
                    <a:pt x="27106" y="27892"/>
                  </a:cubicBezTo>
                  <a:cubicBezTo>
                    <a:pt x="27977" y="27892"/>
                    <a:pt x="28304" y="27402"/>
                    <a:pt x="28304" y="27402"/>
                  </a:cubicBezTo>
                  <a:cubicBezTo>
                    <a:pt x="28304" y="27402"/>
                    <a:pt x="30957" y="25576"/>
                    <a:pt x="23368" y="19242"/>
                  </a:cubicBezTo>
                  <a:cubicBezTo>
                    <a:pt x="18061" y="14819"/>
                    <a:pt x="11898" y="9541"/>
                    <a:pt x="8617" y="6745"/>
                  </a:cubicBezTo>
                  <a:cubicBezTo>
                    <a:pt x="8959" y="5832"/>
                    <a:pt x="8759" y="4804"/>
                    <a:pt x="8018" y="4034"/>
                  </a:cubicBezTo>
                  <a:cubicBezTo>
                    <a:pt x="7761" y="3834"/>
                    <a:pt x="7504" y="3635"/>
                    <a:pt x="7219" y="3520"/>
                  </a:cubicBezTo>
                  <a:cubicBezTo>
                    <a:pt x="7247" y="2579"/>
                    <a:pt x="6905" y="1666"/>
                    <a:pt x="6192" y="981"/>
                  </a:cubicBezTo>
                  <a:cubicBezTo>
                    <a:pt x="5510" y="328"/>
                    <a:pt x="4632" y="0"/>
                    <a:pt x="37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2"/>
            <p:cNvSpPr/>
            <p:nvPr/>
          </p:nvSpPr>
          <p:spPr>
            <a:xfrm>
              <a:off x="6472351" y="1856712"/>
              <a:ext cx="849875" cy="842505"/>
            </a:xfrm>
            <a:custGeom>
              <a:rect b="b" l="l" r="r" t="t"/>
              <a:pathLst>
                <a:path extrusionOk="0" h="30520" w="30787">
                  <a:moveTo>
                    <a:pt x="20048" y="1"/>
                  </a:moveTo>
                  <a:cubicBezTo>
                    <a:pt x="19492" y="1"/>
                    <a:pt x="18939" y="214"/>
                    <a:pt x="18518" y="650"/>
                  </a:cubicBezTo>
                  <a:lnTo>
                    <a:pt x="828" y="18682"/>
                  </a:lnTo>
                  <a:cubicBezTo>
                    <a:pt x="0" y="19538"/>
                    <a:pt x="0" y="20908"/>
                    <a:pt x="856" y="21707"/>
                  </a:cubicBezTo>
                  <a:lnTo>
                    <a:pt x="9245" y="29924"/>
                  </a:lnTo>
                  <a:cubicBezTo>
                    <a:pt x="9669" y="30320"/>
                    <a:pt x="10219" y="30519"/>
                    <a:pt x="10764" y="30519"/>
                  </a:cubicBezTo>
                  <a:cubicBezTo>
                    <a:pt x="11318" y="30519"/>
                    <a:pt x="11866" y="30313"/>
                    <a:pt x="12269" y="29895"/>
                  </a:cubicBezTo>
                  <a:lnTo>
                    <a:pt x="29959" y="11834"/>
                  </a:lnTo>
                  <a:cubicBezTo>
                    <a:pt x="30787" y="10978"/>
                    <a:pt x="30787" y="9637"/>
                    <a:pt x="29931" y="8810"/>
                  </a:cubicBezTo>
                  <a:lnTo>
                    <a:pt x="21542" y="593"/>
                  </a:lnTo>
                  <a:cubicBezTo>
                    <a:pt x="21122" y="200"/>
                    <a:pt x="20584" y="1"/>
                    <a:pt x="200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2"/>
            <p:cNvSpPr/>
            <p:nvPr/>
          </p:nvSpPr>
          <p:spPr>
            <a:xfrm>
              <a:off x="6509369" y="1889589"/>
              <a:ext cx="774265" cy="774293"/>
            </a:xfrm>
            <a:custGeom>
              <a:rect b="b" l="l" r="r" t="t"/>
              <a:pathLst>
                <a:path extrusionOk="0" h="28049" w="28048">
                  <a:moveTo>
                    <a:pt x="14266" y="1"/>
                  </a:moveTo>
                  <a:lnTo>
                    <a:pt x="0" y="14552"/>
                  </a:lnTo>
                  <a:lnTo>
                    <a:pt x="13810" y="28048"/>
                  </a:lnTo>
                  <a:lnTo>
                    <a:pt x="28048" y="13497"/>
                  </a:lnTo>
                  <a:lnTo>
                    <a:pt x="142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2"/>
            <p:cNvSpPr/>
            <p:nvPr/>
          </p:nvSpPr>
          <p:spPr>
            <a:xfrm>
              <a:off x="6547961" y="2231422"/>
              <a:ext cx="401708" cy="393841"/>
            </a:xfrm>
            <a:custGeom>
              <a:rect b="b" l="l" r="r" t="t"/>
              <a:pathLst>
                <a:path extrusionOk="0" h="14267" w="14552">
                  <a:moveTo>
                    <a:pt x="771" y="1"/>
                  </a:moveTo>
                  <a:lnTo>
                    <a:pt x="0" y="771"/>
                  </a:lnTo>
                  <a:lnTo>
                    <a:pt x="13810" y="14267"/>
                  </a:lnTo>
                  <a:lnTo>
                    <a:pt x="14552" y="13497"/>
                  </a:lnTo>
                  <a:lnTo>
                    <a:pt x="77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2"/>
            <p:cNvSpPr/>
            <p:nvPr/>
          </p:nvSpPr>
          <p:spPr>
            <a:xfrm>
              <a:off x="6844908" y="1928982"/>
              <a:ext cx="400907" cy="393841"/>
            </a:xfrm>
            <a:custGeom>
              <a:rect b="b" l="l" r="r" t="t"/>
              <a:pathLst>
                <a:path extrusionOk="0" h="14267" w="14523">
                  <a:moveTo>
                    <a:pt x="742" y="1"/>
                  </a:moveTo>
                  <a:lnTo>
                    <a:pt x="0" y="771"/>
                  </a:lnTo>
                  <a:lnTo>
                    <a:pt x="13781" y="14267"/>
                  </a:lnTo>
                  <a:lnTo>
                    <a:pt x="14523" y="13525"/>
                  </a:lnTo>
                  <a:lnTo>
                    <a:pt x="74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2"/>
            <p:cNvSpPr/>
            <p:nvPr/>
          </p:nvSpPr>
          <p:spPr>
            <a:xfrm>
              <a:off x="6965404" y="1801391"/>
              <a:ext cx="412750" cy="402315"/>
            </a:xfrm>
            <a:custGeom>
              <a:rect b="b" l="l" r="r" t="t"/>
              <a:pathLst>
                <a:path extrusionOk="0" h="14574" w="14952">
                  <a:moveTo>
                    <a:pt x="1345" y="0"/>
                  </a:moveTo>
                  <a:cubicBezTo>
                    <a:pt x="1185" y="0"/>
                    <a:pt x="1028" y="57"/>
                    <a:pt x="914" y="172"/>
                  </a:cubicBezTo>
                  <a:lnTo>
                    <a:pt x="257" y="856"/>
                  </a:lnTo>
                  <a:cubicBezTo>
                    <a:pt x="1" y="1113"/>
                    <a:pt x="1" y="1513"/>
                    <a:pt x="257" y="1741"/>
                  </a:cubicBezTo>
                  <a:lnTo>
                    <a:pt x="13182" y="14381"/>
                  </a:lnTo>
                  <a:cubicBezTo>
                    <a:pt x="13311" y="14509"/>
                    <a:pt x="13468" y="14573"/>
                    <a:pt x="13625" y="14573"/>
                  </a:cubicBezTo>
                  <a:cubicBezTo>
                    <a:pt x="13782" y="14573"/>
                    <a:pt x="13939" y="14509"/>
                    <a:pt x="14067" y="14381"/>
                  </a:cubicBezTo>
                  <a:lnTo>
                    <a:pt x="14695" y="13696"/>
                  </a:lnTo>
                  <a:cubicBezTo>
                    <a:pt x="14951" y="13439"/>
                    <a:pt x="14951" y="13040"/>
                    <a:pt x="14695" y="12811"/>
                  </a:cubicBezTo>
                  <a:lnTo>
                    <a:pt x="1798" y="172"/>
                  </a:lnTo>
                  <a:cubicBezTo>
                    <a:pt x="1670" y="57"/>
                    <a:pt x="1506" y="0"/>
                    <a:pt x="13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2"/>
            <p:cNvSpPr/>
            <p:nvPr/>
          </p:nvSpPr>
          <p:spPr>
            <a:xfrm>
              <a:off x="6424291" y="2347418"/>
              <a:ext cx="412750" cy="402315"/>
            </a:xfrm>
            <a:custGeom>
              <a:rect b="b" l="l" r="r" t="t"/>
              <a:pathLst>
                <a:path extrusionOk="0" h="14574" w="14952">
                  <a:moveTo>
                    <a:pt x="1342" y="0"/>
                  </a:moveTo>
                  <a:cubicBezTo>
                    <a:pt x="1178" y="0"/>
                    <a:pt x="1014" y="64"/>
                    <a:pt x="885" y="193"/>
                  </a:cubicBezTo>
                  <a:lnTo>
                    <a:pt x="258" y="878"/>
                  </a:lnTo>
                  <a:cubicBezTo>
                    <a:pt x="1" y="1134"/>
                    <a:pt x="1" y="1505"/>
                    <a:pt x="258" y="1762"/>
                  </a:cubicBezTo>
                  <a:lnTo>
                    <a:pt x="13154" y="14402"/>
                  </a:lnTo>
                  <a:cubicBezTo>
                    <a:pt x="13283" y="14516"/>
                    <a:pt x="13447" y="14573"/>
                    <a:pt x="13611" y="14573"/>
                  </a:cubicBezTo>
                  <a:cubicBezTo>
                    <a:pt x="13775" y="14573"/>
                    <a:pt x="13939" y="14516"/>
                    <a:pt x="14067" y="14402"/>
                  </a:cubicBezTo>
                  <a:lnTo>
                    <a:pt x="14695" y="13717"/>
                  </a:lnTo>
                  <a:cubicBezTo>
                    <a:pt x="14952" y="13460"/>
                    <a:pt x="14952" y="13061"/>
                    <a:pt x="14695" y="12833"/>
                  </a:cubicBezTo>
                  <a:lnTo>
                    <a:pt x="1798" y="193"/>
                  </a:lnTo>
                  <a:cubicBezTo>
                    <a:pt x="1670" y="64"/>
                    <a:pt x="1506" y="0"/>
                    <a:pt x="13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p:nvPr/>
          </p:nvSpPr>
          <p:spPr>
            <a:xfrm>
              <a:off x="4824636" y="3696419"/>
              <a:ext cx="3572722" cy="68543"/>
            </a:xfrm>
            <a:custGeom>
              <a:rect b="b" l="l" r="r" t="t"/>
              <a:pathLst>
                <a:path extrusionOk="0" h="2483" w="129423">
                  <a:moveTo>
                    <a:pt x="1027" y="1"/>
                  </a:moveTo>
                  <a:cubicBezTo>
                    <a:pt x="457" y="1"/>
                    <a:pt x="0" y="486"/>
                    <a:pt x="0" y="1056"/>
                  </a:cubicBezTo>
                  <a:lnTo>
                    <a:pt x="0" y="1427"/>
                  </a:lnTo>
                  <a:cubicBezTo>
                    <a:pt x="0" y="1998"/>
                    <a:pt x="457" y="2483"/>
                    <a:pt x="1027" y="2483"/>
                  </a:cubicBezTo>
                  <a:lnTo>
                    <a:pt x="128366" y="2483"/>
                  </a:lnTo>
                  <a:cubicBezTo>
                    <a:pt x="128937" y="2483"/>
                    <a:pt x="129422" y="1998"/>
                    <a:pt x="129394" y="1427"/>
                  </a:cubicBezTo>
                  <a:lnTo>
                    <a:pt x="129394" y="1056"/>
                  </a:lnTo>
                  <a:cubicBezTo>
                    <a:pt x="129394" y="486"/>
                    <a:pt x="128937" y="1"/>
                    <a:pt x="128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2"/>
            <p:cNvSpPr/>
            <p:nvPr/>
          </p:nvSpPr>
          <p:spPr>
            <a:xfrm>
              <a:off x="8287849" y="2108552"/>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p:nvPr/>
          </p:nvSpPr>
          <p:spPr>
            <a:xfrm>
              <a:off x="7712091" y="1246117"/>
              <a:ext cx="159916" cy="189840"/>
            </a:xfrm>
            <a:custGeom>
              <a:rect b="b" l="l" r="r" t="t"/>
              <a:pathLst>
                <a:path extrusionOk="0" h="6877" w="5793">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2"/>
            <p:cNvSpPr/>
            <p:nvPr/>
          </p:nvSpPr>
          <p:spPr>
            <a:xfrm>
              <a:off x="8164179" y="1335888"/>
              <a:ext cx="197735" cy="235526"/>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2"/>
            <p:cNvSpPr/>
            <p:nvPr/>
          </p:nvSpPr>
          <p:spPr>
            <a:xfrm>
              <a:off x="7960178" y="2397632"/>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2"/>
            <p:cNvSpPr/>
            <p:nvPr/>
          </p:nvSpPr>
          <p:spPr>
            <a:xfrm>
              <a:off x="8342176" y="2729223"/>
              <a:ext cx="89827" cy="107135"/>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2"/>
            <p:cNvSpPr/>
            <p:nvPr/>
          </p:nvSpPr>
          <p:spPr>
            <a:xfrm>
              <a:off x="8183088" y="3112794"/>
              <a:ext cx="159916" cy="189840"/>
            </a:xfrm>
            <a:custGeom>
              <a:rect b="b" l="l" r="r" t="t"/>
              <a:pathLst>
                <a:path extrusionOk="0" h="6877" w="5793">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2"/>
            <p:cNvSpPr/>
            <p:nvPr/>
          </p:nvSpPr>
          <p:spPr>
            <a:xfrm>
              <a:off x="6340013" y="1623394"/>
              <a:ext cx="197735" cy="235526"/>
            </a:xfrm>
            <a:custGeom>
              <a:rect b="b" l="l" r="r" t="t"/>
              <a:pathLst>
                <a:path extrusionOk="0" h="8532" w="7163">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p:nvPr/>
          </p:nvSpPr>
          <p:spPr>
            <a:xfrm>
              <a:off x="6805516" y="1489482"/>
              <a:ext cx="89827" cy="107135"/>
            </a:xfrm>
            <a:custGeom>
              <a:rect b="b" l="l" r="r" t="t"/>
              <a:pathLst>
                <a:path extrusionOk="0" h="3881" w="3254">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2"/>
            <p:cNvSpPr/>
            <p:nvPr/>
          </p:nvSpPr>
          <p:spPr>
            <a:xfrm>
              <a:off x="6266776" y="2068387"/>
              <a:ext cx="90600" cy="107163"/>
            </a:xfrm>
            <a:custGeom>
              <a:rect b="b" l="l" r="r" t="t"/>
              <a:pathLst>
                <a:path extrusionOk="0" h="3882" w="3282">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p:nvPr/>
          </p:nvSpPr>
          <p:spPr>
            <a:xfrm>
              <a:off x="4827783" y="2966295"/>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p:nvPr/>
          </p:nvSpPr>
          <p:spPr>
            <a:xfrm>
              <a:off x="4739557" y="3341198"/>
              <a:ext cx="90600" cy="107163"/>
            </a:xfrm>
            <a:custGeom>
              <a:rect b="b" l="l" r="r" t="t"/>
              <a:pathLst>
                <a:path extrusionOk="0" h="3882" w="3282">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32"/>
          <p:cNvSpPr txBox="1"/>
          <p:nvPr>
            <p:ph type="ctrTitle"/>
          </p:nvPr>
        </p:nvSpPr>
        <p:spPr>
          <a:xfrm>
            <a:off x="675025" y="1594776"/>
            <a:ext cx="4000800" cy="161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500">
                <a:latin typeface="Poppins ExtraBold"/>
                <a:ea typeface="Poppins ExtraBold"/>
                <a:cs typeface="Poppins ExtraBold"/>
                <a:sym typeface="Poppins ExtraBold"/>
              </a:rPr>
              <a:t>FEDERAL LAW</a:t>
            </a:r>
            <a:r>
              <a:rPr lang="en" sz="4100">
                <a:latin typeface="Poppins ExtraBold"/>
                <a:ea typeface="Poppins ExtraBold"/>
                <a:cs typeface="Poppins ExtraBold"/>
                <a:sym typeface="Poppins ExtraBold"/>
              </a:rPr>
              <a:t> ENFORCEMENT </a:t>
            </a:r>
            <a:r>
              <a:rPr lang="en" sz="3400">
                <a:latin typeface="Poppins Medium"/>
                <a:ea typeface="Poppins Medium"/>
                <a:cs typeface="Poppins Medium"/>
                <a:sym typeface="Poppins Medium"/>
              </a:rPr>
              <a:t>TRAINING CENTER</a:t>
            </a:r>
            <a:endParaRPr sz="3400">
              <a:latin typeface="Poppins Medium"/>
              <a:ea typeface="Poppins Medium"/>
              <a:cs typeface="Poppins Medium"/>
              <a:sym typeface="Poppins Medium"/>
            </a:endParaRPr>
          </a:p>
        </p:txBody>
      </p:sp>
      <p:sp>
        <p:nvSpPr>
          <p:cNvPr id="273" name="Google Shape;273;p32"/>
          <p:cNvSpPr txBox="1"/>
          <p:nvPr>
            <p:ph idx="1" type="subTitle"/>
          </p:nvPr>
        </p:nvSpPr>
        <p:spPr>
          <a:xfrm>
            <a:off x="823871" y="3450537"/>
            <a:ext cx="3599400" cy="266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1"/>
          <p:cNvSpPr/>
          <p:nvPr/>
        </p:nvSpPr>
        <p:spPr>
          <a:xfrm>
            <a:off x="4784147" y="2426100"/>
            <a:ext cx="8658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1"/>
          <p:cNvSpPr/>
          <p:nvPr/>
        </p:nvSpPr>
        <p:spPr>
          <a:xfrm>
            <a:off x="4785647" y="3066725"/>
            <a:ext cx="865800" cy="486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1"/>
          <p:cNvSpPr/>
          <p:nvPr/>
        </p:nvSpPr>
        <p:spPr>
          <a:xfrm>
            <a:off x="4784147" y="3707350"/>
            <a:ext cx="865800" cy="486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1"/>
          <p:cNvSpPr/>
          <p:nvPr/>
        </p:nvSpPr>
        <p:spPr>
          <a:xfrm>
            <a:off x="673509" y="2426100"/>
            <a:ext cx="8658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1"/>
          <p:cNvSpPr txBox="1"/>
          <p:nvPr>
            <p:ph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THE CURRICULUM</a:t>
            </a:r>
            <a:endParaRPr/>
          </a:p>
        </p:txBody>
      </p:sp>
      <p:sp>
        <p:nvSpPr>
          <p:cNvPr id="633" name="Google Shape;633;p41"/>
          <p:cNvSpPr txBox="1"/>
          <p:nvPr/>
        </p:nvSpPr>
        <p:spPr>
          <a:xfrm>
            <a:off x="673515" y="1317400"/>
            <a:ext cx="3246000" cy="292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100">
                <a:solidFill>
                  <a:schemeClr val="accent6"/>
                </a:solidFill>
                <a:latin typeface="Poppins"/>
                <a:ea typeface="Poppins"/>
                <a:cs typeface="Poppins"/>
                <a:sym typeface="Poppins"/>
              </a:rPr>
              <a:t>Introduction</a:t>
            </a:r>
            <a:endParaRPr sz="1600">
              <a:solidFill>
                <a:schemeClr val="lt1"/>
              </a:solidFill>
              <a:latin typeface="Assistant"/>
              <a:ea typeface="Assistant"/>
              <a:cs typeface="Assistant"/>
              <a:sym typeface="Assistant"/>
            </a:endParaRPr>
          </a:p>
        </p:txBody>
      </p:sp>
      <p:sp>
        <p:nvSpPr>
          <p:cNvPr id="634" name="Google Shape;634;p41"/>
          <p:cNvSpPr txBox="1"/>
          <p:nvPr/>
        </p:nvSpPr>
        <p:spPr>
          <a:xfrm>
            <a:off x="824615" y="2531527"/>
            <a:ext cx="564600" cy="29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 sz="1600">
                <a:solidFill>
                  <a:schemeClr val="lt1"/>
                </a:solidFill>
                <a:latin typeface="Poppins"/>
                <a:ea typeface="Poppins"/>
                <a:cs typeface="Poppins"/>
                <a:sym typeface="Poppins"/>
              </a:rPr>
              <a:t>2018</a:t>
            </a:r>
            <a:endParaRPr b="1" sz="1600">
              <a:solidFill>
                <a:schemeClr val="lt1"/>
              </a:solidFill>
              <a:latin typeface="Poppins"/>
              <a:ea typeface="Poppins"/>
              <a:cs typeface="Poppins"/>
              <a:sym typeface="Poppins"/>
            </a:endParaRPr>
          </a:p>
        </p:txBody>
      </p:sp>
      <p:sp>
        <p:nvSpPr>
          <p:cNvPr id="635" name="Google Shape;635;p41"/>
          <p:cNvSpPr txBox="1"/>
          <p:nvPr/>
        </p:nvSpPr>
        <p:spPr>
          <a:xfrm>
            <a:off x="675016" y="1744500"/>
            <a:ext cx="3242100" cy="572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600">
                <a:solidFill>
                  <a:schemeClr val="dk1"/>
                </a:solidFill>
                <a:latin typeface="Zen Kaku Gothic New"/>
                <a:ea typeface="Zen Kaku Gothic New"/>
                <a:cs typeface="Zen Kaku Gothic New"/>
                <a:sym typeface="Zen Kaku Gothic New"/>
              </a:rPr>
              <a:t>Neptune is the fourth-largest planet in the Solar System</a:t>
            </a:r>
            <a:endParaRPr sz="1600">
              <a:solidFill>
                <a:schemeClr val="dk1"/>
              </a:solidFill>
              <a:latin typeface="Zen Kaku Gothic New"/>
              <a:ea typeface="Zen Kaku Gothic New"/>
              <a:cs typeface="Zen Kaku Gothic New"/>
              <a:sym typeface="Zen Kaku Gothic New"/>
            </a:endParaRPr>
          </a:p>
        </p:txBody>
      </p:sp>
      <p:sp>
        <p:nvSpPr>
          <p:cNvPr id="636" name="Google Shape;636;p41"/>
          <p:cNvSpPr txBox="1"/>
          <p:nvPr/>
        </p:nvSpPr>
        <p:spPr>
          <a:xfrm>
            <a:off x="2265801" y="2523150"/>
            <a:ext cx="2373600" cy="292800"/>
          </a:xfrm>
          <a:prstGeom prst="rect">
            <a:avLst/>
          </a:prstGeom>
          <a:noFill/>
          <a:ln>
            <a:noFill/>
          </a:ln>
        </p:spPr>
        <p:txBody>
          <a:bodyPr anchorCtr="0" anchor="t" bIns="0" lIns="91425" spcFirstLastPara="1" rIns="0" wrap="square" tIns="0">
            <a:noAutofit/>
          </a:bodyPr>
          <a:lstStyle/>
          <a:p>
            <a:pPr indent="0" lvl="0" marL="0" marR="0" rtl="0" algn="l">
              <a:lnSpc>
                <a:spcPct val="100000"/>
              </a:lnSpc>
              <a:spcBef>
                <a:spcPts val="0"/>
              </a:spcBef>
              <a:spcAft>
                <a:spcPts val="0"/>
              </a:spcAft>
              <a:buNone/>
            </a:pPr>
            <a:r>
              <a:rPr lang="en" sz="1600">
                <a:solidFill>
                  <a:schemeClr val="dk1"/>
                </a:solidFill>
                <a:latin typeface="Zen Kaku Gothic New"/>
                <a:ea typeface="Zen Kaku Gothic New"/>
                <a:cs typeface="Zen Kaku Gothic New"/>
                <a:sym typeface="Zen Kaku Gothic New"/>
              </a:rPr>
              <a:t>Mercury is very small</a:t>
            </a:r>
            <a:endParaRPr sz="1600">
              <a:solidFill>
                <a:schemeClr val="dk1"/>
              </a:solidFill>
              <a:latin typeface="Zen Kaku Gothic New"/>
              <a:ea typeface="Zen Kaku Gothic New"/>
              <a:cs typeface="Zen Kaku Gothic New"/>
              <a:sym typeface="Zen Kaku Gothic New"/>
            </a:endParaRPr>
          </a:p>
        </p:txBody>
      </p:sp>
      <p:cxnSp>
        <p:nvCxnSpPr>
          <p:cNvPr id="637" name="Google Shape;637;p41"/>
          <p:cNvCxnSpPr>
            <a:stCxn id="631" idx="6"/>
            <a:endCxn id="636" idx="1"/>
          </p:cNvCxnSpPr>
          <p:nvPr/>
        </p:nvCxnSpPr>
        <p:spPr>
          <a:xfrm>
            <a:off x="1539309" y="2669550"/>
            <a:ext cx="726600" cy="0"/>
          </a:xfrm>
          <a:prstGeom prst="straightConnector1">
            <a:avLst/>
          </a:prstGeom>
          <a:noFill/>
          <a:ln cap="flat" cmpd="sng" w="9525">
            <a:solidFill>
              <a:schemeClr val="accent3"/>
            </a:solidFill>
            <a:prstDash val="dot"/>
            <a:round/>
            <a:headEnd len="med" w="med" type="none"/>
            <a:tailEnd len="med" w="med" type="triangle"/>
          </a:ln>
        </p:spPr>
      </p:cxnSp>
      <p:sp>
        <p:nvSpPr>
          <p:cNvPr id="638" name="Google Shape;638;p41"/>
          <p:cNvSpPr/>
          <p:nvPr/>
        </p:nvSpPr>
        <p:spPr>
          <a:xfrm>
            <a:off x="675009" y="3066725"/>
            <a:ext cx="865800" cy="486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1"/>
          <p:cNvSpPr txBox="1"/>
          <p:nvPr/>
        </p:nvSpPr>
        <p:spPr>
          <a:xfrm>
            <a:off x="826581" y="3153952"/>
            <a:ext cx="564600" cy="29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 sz="1600">
                <a:solidFill>
                  <a:schemeClr val="lt1"/>
                </a:solidFill>
                <a:latin typeface="Poppins"/>
                <a:ea typeface="Poppins"/>
                <a:cs typeface="Poppins"/>
                <a:sym typeface="Poppins"/>
              </a:rPr>
              <a:t>2020</a:t>
            </a:r>
            <a:endParaRPr b="1" sz="1600">
              <a:solidFill>
                <a:schemeClr val="lt1"/>
              </a:solidFill>
              <a:latin typeface="Poppins"/>
              <a:ea typeface="Poppins"/>
              <a:cs typeface="Poppins"/>
              <a:sym typeface="Poppins"/>
            </a:endParaRPr>
          </a:p>
        </p:txBody>
      </p:sp>
      <p:sp>
        <p:nvSpPr>
          <p:cNvPr id="640" name="Google Shape;640;p41"/>
          <p:cNvSpPr txBox="1"/>
          <p:nvPr/>
        </p:nvSpPr>
        <p:spPr>
          <a:xfrm>
            <a:off x="2267179" y="3163775"/>
            <a:ext cx="2373600" cy="2928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Zen Kaku Gothic New"/>
                <a:ea typeface="Zen Kaku Gothic New"/>
                <a:cs typeface="Zen Kaku Gothic New"/>
                <a:sym typeface="Zen Kaku Gothic New"/>
              </a:rPr>
              <a:t>Saturn has several rings</a:t>
            </a:r>
            <a:endParaRPr sz="1600">
              <a:solidFill>
                <a:schemeClr val="dk1"/>
              </a:solidFill>
              <a:latin typeface="Zen Kaku Gothic New"/>
              <a:ea typeface="Zen Kaku Gothic New"/>
              <a:cs typeface="Zen Kaku Gothic New"/>
              <a:sym typeface="Zen Kaku Gothic New"/>
            </a:endParaRPr>
          </a:p>
        </p:txBody>
      </p:sp>
      <p:cxnSp>
        <p:nvCxnSpPr>
          <p:cNvPr id="641" name="Google Shape;641;p41"/>
          <p:cNvCxnSpPr>
            <a:stCxn id="638" idx="6"/>
            <a:endCxn id="640" idx="1"/>
          </p:cNvCxnSpPr>
          <p:nvPr/>
        </p:nvCxnSpPr>
        <p:spPr>
          <a:xfrm>
            <a:off x="1540809" y="3310175"/>
            <a:ext cx="726300" cy="0"/>
          </a:xfrm>
          <a:prstGeom prst="straightConnector1">
            <a:avLst/>
          </a:prstGeom>
          <a:noFill/>
          <a:ln cap="flat" cmpd="sng" w="9525">
            <a:solidFill>
              <a:schemeClr val="accent2"/>
            </a:solidFill>
            <a:prstDash val="dot"/>
            <a:round/>
            <a:headEnd len="med" w="med" type="none"/>
            <a:tailEnd len="med" w="med" type="triangle"/>
          </a:ln>
        </p:spPr>
      </p:cxnSp>
      <p:sp>
        <p:nvSpPr>
          <p:cNvPr id="642" name="Google Shape;642;p41"/>
          <p:cNvSpPr/>
          <p:nvPr/>
        </p:nvSpPr>
        <p:spPr>
          <a:xfrm>
            <a:off x="673509" y="3707350"/>
            <a:ext cx="865800" cy="486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1"/>
          <p:cNvSpPr txBox="1"/>
          <p:nvPr/>
        </p:nvSpPr>
        <p:spPr>
          <a:xfrm>
            <a:off x="824615" y="3812777"/>
            <a:ext cx="564600" cy="29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 sz="1600">
                <a:solidFill>
                  <a:schemeClr val="lt1"/>
                </a:solidFill>
                <a:latin typeface="Poppins"/>
                <a:ea typeface="Poppins"/>
                <a:cs typeface="Poppins"/>
                <a:sym typeface="Poppins"/>
              </a:rPr>
              <a:t>2022</a:t>
            </a:r>
            <a:endParaRPr b="1" sz="1600">
              <a:solidFill>
                <a:schemeClr val="lt1"/>
              </a:solidFill>
              <a:latin typeface="Poppins"/>
              <a:ea typeface="Poppins"/>
              <a:cs typeface="Poppins"/>
              <a:sym typeface="Poppins"/>
            </a:endParaRPr>
          </a:p>
        </p:txBody>
      </p:sp>
      <p:sp>
        <p:nvSpPr>
          <p:cNvPr id="644" name="Google Shape;644;p41"/>
          <p:cNvSpPr txBox="1"/>
          <p:nvPr/>
        </p:nvSpPr>
        <p:spPr>
          <a:xfrm>
            <a:off x="2265801" y="3804400"/>
            <a:ext cx="2373600" cy="2928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None/>
            </a:pPr>
            <a:r>
              <a:rPr lang="en" sz="1600">
                <a:solidFill>
                  <a:schemeClr val="dk1"/>
                </a:solidFill>
                <a:latin typeface="Zen Kaku Gothic New"/>
                <a:ea typeface="Zen Kaku Gothic New"/>
                <a:cs typeface="Zen Kaku Gothic New"/>
                <a:sym typeface="Zen Kaku Gothic New"/>
              </a:rPr>
              <a:t>Venus has a nice name</a:t>
            </a:r>
            <a:endParaRPr sz="1600">
              <a:solidFill>
                <a:schemeClr val="dk1"/>
              </a:solidFill>
              <a:latin typeface="Zen Kaku Gothic New"/>
              <a:ea typeface="Zen Kaku Gothic New"/>
              <a:cs typeface="Zen Kaku Gothic New"/>
              <a:sym typeface="Zen Kaku Gothic New"/>
            </a:endParaRPr>
          </a:p>
        </p:txBody>
      </p:sp>
      <p:cxnSp>
        <p:nvCxnSpPr>
          <p:cNvPr id="645" name="Google Shape;645;p41"/>
          <p:cNvCxnSpPr>
            <a:stCxn id="642" idx="6"/>
            <a:endCxn id="644" idx="1"/>
          </p:cNvCxnSpPr>
          <p:nvPr/>
        </p:nvCxnSpPr>
        <p:spPr>
          <a:xfrm>
            <a:off x="1539309" y="3950800"/>
            <a:ext cx="726600" cy="0"/>
          </a:xfrm>
          <a:prstGeom prst="straightConnector1">
            <a:avLst/>
          </a:prstGeom>
          <a:noFill/>
          <a:ln cap="flat" cmpd="sng" w="9525">
            <a:solidFill>
              <a:schemeClr val="accent5"/>
            </a:solidFill>
            <a:prstDash val="dot"/>
            <a:round/>
            <a:headEnd len="med" w="med" type="none"/>
            <a:tailEnd len="med" w="med" type="triangle"/>
          </a:ln>
        </p:spPr>
      </p:cxnSp>
      <p:sp>
        <p:nvSpPr>
          <p:cNvPr id="646" name="Google Shape;646;p41"/>
          <p:cNvSpPr txBox="1"/>
          <p:nvPr/>
        </p:nvSpPr>
        <p:spPr>
          <a:xfrm>
            <a:off x="4784889" y="1317400"/>
            <a:ext cx="3246000" cy="292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100">
                <a:solidFill>
                  <a:schemeClr val="accent6"/>
                </a:solidFill>
                <a:latin typeface="Poppins"/>
                <a:ea typeface="Poppins"/>
                <a:cs typeface="Poppins"/>
                <a:sym typeface="Poppins"/>
              </a:rPr>
              <a:t>Features</a:t>
            </a:r>
            <a:endParaRPr sz="1600">
              <a:solidFill>
                <a:schemeClr val="lt1"/>
              </a:solidFill>
              <a:latin typeface="Assistant"/>
              <a:ea typeface="Assistant"/>
              <a:cs typeface="Assistant"/>
              <a:sym typeface="Assistant"/>
            </a:endParaRPr>
          </a:p>
        </p:txBody>
      </p:sp>
      <p:sp>
        <p:nvSpPr>
          <p:cNvPr id="647" name="Google Shape;647;p41"/>
          <p:cNvSpPr txBox="1"/>
          <p:nvPr/>
        </p:nvSpPr>
        <p:spPr>
          <a:xfrm>
            <a:off x="4786391" y="1744500"/>
            <a:ext cx="32460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solidFill>
                  <a:schemeClr val="dk1"/>
                </a:solidFill>
                <a:latin typeface="Zen Kaku Gothic New"/>
                <a:ea typeface="Zen Kaku Gothic New"/>
                <a:cs typeface="Zen Kaku Gothic New"/>
                <a:sym typeface="Zen Kaku Gothic New"/>
              </a:rPr>
              <a:t>Jupiter is the biggest planet in the entire Solar System</a:t>
            </a:r>
            <a:endParaRPr sz="1600">
              <a:solidFill>
                <a:schemeClr val="dk1"/>
              </a:solidFill>
              <a:latin typeface="Zen Kaku Gothic New"/>
              <a:ea typeface="Zen Kaku Gothic New"/>
              <a:cs typeface="Zen Kaku Gothic New"/>
              <a:sym typeface="Zen Kaku Gothic New"/>
            </a:endParaRPr>
          </a:p>
        </p:txBody>
      </p:sp>
      <p:grpSp>
        <p:nvGrpSpPr>
          <p:cNvPr id="648" name="Google Shape;648;p41"/>
          <p:cNvGrpSpPr/>
          <p:nvPr/>
        </p:nvGrpSpPr>
        <p:grpSpPr>
          <a:xfrm>
            <a:off x="5060256" y="2484189"/>
            <a:ext cx="315071" cy="315919"/>
            <a:chOff x="5127173" y="1561888"/>
            <a:chExt cx="315071" cy="315919"/>
          </a:xfrm>
        </p:grpSpPr>
        <p:sp>
          <p:nvSpPr>
            <p:cNvPr id="649" name="Google Shape;649;p41"/>
            <p:cNvSpPr/>
            <p:nvPr/>
          </p:nvSpPr>
          <p:spPr>
            <a:xfrm>
              <a:off x="5307563" y="1801509"/>
              <a:ext cx="35329" cy="67615"/>
            </a:xfrm>
            <a:custGeom>
              <a:rect b="b" l="l" r="r" t="t"/>
              <a:pathLst>
                <a:path extrusionOk="0" h="1355" w="708">
                  <a:moveTo>
                    <a:pt x="332" y="1"/>
                  </a:moveTo>
                  <a:lnTo>
                    <a:pt x="0" y="1354"/>
                  </a:lnTo>
                  <a:lnTo>
                    <a:pt x="699" y="987"/>
                  </a:lnTo>
                  <a:lnTo>
                    <a:pt x="533" y="664"/>
                  </a:lnTo>
                  <a:cubicBezTo>
                    <a:pt x="498" y="595"/>
                    <a:pt x="507" y="507"/>
                    <a:pt x="568" y="446"/>
                  </a:cubicBezTo>
                  <a:lnTo>
                    <a:pt x="707" y="306"/>
                  </a:lnTo>
                  <a:lnTo>
                    <a:pt x="3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1"/>
            <p:cNvSpPr/>
            <p:nvPr/>
          </p:nvSpPr>
          <p:spPr>
            <a:xfrm>
              <a:off x="5241744" y="1748815"/>
              <a:ext cx="85878" cy="37076"/>
            </a:xfrm>
            <a:custGeom>
              <a:rect b="b" l="l" r="r" t="t"/>
              <a:pathLst>
                <a:path extrusionOk="0" h="743" w="1721">
                  <a:moveTo>
                    <a:pt x="9" y="0"/>
                  </a:moveTo>
                  <a:lnTo>
                    <a:pt x="9" y="481"/>
                  </a:lnTo>
                  <a:lnTo>
                    <a:pt x="1" y="481"/>
                  </a:lnTo>
                  <a:lnTo>
                    <a:pt x="856" y="742"/>
                  </a:lnTo>
                  <a:lnTo>
                    <a:pt x="1721" y="472"/>
                  </a:lnTo>
                  <a:lnTo>
                    <a:pt x="1721" y="0"/>
                  </a:lnTo>
                  <a:cubicBezTo>
                    <a:pt x="1459" y="140"/>
                    <a:pt x="1171" y="219"/>
                    <a:pt x="874" y="219"/>
                  </a:cubicBezTo>
                  <a:cubicBezTo>
                    <a:pt x="551" y="219"/>
                    <a:pt x="263" y="140"/>
                    <a:pt x="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1"/>
            <p:cNvSpPr/>
            <p:nvPr/>
          </p:nvSpPr>
          <p:spPr>
            <a:xfrm>
              <a:off x="5263551" y="1798465"/>
              <a:ext cx="42315" cy="78942"/>
            </a:xfrm>
            <a:custGeom>
              <a:rect b="b" l="l" r="r" t="t"/>
              <a:pathLst>
                <a:path extrusionOk="0" h="1582" w="848">
                  <a:moveTo>
                    <a:pt x="847" y="1"/>
                  </a:moveTo>
                  <a:lnTo>
                    <a:pt x="481" y="123"/>
                  </a:lnTo>
                  <a:cubicBezTo>
                    <a:pt x="463" y="132"/>
                    <a:pt x="446" y="132"/>
                    <a:pt x="419" y="132"/>
                  </a:cubicBezTo>
                  <a:cubicBezTo>
                    <a:pt x="402" y="132"/>
                    <a:pt x="393" y="132"/>
                    <a:pt x="367" y="123"/>
                  </a:cubicBezTo>
                  <a:lnTo>
                    <a:pt x="0" y="9"/>
                  </a:lnTo>
                  <a:lnTo>
                    <a:pt x="0" y="9"/>
                  </a:lnTo>
                  <a:lnTo>
                    <a:pt x="393" y="1581"/>
                  </a:lnTo>
                  <a:lnTo>
                    <a:pt x="454" y="1581"/>
                  </a:lnTo>
                  <a:lnTo>
                    <a:pt x="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1"/>
            <p:cNvSpPr/>
            <p:nvPr/>
          </p:nvSpPr>
          <p:spPr>
            <a:xfrm>
              <a:off x="5331964" y="1783246"/>
              <a:ext cx="110279" cy="94560"/>
            </a:xfrm>
            <a:custGeom>
              <a:rect b="b" l="l" r="r" t="t"/>
              <a:pathLst>
                <a:path extrusionOk="0" h="1895" w="2210">
                  <a:moveTo>
                    <a:pt x="480" y="0"/>
                  </a:moveTo>
                  <a:lnTo>
                    <a:pt x="96" y="114"/>
                  </a:lnTo>
                  <a:lnTo>
                    <a:pt x="611" y="533"/>
                  </a:lnTo>
                  <a:cubicBezTo>
                    <a:pt x="655" y="568"/>
                    <a:pt x="681" y="620"/>
                    <a:pt x="681" y="664"/>
                  </a:cubicBezTo>
                  <a:cubicBezTo>
                    <a:pt x="681" y="716"/>
                    <a:pt x="655" y="768"/>
                    <a:pt x="620" y="803"/>
                  </a:cubicBezTo>
                  <a:lnTo>
                    <a:pt x="428" y="1004"/>
                  </a:lnTo>
                  <a:lnTo>
                    <a:pt x="611" y="1362"/>
                  </a:lnTo>
                  <a:cubicBezTo>
                    <a:pt x="655" y="1450"/>
                    <a:pt x="620" y="1554"/>
                    <a:pt x="533" y="1615"/>
                  </a:cubicBezTo>
                  <a:lnTo>
                    <a:pt x="0" y="1895"/>
                  </a:lnTo>
                  <a:lnTo>
                    <a:pt x="2017" y="1895"/>
                  </a:lnTo>
                  <a:cubicBezTo>
                    <a:pt x="2122" y="1895"/>
                    <a:pt x="2209" y="1808"/>
                    <a:pt x="2209" y="1711"/>
                  </a:cubicBezTo>
                  <a:lnTo>
                    <a:pt x="2209" y="1275"/>
                  </a:lnTo>
                  <a:cubicBezTo>
                    <a:pt x="2209" y="864"/>
                    <a:pt x="1947" y="524"/>
                    <a:pt x="1519" y="367"/>
                  </a:cubicBezTo>
                  <a:lnTo>
                    <a:pt x="4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1"/>
            <p:cNvSpPr/>
            <p:nvPr/>
          </p:nvSpPr>
          <p:spPr>
            <a:xfrm>
              <a:off x="5226924" y="1801958"/>
              <a:ext cx="35379" cy="68014"/>
            </a:xfrm>
            <a:custGeom>
              <a:rect b="b" l="l" r="r" t="t"/>
              <a:pathLst>
                <a:path extrusionOk="0" h="1363" w="709">
                  <a:moveTo>
                    <a:pt x="368" y="1"/>
                  </a:moveTo>
                  <a:lnTo>
                    <a:pt x="1" y="297"/>
                  </a:lnTo>
                  <a:lnTo>
                    <a:pt x="141" y="437"/>
                  </a:lnTo>
                  <a:cubicBezTo>
                    <a:pt x="193" y="498"/>
                    <a:pt x="219" y="586"/>
                    <a:pt x="176" y="655"/>
                  </a:cubicBezTo>
                  <a:lnTo>
                    <a:pt x="10" y="987"/>
                  </a:lnTo>
                  <a:lnTo>
                    <a:pt x="708" y="1363"/>
                  </a:lnTo>
                  <a:lnTo>
                    <a:pt x="708" y="1363"/>
                  </a:lnTo>
                  <a:lnTo>
                    <a:pt x="3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1"/>
            <p:cNvSpPr/>
            <p:nvPr/>
          </p:nvSpPr>
          <p:spPr>
            <a:xfrm>
              <a:off x="5127173" y="1783645"/>
              <a:ext cx="111127" cy="94161"/>
            </a:xfrm>
            <a:custGeom>
              <a:rect b="b" l="l" r="r" t="t"/>
              <a:pathLst>
                <a:path extrusionOk="0" h="1887" w="2227">
                  <a:moveTo>
                    <a:pt x="1703" y="1"/>
                  </a:moveTo>
                  <a:lnTo>
                    <a:pt x="690" y="359"/>
                  </a:lnTo>
                  <a:cubicBezTo>
                    <a:pt x="262" y="516"/>
                    <a:pt x="0" y="865"/>
                    <a:pt x="0" y="1267"/>
                  </a:cubicBezTo>
                  <a:lnTo>
                    <a:pt x="0" y="1703"/>
                  </a:lnTo>
                  <a:cubicBezTo>
                    <a:pt x="0" y="1800"/>
                    <a:pt x="88" y="1887"/>
                    <a:pt x="184" y="1887"/>
                  </a:cubicBezTo>
                  <a:lnTo>
                    <a:pt x="2227" y="1887"/>
                  </a:lnTo>
                  <a:lnTo>
                    <a:pt x="1694" y="1607"/>
                  </a:lnTo>
                  <a:cubicBezTo>
                    <a:pt x="1598" y="1555"/>
                    <a:pt x="1563" y="1442"/>
                    <a:pt x="1607" y="1354"/>
                  </a:cubicBezTo>
                  <a:lnTo>
                    <a:pt x="1790" y="996"/>
                  </a:lnTo>
                  <a:lnTo>
                    <a:pt x="1598" y="795"/>
                  </a:lnTo>
                  <a:cubicBezTo>
                    <a:pt x="1563" y="769"/>
                    <a:pt x="1537" y="708"/>
                    <a:pt x="1537" y="656"/>
                  </a:cubicBezTo>
                  <a:cubicBezTo>
                    <a:pt x="1537" y="603"/>
                    <a:pt x="1572" y="560"/>
                    <a:pt x="1607" y="525"/>
                  </a:cubicBezTo>
                  <a:lnTo>
                    <a:pt x="2105" y="123"/>
                  </a:lnTo>
                  <a:lnTo>
                    <a:pt x="17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1"/>
            <p:cNvSpPr/>
            <p:nvPr/>
          </p:nvSpPr>
          <p:spPr>
            <a:xfrm>
              <a:off x="5203421" y="1619373"/>
              <a:ext cx="162973" cy="122055"/>
            </a:xfrm>
            <a:custGeom>
              <a:rect b="b" l="l" r="r" t="t"/>
              <a:pathLst>
                <a:path extrusionOk="0" h="2446" w="3266">
                  <a:moveTo>
                    <a:pt x="917" y="1"/>
                  </a:moveTo>
                  <a:cubicBezTo>
                    <a:pt x="734" y="193"/>
                    <a:pt x="481" y="324"/>
                    <a:pt x="219" y="376"/>
                  </a:cubicBezTo>
                  <a:cubicBezTo>
                    <a:pt x="88" y="490"/>
                    <a:pt x="0" y="673"/>
                    <a:pt x="0" y="883"/>
                  </a:cubicBezTo>
                  <a:cubicBezTo>
                    <a:pt x="0" y="1136"/>
                    <a:pt x="114" y="1337"/>
                    <a:pt x="271" y="1442"/>
                  </a:cubicBezTo>
                  <a:cubicBezTo>
                    <a:pt x="446" y="2027"/>
                    <a:pt x="1005" y="2446"/>
                    <a:pt x="1624" y="2446"/>
                  </a:cubicBezTo>
                  <a:cubicBezTo>
                    <a:pt x="2253" y="2446"/>
                    <a:pt x="2803" y="2027"/>
                    <a:pt x="2978" y="1450"/>
                  </a:cubicBezTo>
                  <a:cubicBezTo>
                    <a:pt x="3144" y="1354"/>
                    <a:pt x="3266" y="1145"/>
                    <a:pt x="3266" y="900"/>
                  </a:cubicBezTo>
                  <a:cubicBezTo>
                    <a:pt x="3266" y="700"/>
                    <a:pt x="3179" y="507"/>
                    <a:pt x="3048" y="394"/>
                  </a:cubicBezTo>
                  <a:cubicBezTo>
                    <a:pt x="2786" y="333"/>
                    <a:pt x="2533" y="202"/>
                    <a:pt x="2349" y="1"/>
                  </a:cubicBezTo>
                  <a:cubicBezTo>
                    <a:pt x="2131" y="132"/>
                    <a:pt x="1886" y="193"/>
                    <a:pt x="1624" y="193"/>
                  </a:cubicBezTo>
                  <a:cubicBezTo>
                    <a:pt x="1380" y="193"/>
                    <a:pt x="1135" y="132"/>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1"/>
            <p:cNvSpPr/>
            <p:nvPr/>
          </p:nvSpPr>
          <p:spPr>
            <a:xfrm>
              <a:off x="5215197" y="1561888"/>
              <a:ext cx="138572" cy="57135"/>
            </a:xfrm>
            <a:custGeom>
              <a:rect b="b" l="l" r="r" t="t"/>
              <a:pathLst>
                <a:path extrusionOk="0" h="1145" w="2777">
                  <a:moveTo>
                    <a:pt x="1388" y="0"/>
                  </a:moveTo>
                  <a:cubicBezTo>
                    <a:pt x="690" y="0"/>
                    <a:pt x="114" y="507"/>
                    <a:pt x="0" y="1144"/>
                  </a:cubicBezTo>
                  <a:cubicBezTo>
                    <a:pt x="201" y="1092"/>
                    <a:pt x="376" y="978"/>
                    <a:pt x="498" y="804"/>
                  </a:cubicBezTo>
                  <a:cubicBezTo>
                    <a:pt x="530" y="753"/>
                    <a:pt x="585" y="720"/>
                    <a:pt x="643" y="720"/>
                  </a:cubicBezTo>
                  <a:cubicBezTo>
                    <a:pt x="665" y="720"/>
                    <a:pt x="686" y="725"/>
                    <a:pt x="707" y="734"/>
                  </a:cubicBezTo>
                  <a:cubicBezTo>
                    <a:pt x="725" y="743"/>
                    <a:pt x="751" y="743"/>
                    <a:pt x="769" y="769"/>
                  </a:cubicBezTo>
                  <a:cubicBezTo>
                    <a:pt x="943" y="900"/>
                    <a:pt x="1170" y="970"/>
                    <a:pt x="1388" y="970"/>
                  </a:cubicBezTo>
                  <a:cubicBezTo>
                    <a:pt x="1607" y="970"/>
                    <a:pt x="1816" y="908"/>
                    <a:pt x="1991" y="778"/>
                  </a:cubicBezTo>
                  <a:cubicBezTo>
                    <a:pt x="2000" y="769"/>
                    <a:pt x="2026" y="751"/>
                    <a:pt x="2043" y="751"/>
                  </a:cubicBezTo>
                  <a:cubicBezTo>
                    <a:pt x="2075" y="732"/>
                    <a:pt x="2110" y="724"/>
                    <a:pt x="2144" y="724"/>
                  </a:cubicBezTo>
                  <a:cubicBezTo>
                    <a:pt x="2205" y="724"/>
                    <a:pt x="2263" y="750"/>
                    <a:pt x="2297" y="795"/>
                  </a:cubicBezTo>
                  <a:cubicBezTo>
                    <a:pt x="2419" y="961"/>
                    <a:pt x="2585" y="1083"/>
                    <a:pt x="2777" y="1144"/>
                  </a:cubicBezTo>
                  <a:cubicBezTo>
                    <a:pt x="2672" y="489"/>
                    <a:pt x="2078" y="0"/>
                    <a:pt x="13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41"/>
          <p:cNvGrpSpPr/>
          <p:nvPr/>
        </p:nvGrpSpPr>
        <p:grpSpPr>
          <a:xfrm>
            <a:off x="5066334" y="3152214"/>
            <a:ext cx="302895" cy="315919"/>
            <a:chOff x="5496636" y="1563634"/>
            <a:chExt cx="302895" cy="315919"/>
          </a:xfrm>
        </p:grpSpPr>
        <p:sp>
          <p:nvSpPr>
            <p:cNvPr id="658" name="Google Shape;658;p41"/>
            <p:cNvSpPr/>
            <p:nvPr/>
          </p:nvSpPr>
          <p:spPr>
            <a:xfrm>
              <a:off x="5575928" y="1628555"/>
              <a:ext cx="145159" cy="128991"/>
            </a:xfrm>
            <a:custGeom>
              <a:rect b="b" l="l" r="r" t="t"/>
              <a:pathLst>
                <a:path extrusionOk="0" h="2585" w="2909">
                  <a:moveTo>
                    <a:pt x="1476" y="0"/>
                  </a:moveTo>
                  <a:cubicBezTo>
                    <a:pt x="1398" y="105"/>
                    <a:pt x="1311" y="210"/>
                    <a:pt x="1206" y="306"/>
                  </a:cubicBezTo>
                  <a:cubicBezTo>
                    <a:pt x="918" y="533"/>
                    <a:pt x="533" y="690"/>
                    <a:pt x="123" y="734"/>
                  </a:cubicBezTo>
                  <a:cubicBezTo>
                    <a:pt x="114" y="734"/>
                    <a:pt x="71" y="734"/>
                    <a:pt x="53" y="716"/>
                  </a:cubicBezTo>
                  <a:lnTo>
                    <a:pt x="53" y="716"/>
                  </a:lnTo>
                  <a:cubicBezTo>
                    <a:pt x="53" y="804"/>
                    <a:pt x="71" y="891"/>
                    <a:pt x="88" y="978"/>
                  </a:cubicBezTo>
                  <a:cubicBezTo>
                    <a:pt x="10" y="1101"/>
                    <a:pt x="1" y="1231"/>
                    <a:pt x="36" y="1362"/>
                  </a:cubicBezTo>
                  <a:cubicBezTo>
                    <a:pt x="79" y="1528"/>
                    <a:pt x="184" y="1668"/>
                    <a:pt x="333" y="1720"/>
                  </a:cubicBezTo>
                  <a:cubicBezTo>
                    <a:pt x="464" y="1956"/>
                    <a:pt x="612" y="2148"/>
                    <a:pt x="787" y="2305"/>
                  </a:cubicBezTo>
                  <a:cubicBezTo>
                    <a:pt x="1005" y="2489"/>
                    <a:pt x="1232" y="2585"/>
                    <a:pt x="1450" y="2585"/>
                  </a:cubicBezTo>
                  <a:cubicBezTo>
                    <a:pt x="1669" y="2585"/>
                    <a:pt x="1904" y="2489"/>
                    <a:pt x="2123" y="2305"/>
                  </a:cubicBezTo>
                  <a:cubicBezTo>
                    <a:pt x="2297" y="2148"/>
                    <a:pt x="2446" y="1947"/>
                    <a:pt x="2577" y="1720"/>
                  </a:cubicBezTo>
                  <a:cubicBezTo>
                    <a:pt x="2716" y="1659"/>
                    <a:pt x="2830" y="1528"/>
                    <a:pt x="2874" y="1362"/>
                  </a:cubicBezTo>
                  <a:cubicBezTo>
                    <a:pt x="2908" y="1231"/>
                    <a:pt x="2891" y="1101"/>
                    <a:pt x="2847" y="996"/>
                  </a:cubicBezTo>
                  <a:lnTo>
                    <a:pt x="2882" y="734"/>
                  </a:lnTo>
                  <a:cubicBezTo>
                    <a:pt x="2472" y="699"/>
                    <a:pt x="2088" y="559"/>
                    <a:pt x="1791" y="341"/>
                  </a:cubicBezTo>
                  <a:cubicBezTo>
                    <a:pt x="1660" y="236"/>
                    <a:pt x="1555" y="131"/>
                    <a:pt x="14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1"/>
            <p:cNvSpPr/>
            <p:nvPr/>
          </p:nvSpPr>
          <p:spPr>
            <a:xfrm>
              <a:off x="5656966" y="1599812"/>
              <a:ext cx="60179" cy="46657"/>
            </a:xfrm>
            <a:custGeom>
              <a:rect b="b" l="l" r="r" t="t"/>
              <a:pathLst>
                <a:path extrusionOk="0" h="935" w="1206">
                  <a:moveTo>
                    <a:pt x="1" y="0"/>
                  </a:moveTo>
                  <a:lnTo>
                    <a:pt x="1" y="0"/>
                  </a:lnTo>
                  <a:cubicBezTo>
                    <a:pt x="18" y="227"/>
                    <a:pt x="149" y="445"/>
                    <a:pt x="376" y="620"/>
                  </a:cubicBezTo>
                  <a:cubicBezTo>
                    <a:pt x="595" y="795"/>
                    <a:pt x="892" y="899"/>
                    <a:pt x="1206" y="934"/>
                  </a:cubicBezTo>
                  <a:cubicBezTo>
                    <a:pt x="1171" y="751"/>
                    <a:pt x="1092" y="585"/>
                    <a:pt x="979" y="445"/>
                  </a:cubicBezTo>
                  <a:cubicBezTo>
                    <a:pt x="769" y="183"/>
                    <a:pt x="438" y="26"/>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1"/>
            <p:cNvSpPr/>
            <p:nvPr/>
          </p:nvSpPr>
          <p:spPr>
            <a:xfrm>
              <a:off x="5578572" y="1598914"/>
              <a:ext cx="60579" cy="47106"/>
            </a:xfrm>
            <a:custGeom>
              <a:rect b="b" l="l" r="r" t="t"/>
              <a:pathLst>
                <a:path extrusionOk="0" h="944" w="1214">
                  <a:moveTo>
                    <a:pt x="1214" y="1"/>
                  </a:moveTo>
                  <a:cubicBezTo>
                    <a:pt x="777" y="36"/>
                    <a:pt x="437" y="193"/>
                    <a:pt x="236" y="455"/>
                  </a:cubicBezTo>
                  <a:cubicBezTo>
                    <a:pt x="122" y="594"/>
                    <a:pt x="44" y="760"/>
                    <a:pt x="0" y="944"/>
                  </a:cubicBezTo>
                  <a:cubicBezTo>
                    <a:pt x="690" y="891"/>
                    <a:pt x="1205" y="481"/>
                    <a:pt x="1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1"/>
            <p:cNvSpPr/>
            <p:nvPr/>
          </p:nvSpPr>
          <p:spPr>
            <a:xfrm>
              <a:off x="5656966" y="1805901"/>
              <a:ext cx="29690" cy="64521"/>
            </a:xfrm>
            <a:custGeom>
              <a:rect b="b" l="l" r="r" t="t"/>
              <a:pathLst>
                <a:path extrusionOk="0" h="1293" w="595">
                  <a:moveTo>
                    <a:pt x="595" y="0"/>
                  </a:moveTo>
                  <a:lnTo>
                    <a:pt x="1" y="245"/>
                  </a:lnTo>
                  <a:lnTo>
                    <a:pt x="1" y="1292"/>
                  </a:lnTo>
                  <a:lnTo>
                    <a:pt x="481" y="969"/>
                  </a:lnTo>
                  <a:lnTo>
                    <a:pt x="263" y="681"/>
                  </a:lnTo>
                  <a:cubicBezTo>
                    <a:pt x="219" y="611"/>
                    <a:pt x="219" y="524"/>
                    <a:pt x="263" y="463"/>
                  </a:cubicBezTo>
                  <a:lnTo>
                    <a:pt x="5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1"/>
            <p:cNvSpPr/>
            <p:nvPr/>
          </p:nvSpPr>
          <p:spPr>
            <a:xfrm>
              <a:off x="5613004" y="1807647"/>
              <a:ext cx="25748" cy="62774"/>
            </a:xfrm>
            <a:custGeom>
              <a:rect b="b" l="l" r="r" t="t"/>
              <a:pathLst>
                <a:path extrusionOk="0" h="1258" w="516">
                  <a:moveTo>
                    <a:pt x="0" y="0"/>
                  </a:moveTo>
                  <a:lnTo>
                    <a:pt x="262" y="437"/>
                  </a:lnTo>
                  <a:cubicBezTo>
                    <a:pt x="306" y="498"/>
                    <a:pt x="297" y="576"/>
                    <a:pt x="253" y="646"/>
                  </a:cubicBezTo>
                  <a:lnTo>
                    <a:pt x="35" y="943"/>
                  </a:lnTo>
                  <a:lnTo>
                    <a:pt x="515" y="1257"/>
                  </a:lnTo>
                  <a:lnTo>
                    <a:pt x="515" y="20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1"/>
            <p:cNvSpPr/>
            <p:nvPr/>
          </p:nvSpPr>
          <p:spPr>
            <a:xfrm>
              <a:off x="5611257" y="1763635"/>
              <a:ext cx="73652" cy="37924"/>
            </a:xfrm>
            <a:custGeom>
              <a:rect b="b" l="l" r="r" t="t"/>
              <a:pathLst>
                <a:path extrusionOk="0" h="760" w="1476">
                  <a:moveTo>
                    <a:pt x="1476" y="0"/>
                  </a:moveTo>
                  <a:cubicBezTo>
                    <a:pt x="1240" y="166"/>
                    <a:pt x="987" y="253"/>
                    <a:pt x="734" y="253"/>
                  </a:cubicBezTo>
                  <a:cubicBezTo>
                    <a:pt x="480" y="253"/>
                    <a:pt x="245" y="166"/>
                    <a:pt x="0" y="9"/>
                  </a:cubicBezTo>
                  <a:lnTo>
                    <a:pt x="0" y="480"/>
                  </a:lnTo>
                  <a:lnTo>
                    <a:pt x="734" y="760"/>
                  </a:lnTo>
                  <a:lnTo>
                    <a:pt x="1476" y="463"/>
                  </a:lnTo>
                  <a:lnTo>
                    <a:pt x="14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1"/>
            <p:cNvSpPr/>
            <p:nvPr/>
          </p:nvSpPr>
          <p:spPr>
            <a:xfrm>
              <a:off x="5496636" y="1797168"/>
              <a:ext cx="122055" cy="82385"/>
            </a:xfrm>
            <a:custGeom>
              <a:rect b="b" l="l" r="r" t="t"/>
              <a:pathLst>
                <a:path extrusionOk="0" h="1651" w="2446">
                  <a:moveTo>
                    <a:pt x="1756" y="0"/>
                  </a:moveTo>
                  <a:lnTo>
                    <a:pt x="682" y="385"/>
                  </a:lnTo>
                  <a:cubicBezTo>
                    <a:pt x="263" y="542"/>
                    <a:pt x="1" y="891"/>
                    <a:pt x="1" y="1293"/>
                  </a:cubicBezTo>
                  <a:lnTo>
                    <a:pt x="1" y="1467"/>
                  </a:lnTo>
                  <a:cubicBezTo>
                    <a:pt x="1" y="1563"/>
                    <a:pt x="88" y="1651"/>
                    <a:pt x="184" y="1651"/>
                  </a:cubicBezTo>
                  <a:lnTo>
                    <a:pt x="2446" y="1651"/>
                  </a:lnTo>
                  <a:lnTo>
                    <a:pt x="1992" y="1354"/>
                  </a:lnTo>
                  <a:cubicBezTo>
                    <a:pt x="1948" y="1336"/>
                    <a:pt x="1930" y="1293"/>
                    <a:pt x="1922" y="1240"/>
                  </a:cubicBezTo>
                  <a:cubicBezTo>
                    <a:pt x="1904" y="1179"/>
                    <a:pt x="1922" y="1136"/>
                    <a:pt x="1948" y="1092"/>
                  </a:cubicBezTo>
                  <a:lnTo>
                    <a:pt x="2210" y="734"/>
                  </a:lnTo>
                  <a:lnTo>
                    <a:pt x="17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1"/>
            <p:cNvSpPr/>
            <p:nvPr/>
          </p:nvSpPr>
          <p:spPr>
            <a:xfrm>
              <a:off x="5677026" y="1798465"/>
              <a:ext cx="122504" cy="81088"/>
            </a:xfrm>
            <a:custGeom>
              <a:rect b="b" l="l" r="r" t="t"/>
              <a:pathLst>
                <a:path extrusionOk="0" h="1625" w="2455">
                  <a:moveTo>
                    <a:pt x="760" y="1"/>
                  </a:moveTo>
                  <a:lnTo>
                    <a:pt x="245" y="717"/>
                  </a:lnTo>
                  <a:lnTo>
                    <a:pt x="498" y="1066"/>
                  </a:lnTo>
                  <a:cubicBezTo>
                    <a:pt x="524" y="1110"/>
                    <a:pt x="542" y="1153"/>
                    <a:pt x="524" y="1214"/>
                  </a:cubicBezTo>
                  <a:cubicBezTo>
                    <a:pt x="516" y="1267"/>
                    <a:pt x="481" y="1310"/>
                    <a:pt x="455" y="1328"/>
                  </a:cubicBezTo>
                  <a:lnTo>
                    <a:pt x="1" y="1625"/>
                  </a:lnTo>
                  <a:lnTo>
                    <a:pt x="2262" y="1625"/>
                  </a:lnTo>
                  <a:cubicBezTo>
                    <a:pt x="2358" y="1625"/>
                    <a:pt x="2445" y="1537"/>
                    <a:pt x="2445" y="1441"/>
                  </a:cubicBezTo>
                  <a:lnTo>
                    <a:pt x="2445" y="1267"/>
                  </a:lnTo>
                  <a:cubicBezTo>
                    <a:pt x="2454" y="865"/>
                    <a:pt x="2192" y="507"/>
                    <a:pt x="1764" y="359"/>
                  </a:cubicBezTo>
                  <a:lnTo>
                    <a:pt x="7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1"/>
            <p:cNvSpPr/>
            <p:nvPr/>
          </p:nvSpPr>
          <p:spPr>
            <a:xfrm>
              <a:off x="5604271" y="1563634"/>
              <a:ext cx="87175" cy="24451"/>
            </a:xfrm>
            <a:custGeom>
              <a:rect b="b" l="l" r="r" t="t"/>
              <a:pathLst>
                <a:path extrusionOk="0" h="490" w="1747">
                  <a:moveTo>
                    <a:pt x="874" y="0"/>
                  </a:moveTo>
                  <a:cubicBezTo>
                    <a:pt x="507" y="0"/>
                    <a:pt x="184" y="192"/>
                    <a:pt x="0" y="489"/>
                  </a:cubicBezTo>
                  <a:cubicBezTo>
                    <a:pt x="254" y="385"/>
                    <a:pt x="533" y="332"/>
                    <a:pt x="874" y="332"/>
                  </a:cubicBezTo>
                  <a:cubicBezTo>
                    <a:pt x="1205" y="341"/>
                    <a:pt x="1494" y="393"/>
                    <a:pt x="1747" y="489"/>
                  </a:cubicBezTo>
                  <a:cubicBezTo>
                    <a:pt x="1572" y="192"/>
                    <a:pt x="1249" y="0"/>
                    <a:pt x="8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 name="Google Shape;667;p41"/>
          <p:cNvSpPr/>
          <p:nvPr/>
        </p:nvSpPr>
        <p:spPr>
          <a:xfrm>
            <a:off x="5872028" y="2517175"/>
            <a:ext cx="1913700" cy="1863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1"/>
          <p:cNvSpPr/>
          <p:nvPr/>
        </p:nvSpPr>
        <p:spPr>
          <a:xfrm>
            <a:off x="5853379" y="2517175"/>
            <a:ext cx="1379700" cy="1863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1"/>
          <p:cNvSpPr/>
          <p:nvPr/>
        </p:nvSpPr>
        <p:spPr>
          <a:xfrm>
            <a:off x="5872028" y="3187413"/>
            <a:ext cx="1913700" cy="1863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1"/>
          <p:cNvSpPr/>
          <p:nvPr/>
        </p:nvSpPr>
        <p:spPr>
          <a:xfrm>
            <a:off x="5853366" y="3187413"/>
            <a:ext cx="1637400" cy="1863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41"/>
          <p:cNvGrpSpPr/>
          <p:nvPr/>
        </p:nvGrpSpPr>
        <p:grpSpPr>
          <a:xfrm>
            <a:off x="5067323" y="3800087"/>
            <a:ext cx="302444" cy="301447"/>
            <a:chOff x="1801772" y="1419120"/>
            <a:chExt cx="302444" cy="301447"/>
          </a:xfrm>
        </p:grpSpPr>
        <p:sp>
          <p:nvSpPr>
            <p:cNvPr id="672" name="Google Shape;672;p41"/>
            <p:cNvSpPr/>
            <p:nvPr/>
          </p:nvSpPr>
          <p:spPr>
            <a:xfrm>
              <a:off x="1876099" y="1419120"/>
              <a:ext cx="136427" cy="61028"/>
            </a:xfrm>
            <a:custGeom>
              <a:rect b="b" l="l" r="r" t="t"/>
              <a:pathLst>
                <a:path extrusionOk="0" h="1223" w="2734">
                  <a:moveTo>
                    <a:pt x="1371" y="1"/>
                  </a:moveTo>
                  <a:cubicBezTo>
                    <a:pt x="1030" y="1"/>
                    <a:pt x="707" y="97"/>
                    <a:pt x="419" y="289"/>
                  </a:cubicBezTo>
                  <a:cubicBezTo>
                    <a:pt x="253" y="411"/>
                    <a:pt x="114" y="542"/>
                    <a:pt x="0" y="708"/>
                  </a:cubicBezTo>
                  <a:cubicBezTo>
                    <a:pt x="227" y="804"/>
                    <a:pt x="402" y="987"/>
                    <a:pt x="489" y="1223"/>
                  </a:cubicBezTo>
                  <a:lnTo>
                    <a:pt x="559" y="1223"/>
                  </a:lnTo>
                  <a:cubicBezTo>
                    <a:pt x="821" y="1223"/>
                    <a:pt x="1074" y="1118"/>
                    <a:pt x="1223" y="961"/>
                  </a:cubicBezTo>
                  <a:cubicBezTo>
                    <a:pt x="1231" y="944"/>
                    <a:pt x="1240" y="926"/>
                    <a:pt x="1249" y="917"/>
                  </a:cubicBezTo>
                  <a:cubicBezTo>
                    <a:pt x="1285" y="886"/>
                    <a:pt x="1329" y="870"/>
                    <a:pt x="1374" y="870"/>
                  </a:cubicBezTo>
                  <a:cubicBezTo>
                    <a:pt x="1426" y="870"/>
                    <a:pt x="1477" y="892"/>
                    <a:pt x="1511" y="935"/>
                  </a:cubicBezTo>
                  <a:cubicBezTo>
                    <a:pt x="1659" y="1109"/>
                    <a:pt x="1912" y="1223"/>
                    <a:pt x="2192" y="1223"/>
                  </a:cubicBezTo>
                  <a:lnTo>
                    <a:pt x="2262" y="1223"/>
                  </a:lnTo>
                  <a:cubicBezTo>
                    <a:pt x="2340" y="987"/>
                    <a:pt x="2515" y="804"/>
                    <a:pt x="2733" y="717"/>
                  </a:cubicBezTo>
                  <a:cubicBezTo>
                    <a:pt x="2427" y="280"/>
                    <a:pt x="1912" y="1"/>
                    <a:pt x="13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1"/>
            <p:cNvSpPr/>
            <p:nvPr/>
          </p:nvSpPr>
          <p:spPr>
            <a:xfrm>
              <a:off x="1801772" y="1619419"/>
              <a:ext cx="302444" cy="101147"/>
            </a:xfrm>
            <a:custGeom>
              <a:rect b="b" l="l" r="r" t="t"/>
              <a:pathLst>
                <a:path extrusionOk="0" h="2027" w="6061">
                  <a:moveTo>
                    <a:pt x="2027" y="1"/>
                  </a:moveTo>
                  <a:lnTo>
                    <a:pt x="699" y="350"/>
                  </a:lnTo>
                  <a:cubicBezTo>
                    <a:pt x="280" y="455"/>
                    <a:pt x="1" y="813"/>
                    <a:pt x="1" y="1249"/>
                  </a:cubicBezTo>
                  <a:lnTo>
                    <a:pt x="1" y="1843"/>
                  </a:lnTo>
                  <a:cubicBezTo>
                    <a:pt x="1" y="1939"/>
                    <a:pt x="88" y="2027"/>
                    <a:pt x="184" y="2027"/>
                  </a:cubicBezTo>
                  <a:lnTo>
                    <a:pt x="5868" y="2027"/>
                  </a:lnTo>
                  <a:cubicBezTo>
                    <a:pt x="5930" y="2027"/>
                    <a:pt x="5973" y="2009"/>
                    <a:pt x="5999" y="1974"/>
                  </a:cubicBezTo>
                  <a:cubicBezTo>
                    <a:pt x="6034" y="1939"/>
                    <a:pt x="6061" y="1887"/>
                    <a:pt x="6061" y="1843"/>
                  </a:cubicBezTo>
                  <a:lnTo>
                    <a:pt x="6061" y="1249"/>
                  </a:lnTo>
                  <a:cubicBezTo>
                    <a:pt x="6061" y="813"/>
                    <a:pt x="5772" y="455"/>
                    <a:pt x="5362" y="350"/>
                  </a:cubicBezTo>
                  <a:lnTo>
                    <a:pt x="4026" y="1"/>
                  </a:lnTo>
                  <a:lnTo>
                    <a:pt x="4026" y="1"/>
                  </a:lnTo>
                  <a:cubicBezTo>
                    <a:pt x="4140" y="97"/>
                    <a:pt x="4367" y="306"/>
                    <a:pt x="4576" y="490"/>
                  </a:cubicBezTo>
                  <a:cubicBezTo>
                    <a:pt x="4733" y="629"/>
                    <a:pt x="4882" y="760"/>
                    <a:pt x="4943" y="830"/>
                  </a:cubicBezTo>
                  <a:cubicBezTo>
                    <a:pt x="5013" y="891"/>
                    <a:pt x="5030" y="987"/>
                    <a:pt x="4978" y="1075"/>
                  </a:cubicBezTo>
                  <a:cubicBezTo>
                    <a:pt x="4943" y="1136"/>
                    <a:pt x="4882" y="1153"/>
                    <a:pt x="4821" y="1153"/>
                  </a:cubicBezTo>
                  <a:lnTo>
                    <a:pt x="3817" y="1153"/>
                  </a:lnTo>
                  <a:cubicBezTo>
                    <a:pt x="3851" y="1249"/>
                    <a:pt x="3895" y="1354"/>
                    <a:pt x="3930" y="1450"/>
                  </a:cubicBezTo>
                  <a:cubicBezTo>
                    <a:pt x="3948" y="1503"/>
                    <a:pt x="3939" y="1572"/>
                    <a:pt x="3904" y="1625"/>
                  </a:cubicBezTo>
                  <a:cubicBezTo>
                    <a:pt x="3878" y="1677"/>
                    <a:pt x="3817" y="1703"/>
                    <a:pt x="3755" y="1703"/>
                  </a:cubicBezTo>
                  <a:lnTo>
                    <a:pt x="2306" y="1703"/>
                  </a:lnTo>
                  <a:cubicBezTo>
                    <a:pt x="2236" y="1703"/>
                    <a:pt x="2184" y="1669"/>
                    <a:pt x="2149" y="1625"/>
                  </a:cubicBezTo>
                  <a:cubicBezTo>
                    <a:pt x="2114" y="1572"/>
                    <a:pt x="2105" y="1511"/>
                    <a:pt x="2131" y="1450"/>
                  </a:cubicBezTo>
                  <a:lnTo>
                    <a:pt x="2236" y="1153"/>
                  </a:lnTo>
                  <a:lnTo>
                    <a:pt x="1232" y="1153"/>
                  </a:lnTo>
                  <a:cubicBezTo>
                    <a:pt x="1171" y="1153"/>
                    <a:pt x="1110" y="1118"/>
                    <a:pt x="1084" y="1075"/>
                  </a:cubicBezTo>
                  <a:cubicBezTo>
                    <a:pt x="1022" y="1005"/>
                    <a:pt x="1040" y="891"/>
                    <a:pt x="1110" y="830"/>
                  </a:cubicBezTo>
                  <a:lnTo>
                    <a:pt x="1363" y="595"/>
                  </a:lnTo>
                  <a:cubicBezTo>
                    <a:pt x="1590" y="394"/>
                    <a:pt x="1896" y="114"/>
                    <a:pt x="2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 name="Google Shape;674;p41"/>
            <p:cNvGrpSpPr/>
            <p:nvPr/>
          </p:nvGrpSpPr>
          <p:grpSpPr>
            <a:xfrm>
              <a:off x="1835382" y="1465771"/>
              <a:ext cx="217865" cy="228843"/>
              <a:chOff x="3155605" y="1609343"/>
              <a:chExt cx="217865" cy="228843"/>
            </a:xfrm>
          </p:grpSpPr>
          <p:sp>
            <p:nvSpPr>
              <p:cNvPr id="675" name="Google Shape;675;p41"/>
              <p:cNvSpPr/>
              <p:nvPr/>
            </p:nvSpPr>
            <p:spPr>
              <a:xfrm>
                <a:off x="3212242" y="1624612"/>
                <a:ext cx="105888" cy="109431"/>
              </a:xfrm>
              <a:custGeom>
                <a:rect b="b" l="l" r="r" t="t"/>
                <a:pathLst>
                  <a:path extrusionOk="0" h="2193" w="2122">
                    <a:moveTo>
                      <a:pt x="1057" y="1"/>
                    </a:moveTo>
                    <a:cubicBezTo>
                      <a:pt x="838" y="175"/>
                      <a:pt x="559" y="271"/>
                      <a:pt x="245" y="271"/>
                    </a:cubicBezTo>
                    <a:lnTo>
                      <a:pt x="210" y="271"/>
                    </a:lnTo>
                    <a:cubicBezTo>
                      <a:pt x="201" y="420"/>
                      <a:pt x="140" y="533"/>
                      <a:pt x="79" y="647"/>
                    </a:cubicBezTo>
                    <a:cubicBezTo>
                      <a:pt x="166" y="778"/>
                      <a:pt x="218" y="944"/>
                      <a:pt x="218" y="1118"/>
                    </a:cubicBezTo>
                    <a:cubicBezTo>
                      <a:pt x="218" y="1337"/>
                      <a:pt x="140" y="1529"/>
                      <a:pt x="0" y="1686"/>
                    </a:cubicBezTo>
                    <a:cubicBezTo>
                      <a:pt x="227" y="2000"/>
                      <a:pt x="620" y="2192"/>
                      <a:pt x="1057" y="2192"/>
                    </a:cubicBezTo>
                    <a:cubicBezTo>
                      <a:pt x="1493" y="2192"/>
                      <a:pt x="1886" y="1992"/>
                      <a:pt x="2122" y="1668"/>
                    </a:cubicBezTo>
                    <a:cubicBezTo>
                      <a:pt x="1974" y="1520"/>
                      <a:pt x="1904" y="1319"/>
                      <a:pt x="1904" y="1118"/>
                    </a:cubicBezTo>
                    <a:cubicBezTo>
                      <a:pt x="1904" y="944"/>
                      <a:pt x="1956" y="778"/>
                      <a:pt x="2043" y="647"/>
                    </a:cubicBezTo>
                    <a:cubicBezTo>
                      <a:pt x="1965" y="533"/>
                      <a:pt x="1921" y="402"/>
                      <a:pt x="1912" y="271"/>
                    </a:cubicBezTo>
                    <a:lnTo>
                      <a:pt x="1877" y="271"/>
                    </a:lnTo>
                    <a:cubicBezTo>
                      <a:pt x="1572" y="271"/>
                      <a:pt x="1275" y="175"/>
                      <a:pt x="10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1"/>
              <p:cNvSpPr/>
              <p:nvPr/>
            </p:nvSpPr>
            <p:spPr>
              <a:xfrm>
                <a:off x="3240985" y="1787138"/>
                <a:ext cx="46656" cy="51048"/>
              </a:xfrm>
              <a:custGeom>
                <a:rect b="b" l="l" r="r" t="t"/>
                <a:pathLst>
                  <a:path extrusionOk="0" h="1023" w="935">
                    <a:moveTo>
                      <a:pt x="385" y="1"/>
                    </a:moveTo>
                    <a:cubicBezTo>
                      <a:pt x="350" y="79"/>
                      <a:pt x="324" y="184"/>
                      <a:pt x="289" y="271"/>
                    </a:cubicBezTo>
                    <a:lnTo>
                      <a:pt x="0" y="1022"/>
                    </a:lnTo>
                    <a:lnTo>
                      <a:pt x="935" y="1022"/>
                    </a:lnTo>
                    <a:cubicBezTo>
                      <a:pt x="917" y="987"/>
                      <a:pt x="909" y="970"/>
                      <a:pt x="900" y="935"/>
                    </a:cubicBezTo>
                    <a:lnTo>
                      <a:pt x="769" y="577"/>
                    </a:lnTo>
                    <a:cubicBezTo>
                      <a:pt x="699" y="394"/>
                      <a:pt x="629" y="193"/>
                      <a:pt x="5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1"/>
              <p:cNvSpPr/>
              <p:nvPr/>
            </p:nvSpPr>
            <p:spPr>
              <a:xfrm>
                <a:off x="3288041" y="1787587"/>
                <a:ext cx="41417" cy="24002"/>
              </a:xfrm>
              <a:custGeom>
                <a:rect b="b" l="l" r="r" t="t"/>
                <a:pathLst>
                  <a:path extrusionOk="0" h="481" w="830">
                    <a:moveTo>
                      <a:pt x="0" y="0"/>
                    </a:moveTo>
                    <a:cubicBezTo>
                      <a:pt x="53" y="149"/>
                      <a:pt x="105" y="297"/>
                      <a:pt x="166" y="446"/>
                    </a:cubicBezTo>
                    <a:cubicBezTo>
                      <a:pt x="175" y="454"/>
                      <a:pt x="184" y="472"/>
                      <a:pt x="184" y="481"/>
                    </a:cubicBezTo>
                    <a:lnTo>
                      <a:pt x="830" y="481"/>
                    </a:lnTo>
                    <a:lnTo>
                      <a:pt x="830" y="472"/>
                    </a:lnTo>
                    <a:cubicBezTo>
                      <a:pt x="629" y="297"/>
                      <a:pt x="428" y="105"/>
                      <a:pt x="3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1"/>
              <p:cNvSpPr/>
              <p:nvPr/>
            </p:nvSpPr>
            <p:spPr>
              <a:xfrm>
                <a:off x="3225715" y="1744024"/>
                <a:ext cx="77644" cy="24850"/>
              </a:xfrm>
              <a:custGeom>
                <a:rect b="b" l="l" r="r" t="t"/>
                <a:pathLst>
                  <a:path extrusionOk="0" h="498" w="1556">
                    <a:moveTo>
                      <a:pt x="1538" y="0"/>
                    </a:moveTo>
                    <a:lnTo>
                      <a:pt x="1538" y="9"/>
                    </a:lnTo>
                    <a:lnTo>
                      <a:pt x="1538" y="9"/>
                    </a:lnTo>
                    <a:cubicBezTo>
                      <a:pt x="1543" y="6"/>
                      <a:pt x="1549" y="3"/>
                      <a:pt x="1555" y="0"/>
                    </a:cubicBezTo>
                    <a:close/>
                    <a:moveTo>
                      <a:pt x="1" y="0"/>
                    </a:moveTo>
                    <a:lnTo>
                      <a:pt x="1" y="498"/>
                    </a:lnTo>
                    <a:lnTo>
                      <a:pt x="1538" y="498"/>
                    </a:lnTo>
                    <a:lnTo>
                      <a:pt x="1538" y="9"/>
                    </a:lnTo>
                    <a:lnTo>
                      <a:pt x="1538" y="9"/>
                    </a:lnTo>
                    <a:cubicBezTo>
                      <a:pt x="1298" y="125"/>
                      <a:pt x="1042" y="184"/>
                      <a:pt x="778" y="184"/>
                    </a:cubicBezTo>
                    <a:cubicBezTo>
                      <a:pt x="507" y="184"/>
                      <a:pt x="245" y="12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1"/>
              <p:cNvSpPr/>
              <p:nvPr/>
            </p:nvSpPr>
            <p:spPr>
              <a:xfrm>
                <a:off x="3198719" y="1787587"/>
                <a:ext cx="42315" cy="24002"/>
              </a:xfrm>
              <a:custGeom>
                <a:rect b="b" l="l" r="r" t="t"/>
                <a:pathLst>
                  <a:path extrusionOk="0" h="481" w="848">
                    <a:moveTo>
                      <a:pt x="542" y="0"/>
                    </a:moveTo>
                    <a:cubicBezTo>
                      <a:pt x="428" y="96"/>
                      <a:pt x="193" y="289"/>
                      <a:pt x="1" y="481"/>
                    </a:cubicBezTo>
                    <a:lnTo>
                      <a:pt x="664" y="481"/>
                    </a:lnTo>
                    <a:lnTo>
                      <a:pt x="795" y="140"/>
                    </a:lnTo>
                    <a:cubicBezTo>
                      <a:pt x="821" y="96"/>
                      <a:pt x="830" y="44"/>
                      <a:pt x="8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1"/>
              <p:cNvSpPr/>
              <p:nvPr/>
            </p:nvSpPr>
            <p:spPr>
              <a:xfrm>
                <a:off x="3155605" y="1609393"/>
                <a:ext cx="47954" cy="95010"/>
              </a:xfrm>
              <a:custGeom>
                <a:rect b="b" l="l" r="r" t="t"/>
                <a:pathLst>
                  <a:path extrusionOk="0" h="1904" w="961">
                    <a:moveTo>
                      <a:pt x="480" y="0"/>
                    </a:moveTo>
                    <a:cubicBezTo>
                      <a:pt x="218" y="0"/>
                      <a:pt x="0" y="218"/>
                      <a:pt x="0" y="480"/>
                    </a:cubicBezTo>
                    <a:cubicBezTo>
                      <a:pt x="0" y="707"/>
                      <a:pt x="166" y="908"/>
                      <a:pt x="376" y="952"/>
                    </a:cubicBezTo>
                    <a:cubicBezTo>
                      <a:pt x="166" y="996"/>
                      <a:pt x="0" y="1188"/>
                      <a:pt x="0" y="1423"/>
                    </a:cubicBezTo>
                    <a:cubicBezTo>
                      <a:pt x="0" y="1685"/>
                      <a:pt x="218" y="1904"/>
                      <a:pt x="480" y="1904"/>
                    </a:cubicBezTo>
                    <a:cubicBezTo>
                      <a:pt x="742" y="1904"/>
                      <a:pt x="961" y="1685"/>
                      <a:pt x="961" y="1423"/>
                    </a:cubicBezTo>
                    <a:cubicBezTo>
                      <a:pt x="961" y="1188"/>
                      <a:pt x="795" y="996"/>
                      <a:pt x="594" y="952"/>
                    </a:cubicBezTo>
                    <a:cubicBezTo>
                      <a:pt x="812" y="900"/>
                      <a:pt x="961" y="707"/>
                      <a:pt x="961" y="480"/>
                    </a:cubicBezTo>
                    <a:cubicBezTo>
                      <a:pt x="961" y="218"/>
                      <a:pt x="742" y="0"/>
                      <a:pt x="4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1"/>
              <p:cNvSpPr/>
              <p:nvPr/>
            </p:nvSpPr>
            <p:spPr>
              <a:xfrm>
                <a:off x="3325516" y="1609343"/>
                <a:ext cx="47954" cy="94610"/>
              </a:xfrm>
              <a:custGeom>
                <a:rect b="b" l="l" r="r" t="t"/>
                <a:pathLst>
                  <a:path extrusionOk="0" h="1896" w="961">
                    <a:moveTo>
                      <a:pt x="465" y="1"/>
                    </a:moveTo>
                    <a:cubicBezTo>
                      <a:pt x="210" y="1"/>
                      <a:pt x="0" y="216"/>
                      <a:pt x="0" y="481"/>
                    </a:cubicBezTo>
                    <a:cubicBezTo>
                      <a:pt x="0" y="708"/>
                      <a:pt x="166" y="909"/>
                      <a:pt x="376" y="953"/>
                    </a:cubicBezTo>
                    <a:cubicBezTo>
                      <a:pt x="158" y="1005"/>
                      <a:pt x="0" y="1189"/>
                      <a:pt x="0" y="1424"/>
                    </a:cubicBezTo>
                    <a:cubicBezTo>
                      <a:pt x="0" y="1678"/>
                      <a:pt x="219" y="1896"/>
                      <a:pt x="481" y="1896"/>
                    </a:cubicBezTo>
                    <a:cubicBezTo>
                      <a:pt x="743" y="1896"/>
                      <a:pt x="961" y="1678"/>
                      <a:pt x="961" y="1424"/>
                    </a:cubicBezTo>
                    <a:cubicBezTo>
                      <a:pt x="961" y="1189"/>
                      <a:pt x="795" y="997"/>
                      <a:pt x="594" y="953"/>
                    </a:cubicBezTo>
                    <a:cubicBezTo>
                      <a:pt x="812" y="901"/>
                      <a:pt x="961" y="708"/>
                      <a:pt x="961" y="481"/>
                    </a:cubicBezTo>
                    <a:cubicBezTo>
                      <a:pt x="961" y="219"/>
                      <a:pt x="743" y="1"/>
                      <a:pt x="481" y="1"/>
                    </a:cubicBezTo>
                    <a:cubicBezTo>
                      <a:pt x="476" y="1"/>
                      <a:pt x="4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82" name="Google Shape;682;p41"/>
          <p:cNvSpPr/>
          <p:nvPr/>
        </p:nvSpPr>
        <p:spPr>
          <a:xfrm>
            <a:off x="5872028" y="3857650"/>
            <a:ext cx="1913700" cy="1863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1"/>
          <p:cNvSpPr/>
          <p:nvPr/>
        </p:nvSpPr>
        <p:spPr>
          <a:xfrm>
            <a:off x="5890707" y="3857650"/>
            <a:ext cx="1342500" cy="1863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1"/>
          <p:cNvSpPr txBox="1"/>
          <p:nvPr/>
        </p:nvSpPr>
        <p:spPr>
          <a:xfrm>
            <a:off x="7905904" y="2463925"/>
            <a:ext cx="564600" cy="29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 sz="1600">
                <a:solidFill>
                  <a:schemeClr val="accent3"/>
                </a:solidFill>
                <a:latin typeface="Poppins"/>
                <a:ea typeface="Poppins"/>
                <a:cs typeface="Poppins"/>
                <a:sym typeface="Poppins"/>
              </a:rPr>
              <a:t>70%</a:t>
            </a:r>
            <a:endParaRPr b="1" sz="1600">
              <a:solidFill>
                <a:schemeClr val="accent3"/>
              </a:solidFill>
              <a:latin typeface="Poppins"/>
              <a:ea typeface="Poppins"/>
              <a:cs typeface="Poppins"/>
              <a:sym typeface="Poppins"/>
            </a:endParaRPr>
          </a:p>
        </p:txBody>
      </p:sp>
      <p:sp>
        <p:nvSpPr>
          <p:cNvPr id="685" name="Google Shape;685;p41"/>
          <p:cNvSpPr txBox="1"/>
          <p:nvPr/>
        </p:nvSpPr>
        <p:spPr>
          <a:xfrm>
            <a:off x="7905904" y="3143263"/>
            <a:ext cx="564600" cy="29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 sz="1600">
                <a:solidFill>
                  <a:schemeClr val="accent2"/>
                </a:solidFill>
                <a:latin typeface="Poppins"/>
                <a:ea typeface="Poppins"/>
                <a:cs typeface="Poppins"/>
                <a:sym typeface="Poppins"/>
              </a:rPr>
              <a:t>80%</a:t>
            </a:r>
            <a:endParaRPr b="1" sz="1600">
              <a:solidFill>
                <a:schemeClr val="accent2"/>
              </a:solidFill>
              <a:latin typeface="Poppins"/>
              <a:ea typeface="Poppins"/>
              <a:cs typeface="Poppins"/>
              <a:sym typeface="Poppins"/>
            </a:endParaRPr>
          </a:p>
        </p:txBody>
      </p:sp>
      <p:sp>
        <p:nvSpPr>
          <p:cNvPr id="686" name="Google Shape;686;p41"/>
          <p:cNvSpPr txBox="1"/>
          <p:nvPr/>
        </p:nvSpPr>
        <p:spPr>
          <a:xfrm>
            <a:off x="7905904" y="3822600"/>
            <a:ext cx="564600" cy="29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 sz="1600">
                <a:solidFill>
                  <a:schemeClr val="accent5"/>
                </a:solidFill>
                <a:latin typeface="Poppins"/>
                <a:ea typeface="Poppins"/>
                <a:cs typeface="Poppins"/>
                <a:sym typeface="Poppins"/>
              </a:rPr>
              <a:t>70%</a:t>
            </a:r>
            <a:endParaRPr b="1" sz="1600">
              <a:solidFill>
                <a:schemeClr val="accent5"/>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42"/>
          <p:cNvSpPr txBox="1"/>
          <p:nvPr>
            <p:ph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OUR ACADEMIC AREAS</a:t>
            </a:r>
            <a:endParaRPr/>
          </a:p>
        </p:txBody>
      </p:sp>
      <p:sp>
        <p:nvSpPr>
          <p:cNvPr id="692" name="Google Shape;692;p42"/>
          <p:cNvSpPr txBox="1"/>
          <p:nvPr>
            <p:ph idx="1" type="subTitle"/>
          </p:nvPr>
        </p:nvSpPr>
        <p:spPr>
          <a:xfrm>
            <a:off x="1039591" y="2478024"/>
            <a:ext cx="1899300" cy="4869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Mars is actually a very cold place</a:t>
            </a:r>
            <a:endParaRPr/>
          </a:p>
        </p:txBody>
      </p:sp>
      <p:sp>
        <p:nvSpPr>
          <p:cNvPr id="693" name="Google Shape;693;p42"/>
          <p:cNvSpPr txBox="1"/>
          <p:nvPr>
            <p:ph idx="2" type="subTitle"/>
          </p:nvPr>
        </p:nvSpPr>
        <p:spPr>
          <a:xfrm>
            <a:off x="1038788" y="2055575"/>
            <a:ext cx="1900800" cy="3408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Mars</a:t>
            </a:r>
            <a:endParaRPr/>
          </a:p>
        </p:txBody>
      </p:sp>
      <p:sp>
        <p:nvSpPr>
          <p:cNvPr id="694" name="Google Shape;694;p42"/>
          <p:cNvSpPr txBox="1"/>
          <p:nvPr>
            <p:ph idx="3" type="subTitle"/>
          </p:nvPr>
        </p:nvSpPr>
        <p:spPr>
          <a:xfrm>
            <a:off x="3625344" y="2478024"/>
            <a:ext cx="1900500" cy="4869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Venus is the second planet from the Sun</a:t>
            </a:r>
            <a:endParaRPr/>
          </a:p>
        </p:txBody>
      </p:sp>
      <p:sp>
        <p:nvSpPr>
          <p:cNvPr id="695" name="Google Shape;695;p42"/>
          <p:cNvSpPr txBox="1"/>
          <p:nvPr>
            <p:ph idx="4" type="subTitle"/>
          </p:nvPr>
        </p:nvSpPr>
        <p:spPr>
          <a:xfrm>
            <a:off x="3620400" y="2055575"/>
            <a:ext cx="1902000" cy="3408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Venus</a:t>
            </a:r>
            <a:endParaRPr/>
          </a:p>
        </p:txBody>
      </p:sp>
      <p:sp>
        <p:nvSpPr>
          <p:cNvPr id="696" name="Google Shape;696;p42"/>
          <p:cNvSpPr txBox="1"/>
          <p:nvPr>
            <p:ph idx="5" type="subTitle"/>
          </p:nvPr>
        </p:nvSpPr>
        <p:spPr>
          <a:xfrm>
            <a:off x="6203962" y="2478024"/>
            <a:ext cx="1900500" cy="486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Neptune is the farthest planet from the Sun</a:t>
            </a:r>
            <a:endParaRPr/>
          </a:p>
        </p:txBody>
      </p:sp>
      <p:sp>
        <p:nvSpPr>
          <p:cNvPr id="697" name="Google Shape;697;p42"/>
          <p:cNvSpPr txBox="1"/>
          <p:nvPr>
            <p:ph idx="6" type="subTitle"/>
          </p:nvPr>
        </p:nvSpPr>
        <p:spPr>
          <a:xfrm>
            <a:off x="6203212" y="2055575"/>
            <a:ext cx="1902000" cy="3408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Neptune</a:t>
            </a:r>
            <a:endParaRPr/>
          </a:p>
        </p:txBody>
      </p:sp>
      <p:sp>
        <p:nvSpPr>
          <p:cNvPr id="698" name="Google Shape;698;p42"/>
          <p:cNvSpPr txBox="1"/>
          <p:nvPr>
            <p:ph idx="7" type="subTitle"/>
          </p:nvPr>
        </p:nvSpPr>
        <p:spPr>
          <a:xfrm>
            <a:off x="1055641" y="4170431"/>
            <a:ext cx="1899300" cy="486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It’s the closest planet to the Sun</a:t>
            </a:r>
            <a:endParaRPr/>
          </a:p>
        </p:txBody>
      </p:sp>
      <p:sp>
        <p:nvSpPr>
          <p:cNvPr id="699" name="Google Shape;699;p42"/>
          <p:cNvSpPr txBox="1"/>
          <p:nvPr>
            <p:ph idx="8" type="subTitle"/>
          </p:nvPr>
        </p:nvSpPr>
        <p:spPr>
          <a:xfrm>
            <a:off x="1054838" y="3749040"/>
            <a:ext cx="1900800" cy="3408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Mercury</a:t>
            </a:r>
            <a:endParaRPr/>
          </a:p>
        </p:txBody>
      </p:sp>
      <p:sp>
        <p:nvSpPr>
          <p:cNvPr id="700" name="Google Shape;700;p42"/>
          <p:cNvSpPr txBox="1"/>
          <p:nvPr>
            <p:ph idx="9" type="subTitle"/>
          </p:nvPr>
        </p:nvSpPr>
        <p:spPr>
          <a:xfrm>
            <a:off x="3625344" y="4170431"/>
            <a:ext cx="1900500" cy="486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 a gas giant with several rings</a:t>
            </a:r>
            <a:endParaRPr/>
          </a:p>
        </p:txBody>
      </p:sp>
      <p:sp>
        <p:nvSpPr>
          <p:cNvPr id="701" name="Google Shape;701;p42"/>
          <p:cNvSpPr txBox="1"/>
          <p:nvPr>
            <p:ph idx="13" type="subTitle"/>
          </p:nvPr>
        </p:nvSpPr>
        <p:spPr>
          <a:xfrm>
            <a:off x="3624540" y="3749040"/>
            <a:ext cx="1902000" cy="3408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Saturn</a:t>
            </a:r>
            <a:endParaRPr/>
          </a:p>
        </p:txBody>
      </p:sp>
      <p:sp>
        <p:nvSpPr>
          <p:cNvPr id="702" name="Google Shape;702;p42"/>
          <p:cNvSpPr txBox="1"/>
          <p:nvPr>
            <p:ph idx="14" type="subTitle"/>
          </p:nvPr>
        </p:nvSpPr>
        <p:spPr>
          <a:xfrm>
            <a:off x="6203962" y="4170431"/>
            <a:ext cx="1900500" cy="486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Jupiter is the biggest planet of them all</a:t>
            </a:r>
            <a:endParaRPr/>
          </a:p>
        </p:txBody>
      </p:sp>
      <p:sp>
        <p:nvSpPr>
          <p:cNvPr id="703" name="Google Shape;703;p42"/>
          <p:cNvSpPr txBox="1"/>
          <p:nvPr>
            <p:ph idx="15" type="subTitle"/>
          </p:nvPr>
        </p:nvSpPr>
        <p:spPr>
          <a:xfrm>
            <a:off x="6203212" y="3749040"/>
            <a:ext cx="1902000" cy="3408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Jupiter</a:t>
            </a:r>
            <a:endParaRPr/>
          </a:p>
        </p:txBody>
      </p:sp>
      <p:sp>
        <p:nvSpPr>
          <p:cNvPr id="704" name="Google Shape;704;p42"/>
          <p:cNvSpPr/>
          <p:nvPr/>
        </p:nvSpPr>
        <p:spPr>
          <a:xfrm>
            <a:off x="1572394" y="1419125"/>
            <a:ext cx="8658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2"/>
          <p:cNvSpPr/>
          <p:nvPr/>
        </p:nvSpPr>
        <p:spPr>
          <a:xfrm>
            <a:off x="4139100" y="1419125"/>
            <a:ext cx="8658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2"/>
          <p:cNvSpPr/>
          <p:nvPr/>
        </p:nvSpPr>
        <p:spPr>
          <a:xfrm>
            <a:off x="6721312" y="1419125"/>
            <a:ext cx="8658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2"/>
          <p:cNvSpPr/>
          <p:nvPr/>
        </p:nvSpPr>
        <p:spPr>
          <a:xfrm>
            <a:off x="1572394" y="3116825"/>
            <a:ext cx="8658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2"/>
          <p:cNvSpPr/>
          <p:nvPr/>
        </p:nvSpPr>
        <p:spPr>
          <a:xfrm>
            <a:off x="4139100" y="3116825"/>
            <a:ext cx="8658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2"/>
          <p:cNvSpPr/>
          <p:nvPr/>
        </p:nvSpPr>
        <p:spPr>
          <a:xfrm>
            <a:off x="6721312" y="3116825"/>
            <a:ext cx="8658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 name="Google Shape;710;p42"/>
          <p:cNvGrpSpPr/>
          <p:nvPr/>
        </p:nvGrpSpPr>
        <p:grpSpPr>
          <a:xfrm>
            <a:off x="1847568" y="1537499"/>
            <a:ext cx="315469" cy="250150"/>
            <a:chOff x="3793483" y="1561439"/>
            <a:chExt cx="315469" cy="250150"/>
          </a:xfrm>
        </p:grpSpPr>
        <p:sp>
          <p:nvSpPr>
            <p:cNvPr id="711" name="Google Shape;711;p42"/>
            <p:cNvSpPr/>
            <p:nvPr/>
          </p:nvSpPr>
          <p:spPr>
            <a:xfrm>
              <a:off x="3895429" y="1619373"/>
              <a:ext cx="37525" cy="60179"/>
            </a:xfrm>
            <a:custGeom>
              <a:rect b="b" l="l" r="r" t="t"/>
              <a:pathLst>
                <a:path extrusionOk="0" h="1206" w="752">
                  <a:moveTo>
                    <a:pt x="0" y="1"/>
                  </a:moveTo>
                  <a:lnTo>
                    <a:pt x="0" y="1206"/>
                  </a:lnTo>
                  <a:lnTo>
                    <a:pt x="751" y="1206"/>
                  </a:lnTo>
                  <a:cubicBezTo>
                    <a:pt x="681" y="961"/>
                    <a:pt x="638" y="743"/>
                    <a:pt x="638" y="507"/>
                  </a:cubicBezTo>
                  <a:cubicBezTo>
                    <a:pt x="638" y="333"/>
                    <a:pt x="664" y="176"/>
                    <a:pt x="7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2"/>
            <p:cNvSpPr/>
            <p:nvPr/>
          </p:nvSpPr>
          <p:spPr>
            <a:xfrm>
              <a:off x="3793483" y="1619373"/>
              <a:ext cx="83682" cy="60179"/>
            </a:xfrm>
            <a:custGeom>
              <a:rect b="b" l="l" r="r" t="t"/>
              <a:pathLst>
                <a:path extrusionOk="0" h="1206" w="1677">
                  <a:moveTo>
                    <a:pt x="183" y="1"/>
                  </a:moveTo>
                  <a:cubicBezTo>
                    <a:pt x="87" y="1"/>
                    <a:pt x="0" y="71"/>
                    <a:pt x="0" y="184"/>
                  </a:cubicBezTo>
                  <a:lnTo>
                    <a:pt x="0" y="1023"/>
                  </a:lnTo>
                  <a:cubicBezTo>
                    <a:pt x="0" y="1119"/>
                    <a:pt x="87" y="1206"/>
                    <a:pt x="183" y="1206"/>
                  </a:cubicBezTo>
                  <a:lnTo>
                    <a:pt x="1677" y="1206"/>
                  </a:lnTo>
                  <a:lnTo>
                    <a:pt x="16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2"/>
            <p:cNvSpPr/>
            <p:nvPr/>
          </p:nvSpPr>
          <p:spPr>
            <a:xfrm>
              <a:off x="3905010" y="1755751"/>
              <a:ext cx="203941" cy="55838"/>
            </a:xfrm>
            <a:custGeom>
              <a:rect b="b" l="l" r="r" t="t"/>
              <a:pathLst>
                <a:path extrusionOk="0" h="1119" w="4087">
                  <a:moveTo>
                    <a:pt x="917" y="1"/>
                  </a:moveTo>
                  <a:cubicBezTo>
                    <a:pt x="411" y="1"/>
                    <a:pt x="0" y="411"/>
                    <a:pt x="0" y="918"/>
                  </a:cubicBezTo>
                  <a:lnTo>
                    <a:pt x="0" y="927"/>
                  </a:lnTo>
                  <a:cubicBezTo>
                    <a:pt x="0" y="1031"/>
                    <a:pt x="88" y="1119"/>
                    <a:pt x="184" y="1119"/>
                  </a:cubicBezTo>
                  <a:lnTo>
                    <a:pt x="3886" y="1119"/>
                  </a:lnTo>
                  <a:cubicBezTo>
                    <a:pt x="3982" y="1119"/>
                    <a:pt x="4069" y="1031"/>
                    <a:pt x="4069" y="927"/>
                  </a:cubicBezTo>
                  <a:lnTo>
                    <a:pt x="4069" y="918"/>
                  </a:lnTo>
                  <a:cubicBezTo>
                    <a:pt x="4087" y="411"/>
                    <a:pt x="3676" y="1"/>
                    <a:pt x="3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2"/>
            <p:cNvSpPr/>
            <p:nvPr/>
          </p:nvSpPr>
          <p:spPr>
            <a:xfrm>
              <a:off x="3937246" y="1561439"/>
              <a:ext cx="140369" cy="36676"/>
            </a:xfrm>
            <a:custGeom>
              <a:rect b="b" l="l" r="r" t="t"/>
              <a:pathLst>
                <a:path extrusionOk="0" h="735" w="2813">
                  <a:moveTo>
                    <a:pt x="393" y="1"/>
                  </a:moveTo>
                  <a:cubicBezTo>
                    <a:pt x="193" y="1"/>
                    <a:pt x="35" y="158"/>
                    <a:pt x="9" y="341"/>
                  </a:cubicBezTo>
                  <a:cubicBezTo>
                    <a:pt x="0" y="559"/>
                    <a:pt x="175" y="734"/>
                    <a:pt x="385" y="734"/>
                  </a:cubicBezTo>
                  <a:lnTo>
                    <a:pt x="2419" y="734"/>
                  </a:lnTo>
                  <a:cubicBezTo>
                    <a:pt x="2620" y="734"/>
                    <a:pt x="2786" y="577"/>
                    <a:pt x="2803" y="394"/>
                  </a:cubicBezTo>
                  <a:cubicBezTo>
                    <a:pt x="2812" y="175"/>
                    <a:pt x="2655" y="1"/>
                    <a:pt x="2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2"/>
            <p:cNvSpPr/>
            <p:nvPr/>
          </p:nvSpPr>
          <p:spPr>
            <a:xfrm>
              <a:off x="3945979" y="1615930"/>
              <a:ext cx="124201" cy="58433"/>
            </a:xfrm>
            <a:custGeom>
              <a:rect b="b" l="l" r="r" t="t"/>
              <a:pathLst>
                <a:path extrusionOk="0" h="1171" w="2489">
                  <a:moveTo>
                    <a:pt x="96" y="0"/>
                  </a:moveTo>
                  <a:cubicBezTo>
                    <a:pt x="35" y="210"/>
                    <a:pt x="0" y="393"/>
                    <a:pt x="0" y="576"/>
                  </a:cubicBezTo>
                  <a:cubicBezTo>
                    <a:pt x="0" y="769"/>
                    <a:pt x="35" y="961"/>
                    <a:pt x="105" y="1170"/>
                  </a:cubicBezTo>
                  <a:cubicBezTo>
                    <a:pt x="140" y="1170"/>
                    <a:pt x="175" y="1153"/>
                    <a:pt x="218" y="1153"/>
                  </a:cubicBezTo>
                  <a:lnTo>
                    <a:pt x="2270" y="1153"/>
                  </a:lnTo>
                  <a:cubicBezTo>
                    <a:pt x="2305" y="1153"/>
                    <a:pt x="2331" y="1153"/>
                    <a:pt x="2375" y="1170"/>
                  </a:cubicBezTo>
                  <a:cubicBezTo>
                    <a:pt x="2445" y="961"/>
                    <a:pt x="2489" y="760"/>
                    <a:pt x="2489" y="576"/>
                  </a:cubicBezTo>
                  <a:cubicBezTo>
                    <a:pt x="2489" y="393"/>
                    <a:pt x="2454" y="210"/>
                    <a:pt x="2393" y="0"/>
                  </a:cubicBezTo>
                  <a:cubicBezTo>
                    <a:pt x="2358" y="0"/>
                    <a:pt x="2314" y="9"/>
                    <a:pt x="2279" y="9"/>
                  </a:cubicBezTo>
                  <a:lnTo>
                    <a:pt x="210" y="9"/>
                  </a:lnTo>
                  <a:cubicBezTo>
                    <a:pt x="175" y="9"/>
                    <a:pt x="131" y="9"/>
                    <a:pt x="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2"/>
            <p:cNvSpPr/>
            <p:nvPr/>
          </p:nvSpPr>
          <p:spPr>
            <a:xfrm>
              <a:off x="3937246" y="1692577"/>
              <a:ext cx="140369" cy="36676"/>
            </a:xfrm>
            <a:custGeom>
              <a:rect b="b" l="l" r="r" t="t"/>
              <a:pathLst>
                <a:path extrusionOk="0" h="735" w="2813">
                  <a:moveTo>
                    <a:pt x="393" y="1"/>
                  </a:moveTo>
                  <a:cubicBezTo>
                    <a:pt x="193" y="1"/>
                    <a:pt x="35" y="158"/>
                    <a:pt x="9" y="341"/>
                  </a:cubicBezTo>
                  <a:cubicBezTo>
                    <a:pt x="0" y="560"/>
                    <a:pt x="175" y="734"/>
                    <a:pt x="385" y="734"/>
                  </a:cubicBezTo>
                  <a:lnTo>
                    <a:pt x="2419" y="734"/>
                  </a:lnTo>
                  <a:cubicBezTo>
                    <a:pt x="2620" y="734"/>
                    <a:pt x="2786" y="586"/>
                    <a:pt x="2803" y="394"/>
                  </a:cubicBezTo>
                  <a:cubicBezTo>
                    <a:pt x="2812" y="176"/>
                    <a:pt x="2655" y="1"/>
                    <a:pt x="2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42"/>
          <p:cNvGrpSpPr/>
          <p:nvPr/>
        </p:nvGrpSpPr>
        <p:grpSpPr>
          <a:xfrm>
            <a:off x="4421789" y="1505014"/>
            <a:ext cx="315919" cy="315120"/>
            <a:chOff x="4772081" y="1567976"/>
            <a:chExt cx="315919" cy="315120"/>
          </a:xfrm>
        </p:grpSpPr>
        <p:sp>
          <p:nvSpPr>
            <p:cNvPr id="718" name="Google Shape;718;p42"/>
            <p:cNvSpPr/>
            <p:nvPr/>
          </p:nvSpPr>
          <p:spPr>
            <a:xfrm>
              <a:off x="4822630" y="1666429"/>
              <a:ext cx="37076" cy="37126"/>
            </a:xfrm>
            <a:custGeom>
              <a:rect b="b" l="l" r="r" t="t"/>
              <a:pathLst>
                <a:path extrusionOk="0" h="744" w="743">
                  <a:moveTo>
                    <a:pt x="375" y="1"/>
                  </a:moveTo>
                  <a:cubicBezTo>
                    <a:pt x="166" y="1"/>
                    <a:pt x="0" y="167"/>
                    <a:pt x="0" y="376"/>
                  </a:cubicBezTo>
                  <a:cubicBezTo>
                    <a:pt x="0" y="586"/>
                    <a:pt x="175" y="743"/>
                    <a:pt x="375" y="743"/>
                  </a:cubicBezTo>
                  <a:cubicBezTo>
                    <a:pt x="576" y="743"/>
                    <a:pt x="742" y="586"/>
                    <a:pt x="742" y="376"/>
                  </a:cubicBezTo>
                  <a:cubicBezTo>
                    <a:pt x="742" y="167"/>
                    <a:pt x="576" y="1"/>
                    <a:pt x="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2"/>
            <p:cNvSpPr/>
            <p:nvPr/>
          </p:nvSpPr>
          <p:spPr>
            <a:xfrm>
              <a:off x="4830864" y="1618525"/>
              <a:ext cx="37126" cy="37076"/>
            </a:xfrm>
            <a:custGeom>
              <a:rect b="b" l="l" r="r" t="t"/>
              <a:pathLst>
                <a:path extrusionOk="0" h="743" w="744">
                  <a:moveTo>
                    <a:pt x="376" y="1"/>
                  </a:moveTo>
                  <a:cubicBezTo>
                    <a:pt x="167" y="1"/>
                    <a:pt x="1" y="166"/>
                    <a:pt x="1" y="376"/>
                  </a:cubicBezTo>
                  <a:cubicBezTo>
                    <a:pt x="1" y="586"/>
                    <a:pt x="167" y="743"/>
                    <a:pt x="376" y="743"/>
                  </a:cubicBezTo>
                  <a:cubicBezTo>
                    <a:pt x="577" y="743"/>
                    <a:pt x="743" y="586"/>
                    <a:pt x="743" y="376"/>
                  </a:cubicBezTo>
                  <a:cubicBezTo>
                    <a:pt x="743" y="166"/>
                    <a:pt x="577" y="1"/>
                    <a:pt x="3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2"/>
            <p:cNvSpPr/>
            <p:nvPr/>
          </p:nvSpPr>
          <p:spPr>
            <a:xfrm>
              <a:off x="4863549" y="1581499"/>
              <a:ext cx="37076" cy="37076"/>
            </a:xfrm>
            <a:custGeom>
              <a:rect b="b" l="l" r="r" t="t"/>
              <a:pathLst>
                <a:path extrusionOk="0" h="743" w="743">
                  <a:moveTo>
                    <a:pt x="376" y="0"/>
                  </a:moveTo>
                  <a:cubicBezTo>
                    <a:pt x="167" y="0"/>
                    <a:pt x="1" y="166"/>
                    <a:pt x="1" y="376"/>
                  </a:cubicBezTo>
                  <a:cubicBezTo>
                    <a:pt x="1" y="585"/>
                    <a:pt x="167" y="743"/>
                    <a:pt x="376" y="743"/>
                  </a:cubicBezTo>
                  <a:cubicBezTo>
                    <a:pt x="577" y="743"/>
                    <a:pt x="743" y="585"/>
                    <a:pt x="743" y="376"/>
                  </a:cubicBezTo>
                  <a:cubicBezTo>
                    <a:pt x="743" y="175"/>
                    <a:pt x="568" y="0"/>
                    <a:pt x="3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2"/>
            <p:cNvSpPr/>
            <p:nvPr/>
          </p:nvSpPr>
          <p:spPr>
            <a:xfrm>
              <a:off x="4910605" y="1567976"/>
              <a:ext cx="36676" cy="37076"/>
            </a:xfrm>
            <a:custGeom>
              <a:rect b="b" l="l" r="r" t="t"/>
              <a:pathLst>
                <a:path extrusionOk="0" h="743" w="735">
                  <a:moveTo>
                    <a:pt x="368" y="1"/>
                  </a:moveTo>
                  <a:cubicBezTo>
                    <a:pt x="158" y="1"/>
                    <a:pt x="1" y="167"/>
                    <a:pt x="1" y="376"/>
                  </a:cubicBezTo>
                  <a:cubicBezTo>
                    <a:pt x="1" y="577"/>
                    <a:pt x="158" y="743"/>
                    <a:pt x="368" y="743"/>
                  </a:cubicBezTo>
                  <a:cubicBezTo>
                    <a:pt x="577" y="743"/>
                    <a:pt x="734" y="577"/>
                    <a:pt x="734" y="376"/>
                  </a:cubicBezTo>
                  <a:cubicBezTo>
                    <a:pt x="734" y="167"/>
                    <a:pt x="577" y="1"/>
                    <a:pt x="3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2"/>
            <p:cNvSpPr/>
            <p:nvPr/>
          </p:nvSpPr>
          <p:spPr>
            <a:xfrm>
              <a:off x="4957262" y="1581499"/>
              <a:ext cx="37076" cy="37076"/>
            </a:xfrm>
            <a:custGeom>
              <a:rect b="b" l="l" r="r" t="t"/>
              <a:pathLst>
                <a:path extrusionOk="0" h="743" w="743">
                  <a:moveTo>
                    <a:pt x="376" y="0"/>
                  </a:moveTo>
                  <a:cubicBezTo>
                    <a:pt x="166" y="0"/>
                    <a:pt x="0" y="166"/>
                    <a:pt x="0" y="376"/>
                  </a:cubicBezTo>
                  <a:cubicBezTo>
                    <a:pt x="0" y="585"/>
                    <a:pt x="166" y="743"/>
                    <a:pt x="376" y="743"/>
                  </a:cubicBezTo>
                  <a:cubicBezTo>
                    <a:pt x="576" y="743"/>
                    <a:pt x="742" y="585"/>
                    <a:pt x="742" y="376"/>
                  </a:cubicBezTo>
                  <a:cubicBezTo>
                    <a:pt x="742" y="175"/>
                    <a:pt x="576" y="0"/>
                    <a:pt x="3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2"/>
            <p:cNvSpPr/>
            <p:nvPr/>
          </p:nvSpPr>
          <p:spPr>
            <a:xfrm>
              <a:off x="4989497" y="1618525"/>
              <a:ext cx="37076" cy="37076"/>
            </a:xfrm>
            <a:custGeom>
              <a:rect b="b" l="l" r="r" t="t"/>
              <a:pathLst>
                <a:path extrusionOk="0" h="743" w="743">
                  <a:moveTo>
                    <a:pt x="367" y="1"/>
                  </a:moveTo>
                  <a:cubicBezTo>
                    <a:pt x="166" y="1"/>
                    <a:pt x="0" y="166"/>
                    <a:pt x="0" y="376"/>
                  </a:cubicBezTo>
                  <a:cubicBezTo>
                    <a:pt x="0" y="586"/>
                    <a:pt x="166" y="743"/>
                    <a:pt x="367" y="743"/>
                  </a:cubicBezTo>
                  <a:cubicBezTo>
                    <a:pt x="576" y="743"/>
                    <a:pt x="742" y="586"/>
                    <a:pt x="742" y="376"/>
                  </a:cubicBezTo>
                  <a:cubicBezTo>
                    <a:pt x="742" y="166"/>
                    <a:pt x="576" y="1"/>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2"/>
            <p:cNvSpPr/>
            <p:nvPr/>
          </p:nvSpPr>
          <p:spPr>
            <a:xfrm>
              <a:off x="4998180" y="1666429"/>
              <a:ext cx="37076" cy="37126"/>
            </a:xfrm>
            <a:custGeom>
              <a:rect b="b" l="l" r="r" t="t"/>
              <a:pathLst>
                <a:path extrusionOk="0" h="744" w="743">
                  <a:moveTo>
                    <a:pt x="368" y="1"/>
                  </a:moveTo>
                  <a:cubicBezTo>
                    <a:pt x="167" y="1"/>
                    <a:pt x="1" y="167"/>
                    <a:pt x="1" y="376"/>
                  </a:cubicBezTo>
                  <a:cubicBezTo>
                    <a:pt x="1" y="586"/>
                    <a:pt x="167" y="743"/>
                    <a:pt x="368" y="743"/>
                  </a:cubicBezTo>
                  <a:cubicBezTo>
                    <a:pt x="577" y="743"/>
                    <a:pt x="743" y="586"/>
                    <a:pt x="743" y="376"/>
                  </a:cubicBezTo>
                  <a:cubicBezTo>
                    <a:pt x="743" y="167"/>
                    <a:pt x="577" y="1"/>
                    <a:pt x="3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2"/>
            <p:cNvSpPr/>
            <p:nvPr/>
          </p:nvSpPr>
          <p:spPr>
            <a:xfrm>
              <a:off x="4772081" y="1720471"/>
              <a:ext cx="141217" cy="162624"/>
            </a:xfrm>
            <a:custGeom>
              <a:rect b="b" l="l" r="r" t="t"/>
              <a:pathLst>
                <a:path extrusionOk="0" h="3259" w="2830">
                  <a:moveTo>
                    <a:pt x="1388" y="813"/>
                  </a:moveTo>
                  <a:cubicBezTo>
                    <a:pt x="1956" y="813"/>
                    <a:pt x="2419" y="1276"/>
                    <a:pt x="2419" y="1843"/>
                  </a:cubicBezTo>
                  <a:cubicBezTo>
                    <a:pt x="2419" y="2411"/>
                    <a:pt x="1965" y="2882"/>
                    <a:pt x="1388" y="2882"/>
                  </a:cubicBezTo>
                  <a:cubicBezTo>
                    <a:pt x="821" y="2882"/>
                    <a:pt x="349" y="2411"/>
                    <a:pt x="349" y="1843"/>
                  </a:cubicBezTo>
                  <a:cubicBezTo>
                    <a:pt x="349" y="1276"/>
                    <a:pt x="821" y="813"/>
                    <a:pt x="1388" y="813"/>
                  </a:cubicBezTo>
                  <a:close/>
                  <a:moveTo>
                    <a:pt x="1406" y="1"/>
                  </a:moveTo>
                  <a:cubicBezTo>
                    <a:pt x="1109" y="1"/>
                    <a:pt x="795" y="79"/>
                    <a:pt x="445" y="228"/>
                  </a:cubicBezTo>
                  <a:cubicBezTo>
                    <a:pt x="245" y="315"/>
                    <a:pt x="122" y="516"/>
                    <a:pt x="122" y="743"/>
                  </a:cubicBezTo>
                  <a:lnTo>
                    <a:pt x="122" y="1302"/>
                  </a:lnTo>
                  <a:cubicBezTo>
                    <a:pt x="44" y="1476"/>
                    <a:pt x="0" y="1686"/>
                    <a:pt x="9" y="1887"/>
                  </a:cubicBezTo>
                  <a:cubicBezTo>
                    <a:pt x="35" y="2629"/>
                    <a:pt x="620" y="3231"/>
                    <a:pt x="1362" y="3258"/>
                  </a:cubicBezTo>
                  <a:cubicBezTo>
                    <a:pt x="1378" y="3258"/>
                    <a:pt x="1394" y="3258"/>
                    <a:pt x="1410" y="3258"/>
                  </a:cubicBezTo>
                  <a:cubicBezTo>
                    <a:pt x="2192" y="3258"/>
                    <a:pt x="2829" y="2630"/>
                    <a:pt x="2829" y="1843"/>
                  </a:cubicBezTo>
                  <a:cubicBezTo>
                    <a:pt x="2829" y="1651"/>
                    <a:pt x="2786" y="1468"/>
                    <a:pt x="2716" y="1302"/>
                  </a:cubicBezTo>
                  <a:lnTo>
                    <a:pt x="2716" y="743"/>
                  </a:lnTo>
                  <a:lnTo>
                    <a:pt x="2698" y="743"/>
                  </a:lnTo>
                  <a:cubicBezTo>
                    <a:pt x="2698" y="525"/>
                    <a:pt x="2567" y="333"/>
                    <a:pt x="2366" y="228"/>
                  </a:cubicBezTo>
                  <a:cubicBezTo>
                    <a:pt x="2017" y="79"/>
                    <a:pt x="1703" y="1"/>
                    <a:pt x="14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2"/>
            <p:cNvSpPr/>
            <p:nvPr/>
          </p:nvSpPr>
          <p:spPr>
            <a:xfrm>
              <a:off x="4946782" y="1720471"/>
              <a:ext cx="141217" cy="162624"/>
            </a:xfrm>
            <a:custGeom>
              <a:rect b="b" l="l" r="r" t="t"/>
              <a:pathLst>
                <a:path extrusionOk="0" h="3259" w="2830">
                  <a:moveTo>
                    <a:pt x="1389" y="813"/>
                  </a:moveTo>
                  <a:cubicBezTo>
                    <a:pt x="1956" y="813"/>
                    <a:pt x="2428" y="1276"/>
                    <a:pt x="2428" y="1843"/>
                  </a:cubicBezTo>
                  <a:cubicBezTo>
                    <a:pt x="2428" y="2411"/>
                    <a:pt x="1965" y="2882"/>
                    <a:pt x="1389" y="2882"/>
                  </a:cubicBezTo>
                  <a:cubicBezTo>
                    <a:pt x="821" y="2882"/>
                    <a:pt x="350" y="2411"/>
                    <a:pt x="350" y="1843"/>
                  </a:cubicBezTo>
                  <a:cubicBezTo>
                    <a:pt x="350" y="1276"/>
                    <a:pt x="821" y="813"/>
                    <a:pt x="1389" y="813"/>
                  </a:cubicBezTo>
                  <a:close/>
                  <a:moveTo>
                    <a:pt x="1415" y="1"/>
                  </a:moveTo>
                  <a:cubicBezTo>
                    <a:pt x="1118" y="1"/>
                    <a:pt x="804" y="79"/>
                    <a:pt x="455" y="228"/>
                  </a:cubicBezTo>
                  <a:cubicBezTo>
                    <a:pt x="245" y="315"/>
                    <a:pt x="123" y="516"/>
                    <a:pt x="123" y="743"/>
                  </a:cubicBezTo>
                  <a:lnTo>
                    <a:pt x="123" y="1302"/>
                  </a:lnTo>
                  <a:cubicBezTo>
                    <a:pt x="44" y="1476"/>
                    <a:pt x="0" y="1686"/>
                    <a:pt x="18" y="1887"/>
                  </a:cubicBezTo>
                  <a:cubicBezTo>
                    <a:pt x="35" y="2629"/>
                    <a:pt x="629" y="3231"/>
                    <a:pt x="1371" y="3258"/>
                  </a:cubicBezTo>
                  <a:cubicBezTo>
                    <a:pt x="1387" y="3258"/>
                    <a:pt x="1403" y="3258"/>
                    <a:pt x="1419" y="3258"/>
                  </a:cubicBezTo>
                  <a:cubicBezTo>
                    <a:pt x="2192" y="3258"/>
                    <a:pt x="2830" y="2630"/>
                    <a:pt x="2830" y="1843"/>
                  </a:cubicBezTo>
                  <a:cubicBezTo>
                    <a:pt x="2812" y="1651"/>
                    <a:pt x="2768" y="1468"/>
                    <a:pt x="2699" y="1302"/>
                  </a:cubicBezTo>
                  <a:lnTo>
                    <a:pt x="2699" y="743"/>
                  </a:lnTo>
                  <a:cubicBezTo>
                    <a:pt x="2699" y="525"/>
                    <a:pt x="2568" y="333"/>
                    <a:pt x="2375" y="228"/>
                  </a:cubicBezTo>
                  <a:cubicBezTo>
                    <a:pt x="2026" y="79"/>
                    <a:pt x="1703" y="1"/>
                    <a:pt x="1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42"/>
          <p:cNvGrpSpPr/>
          <p:nvPr/>
        </p:nvGrpSpPr>
        <p:grpSpPr>
          <a:xfrm>
            <a:off x="6980977" y="1504391"/>
            <a:ext cx="315917" cy="316366"/>
            <a:chOff x="5809063" y="2107848"/>
            <a:chExt cx="315917" cy="316366"/>
          </a:xfrm>
        </p:grpSpPr>
        <p:sp>
          <p:nvSpPr>
            <p:cNvPr id="728" name="Google Shape;728;p42"/>
            <p:cNvSpPr/>
            <p:nvPr/>
          </p:nvSpPr>
          <p:spPr>
            <a:xfrm>
              <a:off x="5809063" y="2107848"/>
              <a:ext cx="315917" cy="316366"/>
            </a:xfrm>
            <a:custGeom>
              <a:rect b="b" l="l" r="r" t="t"/>
              <a:pathLst>
                <a:path extrusionOk="0" h="6340" w="6331">
                  <a:moveTo>
                    <a:pt x="1485" y="908"/>
                  </a:moveTo>
                  <a:lnTo>
                    <a:pt x="1485" y="2978"/>
                  </a:lnTo>
                  <a:lnTo>
                    <a:pt x="376" y="2978"/>
                  </a:lnTo>
                  <a:lnTo>
                    <a:pt x="376" y="908"/>
                  </a:lnTo>
                  <a:close/>
                  <a:moveTo>
                    <a:pt x="1485" y="3353"/>
                  </a:moveTo>
                  <a:lnTo>
                    <a:pt x="1485" y="5422"/>
                  </a:lnTo>
                  <a:lnTo>
                    <a:pt x="376" y="5422"/>
                  </a:lnTo>
                  <a:lnTo>
                    <a:pt x="376" y="3353"/>
                  </a:lnTo>
                  <a:close/>
                  <a:moveTo>
                    <a:pt x="5946" y="908"/>
                  </a:moveTo>
                  <a:lnTo>
                    <a:pt x="5946" y="2978"/>
                  </a:lnTo>
                  <a:lnTo>
                    <a:pt x="5196" y="2978"/>
                  </a:lnTo>
                  <a:lnTo>
                    <a:pt x="5196" y="3353"/>
                  </a:lnTo>
                  <a:lnTo>
                    <a:pt x="5938" y="3353"/>
                  </a:lnTo>
                  <a:lnTo>
                    <a:pt x="5938" y="5422"/>
                  </a:lnTo>
                  <a:lnTo>
                    <a:pt x="4829" y="5422"/>
                  </a:lnTo>
                  <a:lnTo>
                    <a:pt x="4829" y="4418"/>
                  </a:lnTo>
                  <a:cubicBezTo>
                    <a:pt x="4768" y="4445"/>
                    <a:pt x="4707" y="4453"/>
                    <a:pt x="4637" y="4453"/>
                  </a:cubicBezTo>
                  <a:lnTo>
                    <a:pt x="4453" y="4453"/>
                  </a:lnTo>
                  <a:lnTo>
                    <a:pt x="4453" y="5422"/>
                  </a:lnTo>
                  <a:lnTo>
                    <a:pt x="3336" y="5422"/>
                  </a:lnTo>
                  <a:lnTo>
                    <a:pt x="3336" y="4453"/>
                  </a:lnTo>
                  <a:lnTo>
                    <a:pt x="3170" y="4453"/>
                  </a:lnTo>
                  <a:cubicBezTo>
                    <a:pt x="3100" y="4453"/>
                    <a:pt x="3039" y="4445"/>
                    <a:pt x="2978" y="4418"/>
                  </a:cubicBezTo>
                  <a:lnTo>
                    <a:pt x="2978" y="5422"/>
                  </a:lnTo>
                  <a:lnTo>
                    <a:pt x="1860" y="5422"/>
                  </a:lnTo>
                  <a:lnTo>
                    <a:pt x="1860" y="3353"/>
                  </a:lnTo>
                  <a:lnTo>
                    <a:pt x="2611" y="3353"/>
                  </a:lnTo>
                  <a:lnTo>
                    <a:pt x="2611" y="2978"/>
                  </a:lnTo>
                  <a:lnTo>
                    <a:pt x="1860" y="2978"/>
                  </a:lnTo>
                  <a:lnTo>
                    <a:pt x="1860" y="908"/>
                  </a:lnTo>
                  <a:lnTo>
                    <a:pt x="2978" y="908"/>
                  </a:lnTo>
                  <a:lnTo>
                    <a:pt x="2978" y="1912"/>
                  </a:lnTo>
                  <a:cubicBezTo>
                    <a:pt x="3039" y="1886"/>
                    <a:pt x="3100" y="1877"/>
                    <a:pt x="3170" y="1877"/>
                  </a:cubicBezTo>
                  <a:lnTo>
                    <a:pt x="3353" y="1877"/>
                  </a:lnTo>
                  <a:lnTo>
                    <a:pt x="3353" y="908"/>
                  </a:lnTo>
                  <a:lnTo>
                    <a:pt x="4462" y="908"/>
                  </a:lnTo>
                  <a:lnTo>
                    <a:pt x="4462" y="1877"/>
                  </a:lnTo>
                  <a:lnTo>
                    <a:pt x="4654" y="1877"/>
                  </a:lnTo>
                  <a:cubicBezTo>
                    <a:pt x="4715" y="1877"/>
                    <a:pt x="4768" y="1886"/>
                    <a:pt x="4838" y="1912"/>
                  </a:cubicBezTo>
                  <a:lnTo>
                    <a:pt x="4838" y="908"/>
                  </a:lnTo>
                  <a:close/>
                  <a:moveTo>
                    <a:pt x="6139" y="0"/>
                  </a:moveTo>
                  <a:cubicBezTo>
                    <a:pt x="6034" y="0"/>
                    <a:pt x="5946" y="87"/>
                    <a:pt x="5946" y="183"/>
                  </a:cubicBezTo>
                  <a:lnTo>
                    <a:pt x="5946" y="524"/>
                  </a:lnTo>
                  <a:lnTo>
                    <a:pt x="4829" y="524"/>
                  </a:lnTo>
                  <a:lnTo>
                    <a:pt x="4829" y="192"/>
                  </a:lnTo>
                  <a:cubicBezTo>
                    <a:pt x="4829" y="96"/>
                    <a:pt x="4750" y="9"/>
                    <a:pt x="4637" y="9"/>
                  </a:cubicBezTo>
                  <a:cubicBezTo>
                    <a:pt x="4532" y="9"/>
                    <a:pt x="4453" y="96"/>
                    <a:pt x="4453" y="192"/>
                  </a:cubicBezTo>
                  <a:lnTo>
                    <a:pt x="4453" y="541"/>
                  </a:lnTo>
                  <a:lnTo>
                    <a:pt x="3336" y="533"/>
                  </a:lnTo>
                  <a:lnTo>
                    <a:pt x="3336" y="192"/>
                  </a:lnTo>
                  <a:cubicBezTo>
                    <a:pt x="3336" y="96"/>
                    <a:pt x="3275" y="18"/>
                    <a:pt x="3179" y="9"/>
                  </a:cubicBezTo>
                  <a:cubicBezTo>
                    <a:pt x="3173" y="8"/>
                    <a:pt x="3168" y="8"/>
                    <a:pt x="3163" y="8"/>
                  </a:cubicBezTo>
                  <a:cubicBezTo>
                    <a:pt x="3056" y="8"/>
                    <a:pt x="2969" y="92"/>
                    <a:pt x="2969" y="192"/>
                  </a:cubicBezTo>
                  <a:lnTo>
                    <a:pt x="2969" y="533"/>
                  </a:lnTo>
                  <a:lnTo>
                    <a:pt x="1860" y="533"/>
                  </a:lnTo>
                  <a:lnTo>
                    <a:pt x="1860" y="210"/>
                  </a:lnTo>
                  <a:cubicBezTo>
                    <a:pt x="1860" y="105"/>
                    <a:pt x="1781" y="18"/>
                    <a:pt x="1668" y="18"/>
                  </a:cubicBezTo>
                  <a:cubicBezTo>
                    <a:pt x="1563" y="18"/>
                    <a:pt x="1485" y="105"/>
                    <a:pt x="1485" y="210"/>
                  </a:cubicBezTo>
                  <a:lnTo>
                    <a:pt x="1485" y="559"/>
                  </a:lnTo>
                  <a:lnTo>
                    <a:pt x="367" y="559"/>
                  </a:lnTo>
                  <a:lnTo>
                    <a:pt x="367" y="218"/>
                  </a:lnTo>
                  <a:cubicBezTo>
                    <a:pt x="367" y="122"/>
                    <a:pt x="306" y="44"/>
                    <a:pt x="210" y="35"/>
                  </a:cubicBezTo>
                  <a:cubicBezTo>
                    <a:pt x="200" y="34"/>
                    <a:pt x="190" y="33"/>
                    <a:pt x="181" y="33"/>
                  </a:cubicBezTo>
                  <a:cubicBezTo>
                    <a:pt x="80" y="33"/>
                    <a:pt x="0" y="115"/>
                    <a:pt x="0" y="218"/>
                  </a:cubicBezTo>
                  <a:lnTo>
                    <a:pt x="0" y="6156"/>
                  </a:lnTo>
                  <a:cubicBezTo>
                    <a:pt x="0" y="6252"/>
                    <a:pt x="61" y="6331"/>
                    <a:pt x="166" y="6339"/>
                  </a:cubicBezTo>
                  <a:cubicBezTo>
                    <a:pt x="171" y="6340"/>
                    <a:pt x="176" y="6340"/>
                    <a:pt x="181" y="6340"/>
                  </a:cubicBezTo>
                  <a:cubicBezTo>
                    <a:pt x="280" y="6340"/>
                    <a:pt x="367" y="6256"/>
                    <a:pt x="367" y="6156"/>
                  </a:cubicBezTo>
                  <a:lnTo>
                    <a:pt x="367" y="5815"/>
                  </a:lnTo>
                  <a:lnTo>
                    <a:pt x="1485" y="5815"/>
                  </a:lnTo>
                  <a:lnTo>
                    <a:pt x="1485" y="6156"/>
                  </a:lnTo>
                  <a:cubicBezTo>
                    <a:pt x="1485" y="6252"/>
                    <a:pt x="1554" y="6331"/>
                    <a:pt x="1651" y="6339"/>
                  </a:cubicBezTo>
                  <a:cubicBezTo>
                    <a:pt x="1655" y="6340"/>
                    <a:pt x="1660" y="6340"/>
                    <a:pt x="1665" y="6340"/>
                  </a:cubicBezTo>
                  <a:cubicBezTo>
                    <a:pt x="1764" y="6340"/>
                    <a:pt x="1851" y="6256"/>
                    <a:pt x="1851" y="6156"/>
                  </a:cubicBezTo>
                  <a:lnTo>
                    <a:pt x="1851" y="5815"/>
                  </a:lnTo>
                  <a:lnTo>
                    <a:pt x="2978" y="5815"/>
                  </a:lnTo>
                  <a:lnTo>
                    <a:pt x="2978" y="6156"/>
                  </a:lnTo>
                  <a:cubicBezTo>
                    <a:pt x="2978" y="6252"/>
                    <a:pt x="3048" y="6331"/>
                    <a:pt x="3144" y="6339"/>
                  </a:cubicBezTo>
                  <a:cubicBezTo>
                    <a:pt x="3148" y="6340"/>
                    <a:pt x="3153" y="6340"/>
                    <a:pt x="3158" y="6340"/>
                  </a:cubicBezTo>
                  <a:cubicBezTo>
                    <a:pt x="3258" y="6340"/>
                    <a:pt x="3353" y="6256"/>
                    <a:pt x="3353" y="6156"/>
                  </a:cubicBezTo>
                  <a:lnTo>
                    <a:pt x="3353" y="5815"/>
                  </a:lnTo>
                  <a:lnTo>
                    <a:pt x="4462" y="5815"/>
                  </a:lnTo>
                  <a:lnTo>
                    <a:pt x="4462" y="6156"/>
                  </a:lnTo>
                  <a:cubicBezTo>
                    <a:pt x="4462" y="6252"/>
                    <a:pt x="4532" y="6331"/>
                    <a:pt x="4628" y="6339"/>
                  </a:cubicBezTo>
                  <a:cubicBezTo>
                    <a:pt x="4633" y="6340"/>
                    <a:pt x="4638" y="6340"/>
                    <a:pt x="4643" y="6340"/>
                  </a:cubicBezTo>
                  <a:cubicBezTo>
                    <a:pt x="4742" y="6340"/>
                    <a:pt x="4838" y="6256"/>
                    <a:pt x="4838" y="6156"/>
                  </a:cubicBezTo>
                  <a:lnTo>
                    <a:pt x="4838" y="5815"/>
                  </a:lnTo>
                  <a:lnTo>
                    <a:pt x="5955" y="5815"/>
                  </a:lnTo>
                  <a:lnTo>
                    <a:pt x="5955" y="6156"/>
                  </a:lnTo>
                  <a:cubicBezTo>
                    <a:pt x="5955" y="6252"/>
                    <a:pt x="6025" y="6331"/>
                    <a:pt x="6121" y="6339"/>
                  </a:cubicBezTo>
                  <a:cubicBezTo>
                    <a:pt x="6126" y="6340"/>
                    <a:pt x="6132" y="6340"/>
                    <a:pt x="6137" y="6340"/>
                  </a:cubicBezTo>
                  <a:cubicBezTo>
                    <a:pt x="6243" y="6340"/>
                    <a:pt x="6331" y="6256"/>
                    <a:pt x="6331" y="6156"/>
                  </a:cubicBezTo>
                  <a:lnTo>
                    <a:pt x="6331" y="192"/>
                  </a:lnTo>
                  <a:cubicBezTo>
                    <a:pt x="6322" y="79"/>
                    <a:pt x="6243" y="0"/>
                    <a:pt x="61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2"/>
            <p:cNvSpPr/>
            <p:nvPr/>
          </p:nvSpPr>
          <p:spPr>
            <a:xfrm>
              <a:off x="5956768" y="2219824"/>
              <a:ext cx="93263" cy="91117"/>
            </a:xfrm>
            <a:custGeom>
              <a:rect b="b" l="l" r="r" t="t"/>
              <a:pathLst>
                <a:path extrusionOk="0" h="1826" w="1869">
                  <a:moveTo>
                    <a:pt x="952" y="725"/>
                  </a:moveTo>
                  <a:cubicBezTo>
                    <a:pt x="1048" y="725"/>
                    <a:pt x="1135" y="812"/>
                    <a:pt x="1135" y="908"/>
                  </a:cubicBezTo>
                  <a:cubicBezTo>
                    <a:pt x="1135" y="1004"/>
                    <a:pt x="1048" y="1092"/>
                    <a:pt x="952" y="1092"/>
                  </a:cubicBezTo>
                  <a:cubicBezTo>
                    <a:pt x="847" y="1092"/>
                    <a:pt x="760" y="1004"/>
                    <a:pt x="760" y="908"/>
                  </a:cubicBezTo>
                  <a:cubicBezTo>
                    <a:pt x="760" y="812"/>
                    <a:pt x="847" y="725"/>
                    <a:pt x="952" y="725"/>
                  </a:cubicBezTo>
                  <a:close/>
                  <a:moveTo>
                    <a:pt x="184" y="0"/>
                  </a:moveTo>
                  <a:cubicBezTo>
                    <a:pt x="88" y="0"/>
                    <a:pt x="0" y="87"/>
                    <a:pt x="0" y="192"/>
                  </a:cubicBezTo>
                  <a:lnTo>
                    <a:pt x="0" y="1642"/>
                  </a:lnTo>
                  <a:cubicBezTo>
                    <a:pt x="0" y="1738"/>
                    <a:pt x="88" y="1825"/>
                    <a:pt x="184" y="1825"/>
                  </a:cubicBezTo>
                  <a:lnTo>
                    <a:pt x="1677" y="1825"/>
                  </a:lnTo>
                  <a:cubicBezTo>
                    <a:pt x="1781" y="1825"/>
                    <a:pt x="1869" y="1738"/>
                    <a:pt x="1869" y="1642"/>
                  </a:cubicBezTo>
                  <a:lnTo>
                    <a:pt x="1869" y="192"/>
                  </a:lnTo>
                  <a:cubicBezTo>
                    <a:pt x="1869" y="87"/>
                    <a:pt x="1790" y="0"/>
                    <a:pt x="1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42"/>
          <p:cNvGrpSpPr/>
          <p:nvPr/>
        </p:nvGrpSpPr>
        <p:grpSpPr>
          <a:xfrm>
            <a:off x="4420015" y="3199444"/>
            <a:ext cx="319461" cy="315071"/>
            <a:chOff x="3449669" y="2560544"/>
            <a:chExt cx="319461" cy="315071"/>
          </a:xfrm>
        </p:grpSpPr>
        <p:sp>
          <p:nvSpPr>
            <p:cNvPr id="731" name="Google Shape;731;p42"/>
            <p:cNvSpPr/>
            <p:nvPr/>
          </p:nvSpPr>
          <p:spPr>
            <a:xfrm>
              <a:off x="3474968" y="2759198"/>
              <a:ext cx="94610" cy="94610"/>
            </a:xfrm>
            <a:custGeom>
              <a:rect b="b" l="l" r="r" t="t"/>
              <a:pathLst>
                <a:path extrusionOk="0" h="1896" w="1896">
                  <a:moveTo>
                    <a:pt x="1004" y="1"/>
                  </a:moveTo>
                  <a:lnTo>
                    <a:pt x="0" y="1005"/>
                  </a:lnTo>
                  <a:lnTo>
                    <a:pt x="891" y="1896"/>
                  </a:lnTo>
                  <a:lnTo>
                    <a:pt x="1895" y="892"/>
                  </a:lnTo>
                  <a:lnTo>
                    <a:pt x="10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2"/>
            <p:cNvSpPr/>
            <p:nvPr/>
          </p:nvSpPr>
          <p:spPr>
            <a:xfrm>
              <a:off x="3449669" y="2822372"/>
              <a:ext cx="56686" cy="53243"/>
            </a:xfrm>
            <a:custGeom>
              <a:rect b="b" l="l" r="r" t="t"/>
              <a:pathLst>
                <a:path extrusionOk="0" h="1067" w="1136">
                  <a:moveTo>
                    <a:pt x="245" y="1"/>
                  </a:moveTo>
                  <a:lnTo>
                    <a:pt x="245" y="1"/>
                  </a:lnTo>
                  <a:cubicBezTo>
                    <a:pt x="1" y="254"/>
                    <a:pt x="10" y="647"/>
                    <a:pt x="254" y="883"/>
                  </a:cubicBezTo>
                  <a:cubicBezTo>
                    <a:pt x="376" y="1005"/>
                    <a:pt x="534" y="1066"/>
                    <a:pt x="699" y="1066"/>
                  </a:cubicBezTo>
                  <a:cubicBezTo>
                    <a:pt x="865" y="1066"/>
                    <a:pt x="1014" y="1005"/>
                    <a:pt x="1136" y="892"/>
                  </a:cubicBezTo>
                  <a:lnTo>
                    <a:pt x="2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2"/>
            <p:cNvSpPr/>
            <p:nvPr/>
          </p:nvSpPr>
          <p:spPr>
            <a:xfrm>
              <a:off x="3538591" y="2724816"/>
              <a:ext cx="65818" cy="66716"/>
            </a:xfrm>
            <a:custGeom>
              <a:rect b="b" l="l" r="r" t="t"/>
              <a:pathLst>
                <a:path extrusionOk="0" h="1337" w="1319">
                  <a:moveTo>
                    <a:pt x="1057" y="0"/>
                  </a:moveTo>
                  <a:lnTo>
                    <a:pt x="742" y="314"/>
                  </a:lnTo>
                  <a:cubicBezTo>
                    <a:pt x="649" y="264"/>
                    <a:pt x="546" y="240"/>
                    <a:pt x="445" y="240"/>
                  </a:cubicBezTo>
                  <a:cubicBezTo>
                    <a:pt x="281" y="240"/>
                    <a:pt x="119" y="304"/>
                    <a:pt x="0" y="428"/>
                  </a:cubicBezTo>
                  <a:lnTo>
                    <a:pt x="882" y="1336"/>
                  </a:lnTo>
                  <a:lnTo>
                    <a:pt x="891" y="1319"/>
                  </a:lnTo>
                  <a:cubicBezTo>
                    <a:pt x="1092" y="1118"/>
                    <a:pt x="1135" y="821"/>
                    <a:pt x="1004" y="576"/>
                  </a:cubicBezTo>
                  <a:lnTo>
                    <a:pt x="1319" y="262"/>
                  </a:lnTo>
                  <a:cubicBezTo>
                    <a:pt x="1223" y="183"/>
                    <a:pt x="1135" y="96"/>
                    <a:pt x="10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2"/>
            <p:cNvSpPr/>
            <p:nvPr/>
          </p:nvSpPr>
          <p:spPr>
            <a:xfrm>
              <a:off x="3704560" y="2630704"/>
              <a:ext cx="25748" cy="44461"/>
            </a:xfrm>
            <a:custGeom>
              <a:rect b="b" l="l" r="r" t="t"/>
              <a:pathLst>
                <a:path extrusionOk="0" h="891" w="516">
                  <a:moveTo>
                    <a:pt x="1" y="0"/>
                  </a:moveTo>
                  <a:lnTo>
                    <a:pt x="1" y="0"/>
                  </a:lnTo>
                  <a:cubicBezTo>
                    <a:pt x="97" y="122"/>
                    <a:pt x="158" y="271"/>
                    <a:pt x="158" y="445"/>
                  </a:cubicBezTo>
                  <a:cubicBezTo>
                    <a:pt x="158" y="611"/>
                    <a:pt x="97" y="777"/>
                    <a:pt x="1" y="891"/>
                  </a:cubicBezTo>
                  <a:cubicBezTo>
                    <a:pt x="210" y="795"/>
                    <a:pt x="385" y="637"/>
                    <a:pt x="516" y="445"/>
                  </a:cubicBezTo>
                  <a:cubicBezTo>
                    <a:pt x="385" y="253"/>
                    <a:pt x="210" y="96"/>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2"/>
            <p:cNvSpPr/>
            <p:nvPr/>
          </p:nvSpPr>
          <p:spPr>
            <a:xfrm>
              <a:off x="3621376" y="2631103"/>
              <a:ext cx="24002" cy="42764"/>
            </a:xfrm>
            <a:custGeom>
              <a:rect b="b" l="l" r="r" t="t"/>
              <a:pathLst>
                <a:path extrusionOk="0" h="857" w="481">
                  <a:moveTo>
                    <a:pt x="480" y="1"/>
                  </a:moveTo>
                  <a:lnTo>
                    <a:pt x="480" y="1"/>
                  </a:lnTo>
                  <a:cubicBezTo>
                    <a:pt x="297" y="114"/>
                    <a:pt x="131" y="254"/>
                    <a:pt x="0" y="429"/>
                  </a:cubicBezTo>
                  <a:cubicBezTo>
                    <a:pt x="131" y="603"/>
                    <a:pt x="297" y="752"/>
                    <a:pt x="480" y="856"/>
                  </a:cubicBezTo>
                  <a:cubicBezTo>
                    <a:pt x="393" y="734"/>
                    <a:pt x="341" y="595"/>
                    <a:pt x="341" y="429"/>
                  </a:cubicBezTo>
                  <a:cubicBezTo>
                    <a:pt x="341" y="271"/>
                    <a:pt x="393" y="123"/>
                    <a:pt x="4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2"/>
            <p:cNvSpPr/>
            <p:nvPr/>
          </p:nvSpPr>
          <p:spPr>
            <a:xfrm>
              <a:off x="3656656" y="2634596"/>
              <a:ext cx="37076" cy="37076"/>
            </a:xfrm>
            <a:custGeom>
              <a:rect b="b" l="l" r="r" t="t"/>
              <a:pathLst>
                <a:path extrusionOk="0" h="743" w="743">
                  <a:moveTo>
                    <a:pt x="376" y="1"/>
                  </a:moveTo>
                  <a:cubicBezTo>
                    <a:pt x="175" y="1"/>
                    <a:pt x="0" y="158"/>
                    <a:pt x="0" y="367"/>
                  </a:cubicBezTo>
                  <a:cubicBezTo>
                    <a:pt x="0" y="577"/>
                    <a:pt x="166" y="743"/>
                    <a:pt x="376" y="743"/>
                  </a:cubicBezTo>
                  <a:cubicBezTo>
                    <a:pt x="577" y="743"/>
                    <a:pt x="743" y="577"/>
                    <a:pt x="743" y="367"/>
                  </a:cubicBezTo>
                  <a:cubicBezTo>
                    <a:pt x="743" y="158"/>
                    <a:pt x="577" y="1"/>
                    <a:pt x="3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2"/>
            <p:cNvSpPr/>
            <p:nvPr/>
          </p:nvSpPr>
          <p:spPr>
            <a:xfrm>
              <a:off x="3583901" y="2560544"/>
              <a:ext cx="185229" cy="185229"/>
            </a:xfrm>
            <a:custGeom>
              <a:rect b="b" l="l" r="r" t="t"/>
              <a:pathLst>
                <a:path extrusionOk="0" h="3712" w="3712">
                  <a:moveTo>
                    <a:pt x="1851" y="891"/>
                  </a:moveTo>
                  <a:cubicBezTo>
                    <a:pt x="2463" y="891"/>
                    <a:pt x="3021" y="1214"/>
                    <a:pt x="3327" y="1755"/>
                  </a:cubicBezTo>
                  <a:cubicBezTo>
                    <a:pt x="3362" y="1808"/>
                    <a:pt x="3362" y="1869"/>
                    <a:pt x="3327" y="1939"/>
                  </a:cubicBezTo>
                  <a:cubicBezTo>
                    <a:pt x="3030" y="2471"/>
                    <a:pt x="2463" y="2803"/>
                    <a:pt x="1851" y="2803"/>
                  </a:cubicBezTo>
                  <a:cubicBezTo>
                    <a:pt x="1240" y="2803"/>
                    <a:pt x="673" y="2471"/>
                    <a:pt x="376" y="1939"/>
                  </a:cubicBezTo>
                  <a:cubicBezTo>
                    <a:pt x="349" y="1886"/>
                    <a:pt x="349" y="1816"/>
                    <a:pt x="376" y="1755"/>
                  </a:cubicBezTo>
                  <a:cubicBezTo>
                    <a:pt x="673" y="1214"/>
                    <a:pt x="1240" y="891"/>
                    <a:pt x="1851" y="891"/>
                  </a:cubicBezTo>
                  <a:close/>
                  <a:moveTo>
                    <a:pt x="1851" y="0"/>
                  </a:moveTo>
                  <a:cubicBezTo>
                    <a:pt x="830" y="0"/>
                    <a:pt x="0" y="830"/>
                    <a:pt x="0" y="1851"/>
                  </a:cubicBezTo>
                  <a:cubicBezTo>
                    <a:pt x="0" y="2882"/>
                    <a:pt x="830" y="3711"/>
                    <a:pt x="1851" y="3711"/>
                  </a:cubicBezTo>
                  <a:cubicBezTo>
                    <a:pt x="2873" y="3711"/>
                    <a:pt x="3711" y="2882"/>
                    <a:pt x="3711" y="1851"/>
                  </a:cubicBezTo>
                  <a:cubicBezTo>
                    <a:pt x="3711" y="821"/>
                    <a:pt x="2873" y="0"/>
                    <a:pt x="18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42"/>
          <p:cNvGrpSpPr/>
          <p:nvPr/>
        </p:nvGrpSpPr>
        <p:grpSpPr>
          <a:xfrm>
            <a:off x="1847525" y="3199220"/>
            <a:ext cx="315518" cy="315518"/>
            <a:chOff x="2840134" y="3356555"/>
            <a:chExt cx="315518" cy="315518"/>
          </a:xfrm>
        </p:grpSpPr>
        <p:sp>
          <p:nvSpPr>
            <p:cNvPr id="739" name="Google Shape;739;p42"/>
            <p:cNvSpPr/>
            <p:nvPr/>
          </p:nvSpPr>
          <p:spPr>
            <a:xfrm>
              <a:off x="2984347" y="3519081"/>
              <a:ext cx="40569" cy="35778"/>
            </a:xfrm>
            <a:custGeom>
              <a:rect b="b" l="l" r="r" t="t"/>
              <a:pathLst>
                <a:path extrusionOk="0" h="717" w="813">
                  <a:moveTo>
                    <a:pt x="813" y="1"/>
                  </a:moveTo>
                  <a:lnTo>
                    <a:pt x="114" y="184"/>
                  </a:lnTo>
                  <a:lnTo>
                    <a:pt x="1" y="717"/>
                  </a:lnTo>
                  <a:lnTo>
                    <a:pt x="1" y="717"/>
                  </a:lnTo>
                  <a:lnTo>
                    <a:pt x="568" y="586"/>
                  </a:lnTo>
                  <a:cubicBezTo>
                    <a:pt x="717" y="551"/>
                    <a:pt x="813" y="437"/>
                    <a:pt x="813" y="280"/>
                  </a:cubicBezTo>
                  <a:lnTo>
                    <a:pt x="8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2"/>
            <p:cNvSpPr/>
            <p:nvPr/>
          </p:nvSpPr>
          <p:spPr>
            <a:xfrm>
              <a:off x="2903308" y="3530009"/>
              <a:ext cx="67565" cy="89770"/>
            </a:xfrm>
            <a:custGeom>
              <a:rect b="b" l="l" r="r" t="t"/>
              <a:pathLst>
                <a:path extrusionOk="0" h="1799" w="1354">
                  <a:moveTo>
                    <a:pt x="359" y="0"/>
                  </a:moveTo>
                  <a:lnTo>
                    <a:pt x="1" y="1720"/>
                  </a:lnTo>
                  <a:cubicBezTo>
                    <a:pt x="1" y="1746"/>
                    <a:pt x="1" y="1755"/>
                    <a:pt x="18" y="1773"/>
                  </a:cubicBezTo>
                  <a:cubicBezTo>
                    <a:pt x="27" y="1781"/>
                    <a:pt x="44" y="1799"/>
                    <a:pt x="62" y="1799"/>
                  </a:cubicBezTo>
                  <a:lnTo>
                    <a:pt x="917" y="1799"/>
                  </a:lnTo>
                  <a:cubicBezTo>
                    <a:pt x="952" y="1799"/>
                    <a:pt x="970" y="1773"/>
                    <a:pt x="987" y="1755"/>
                  </a:cubicBezTo>
                  <a:lnTo>
                    <a:pt x="13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2"/>
            <p:cNvSpPr/>
            <p:nvPr/>
          </p:nvSpPr>
          <p:spPr>
            <a:xfrm>
              <a:off x="2840134" y="3356555"/>
              <a:ext cx="315518" cy="315518"/>
            </a:xfrm>
            <a:custGeom>
              <a:rect b="b" l="l" r="r" t="t"/>
              <a:pathLst>
                <a:path extrusionOk="0" h="6323" w="6323">
                  <a:moveTo>
                    <a:pt x="1677" y="857"/>
                  </a:moveTo>
                  <a:cubicBezTo>
                    <a:pt x="1773" y="857"/>
                    <a:pt x="1852" y="918"/>
                    <a:pt x="1860" y="1014"/>
                  </a:cubicBezTo>
                  <a:cubicBezTo>
                    <a:pt x="1869" y="1127"/>
                    <a:pt x="1782" y="1223"/>
                    <a:pt x="1677" y="1223"/>
                  </a:cubicBezTo>
                  <a:lnTo>
                    <a:pt x="1310" y="1223"/>
                  </a:lnTo>
                  <a:cubicBezTo>
                    <a:pt x="1214" y="1223"/>
                    <a:pt x="1136" y="1162"/>
                    <a:pt x="1127" y="1057"/>
                  </a:cubicBezTo>
                  <a:cubicBezTo>
                    <a:pt x="1118" y="944"/>
                    <a:pt x="1205" y="857"/>
                    <a:pt x="1310" y="857"/>
                  </a:cubicBezTo>
                  <a:close/>
                  <a:moveTo>
                    <a:pt x="2777" y="857"/>
                  </a:moveTo>
                  <a:cubicBezTo>
                    <a:pt x="2873" y="857"/>
                    <a:pt x="2952" y="918"/>
                    <a:pt x="2960" y="1014"/>
                  </a:cubicBezTo>
                  <a:cubicBezTo>
                    <a:pt x="2969" y="1127"/>
                    <a:pt x="2882" y="1223"/>
                    <a:pt x="2777" y="1223"/>
                  </a:cubicBezTo>
                  <a:lnTo>
                    <a:pt x="2419" y="1223"/>
                  </a:lnTo>
                  <a:cubicBezTo>
                    <a:pt x="2314" y="1223"/>
                    <a:pt x="2236" y="1162"/>
                    <a:pt x="2227" y="1057"/>
                  </a:cubicBezTo>
                  <a:cubicBezTo>
                    <a:pt x="2218" y="944"/>
                    <a:pt x="2306" y="857"/>
                    <a:pt x="2419" y="857"/>
                  </a:cubicBezTo>
                  <a:close/>
                  <a:moveTo>
                    <a:pt x="3886" y="857"/>
                  </a:moveTo>
                  <a:cubicBezTo>
                    <a:pt x="3982" y="857"/>
                    <a:pt x="4061" y="918"/>
                    <a:pt x="4078" y="1014"/>
                  </a:cubicBezTo>
                  <a:cubicBezTo>
                    <a:pt x="4087" y="1127"/>
                    <a:pt x="3999" y="1223"/>
                    <a:pt x="3886" y="1223"/>
                  </a:cubicBezTo>
                  <a:lnTo>
                    <a:pt x="3528" y="1223"/>
                  </a:lnTo>
                  <a:cubicBezTo>
                    <a:pt x="3432" y="1223"/>
                    <a:pt x="3353" y="1162"/>
                    <a:pt x="3345" y="1057"/>
                  </a:cubicBezTo>
                  <a:cubicBezTo>
                    <a:pt x="3327" y="944"/>
                    <a:pt x="3423" y="857"/>
                    <a:pt x="3528" y="857"/>
                  </a:cubicBezTo>
                  <a:close/>
                  <a:moveTo>
                    <a:pt x="5004" y="857"/>
                  </a:moveTo>
                  <a:cubicBezTo>
                    <a:pt x="5100" y="857"/>
                    <a:pt x="5178" y="918"/>
                    <a:pt x="5187" y="1014"/>
                  </a:cubicBezTo>
                  <a:cubicBezTo>
                    <a:pt x="5196" y="1127"/>
                    <a:pt x="5108" y="1223"/>
                    <a:pt x="5004" y="1223"/>
                  </a:cubicBezTo>
                  <a:lnTo>
                    <a:pt x="4637" y="1223"/>
                  </a:lnTo>
                  <a:cubicBezTo>
                    <a:pt x="4541" y="1223"/>
                    <a:pt x="4462" y="1162"/>
                    <a:pt x="4454" y="1057"/>
                  </a:cubicBezTo>
                  <a:cubicBezTo>
                    <a:pt x="4445" y="944"/>
                    <a:pt x="4532" y="857"/>
                    <a:pt x="4637" y="857"/>
                  </a:cubicBezTo>
                  <a:close/>
                  <a:moveTo>
                    <a:pt x="5379" y="1878"/>
                  </a:moveTo>
                  <a:cubicBezTo>
                    <a:pt x="5440" y="1878"/>
                    <a:pt x="5484" y="1896"/>
                    <a:pt x="5510" y="1931"/>
                  </a:cubicBezTo>
                  <a:cubicBezTo>
                    <a:pt x="5545" y="1966"/>
                    <a:pt x="5571" y="2018"/>
                    <a:pt x="5571" y="2062"/>
                  </a:cubicBezTo>
                  <a:lnTo>
                    <a:pt x="5571" y="2786"/>
                  </a:lnTo>
                  <a:cubicBezTo>
                    <a:pt x="5580" y="2847"/>
                    <a:pt x="5562" y="2891"/>
                    <a:pt x="5528" y="2926"/>
                  </a:cubicBezTo>
                  <a:cubicBezTo>
                    <a:pt x="5493" y="2961"/>
                    <a:pt x="5449" y="2978"/>
                    <a:pt x="5397" y="2978"/>
                  </a:cubicBezTo>
                  <a:lnTo>
                    <a:pt x="4733" y="2978"/>
                  </a:lnTo>
                  <a:lnTo>
                    <a:pt x="4078" y="3153"/>
                  </a:lnTo>
                  <a:lnTo>
                    <a:pt x="4078" y="3188"/>
                  </a:lnTo>
                  <a:lnTo>
                    <a:pt x="4078" y="3528"/>
                  </a:lnTo>
                  <a:cubicBezTo>
                    <a:pt x="4078" y="3843"/>
                    <a:pt x="3860" y="4114"/>
                    <a:pt x="3537" y="4192"/>
                  </a:cubicBezTo>
                  <a:lnTo>
                    <a:pt x="2812" y="4358"/>
                  </a:lnTo>
                  <a:lnTo>
                    <a:pt x="2611" y="5284"/>
                  </a:lnTo>
                  <a:cubicBezTo>
                    <a:pt x="2568" y="5476"/>
                    <a:pt x="2393" y="5624"/>
                    <a:pt x="2183" y="5624"/>
                  </a:cubicBezTo>
                  <a:lnTo>
                    <a:pt x="1328" y="5624"/>
                  </a:lnTo>
                  <a:cubicBezTo>
                    <a:pt x="1197" y="5624"/>
                    <a:pt x="1074" y="5563"/>
                    <a:pt x="987" y="5458"/>
                  </a:cubicBezTo>
                  <a:cubicBezTo>
                    <a:pt x="900" y="5362"/>
                    <a:pt x="865" y="5231"/>
                    <a:pt x="900" y="5100"/>
                  </a:cubicBezTo>
                  <a:lnTo>
                    <a:pt x="1249" y="3450"/>
                  </a:lnTo>
                  <a:lnTo>
                    <a:pt x="917" y="3450"/>
                  </a:lnTo>
                  <a:cubicBezTo>
                    <a:pt x="821" y="3450"/>
                    <a:pt x="734" y="3363"/>
                    <a:pt x="734" y="3267"/>
                  </a:cubicBezTo>
                  <a:lnTo>
                    <a:pt x="734" y="2795"/>
                  </a:lnTo>
                  <a:cubicBezTo>
                    <a:pt x="734" y="2760"/>
                    <a:pt x="743" y="2743"/>
                    <a:pt x="751" y="2716"/>
                  </a:cubicBezTo>
                  <a:lnTo>
                    <a:pt x="1101" y="1983"/>
                  </a:lnTo>
                  <a:cubicBezTo>
                    <a:pt x="1136" y="1922"/>
                    <a:pt x="1205" y="1878"/>
                    <a:pt x="1267" y="1878"/>
                  </a:cubicBezTo>
                  <a:close/>
                  <a:moveTo>
                    <a:pt x="193" y="1"/>
                  </a:moveTo>
                  <a:cubicBezTo>
                    <a:pt x="88" y="1"/>
                    <a:pt x="0" y="88"/>
                    <a:pt x="0" y="184"/>
                  </a:cubicBezTo>
                  <a:lnTo>
                    <a:pt x="0" y="857"/>
                  </a:lnTo>
                  <a:lnTo>
                    <a:pt x="568" y="857"/>
                  </a:lnTo>
                  <a:cubicBezTo>
                    <a:pt x="673" y="857"/>
                    <a:pt x="743" y="918"/>
                    <a:pt x="760" y="1014"/>
                  </a:cubicBezTo>
                  <a:cubicBezTo>
                    <a:pt x="769" y="1127"/>
                    <a:pt x="682" y="1223"/>
                    <a:pt x="568" y="1223"/>
                  </a:cubicBezTo>
                  <a:lnTo>
                    <a:pt x="0" y="1223"/>
                  </a:lnTo>
                  <a:lnTo>
                    <a:pt x="0" y="5764"/>
                  </a:lnTo>
                  <a:cubicBezTo>
                    <a:pt x="0" y="6069"/>
                    <a:pt x="254" y="6323"/>
                    <a:pt x="559" y="6323"/>
                  </a:cubicBezTo>
                  <a:lnTo>
                    <a:pt x="5763" y="6323"/>
                  </a:lnTo>
                  <a:cubicBezTo>
                    <a:pt x="6069" y="6323"/>
                    <a:pt x="6322" y="6069"/>
                    <a:pt x="6322" y="5764"/>
                  </a:cubicBezTo>
                  <a:lnTo>
                    <a:pt x="6322" y="1223"/>
                  </a:lnTo>
                  <a:lnTo>
                    <a:pt x="5755" y="1223"/>
                  </a:lnTo>
                  <a:cubicBezTo>
                    <a:pt x="5658" y="1223"/>
                    <a:pt x="5580" y="1162"/>
                    <a:pt x="5571" y="1057"/>
                  </a:cubicBezTo>
                  <a:cubicBezTo>
                    <a:pt x="5562" y="953"/>
                    <a:pt x="5650" y="857"/>
                    <a:pt x="5755" y="857"/>
                  </a:cubicBezTo>
                  <a:lnTo>
                    <a:pt x="6322" y="857"/>
                  </a:lnTo>
                  <a:lnTo>
                    <a:pt x="6322" y="184"/>
                  </a:lnTo>
                  <a:cubicBezTo>
                    <a:pt x="6322" y="88"/>
                    <a:pt x="6235" y="1"/>
                    <a:pt x="61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2"/>
            <p:cNvSpPr/>
            <p:nvPr/>
          </p:nvSpPr>
          <p:spPr>
            <a:xfrm>
              <a:off x="2895474" y="3469430"/>
              <a:ext cx="204390" cy="42315"/>
            </a:xfrm>
            <a:custGeom>
              <a:rect b="b" l="l" r="r" t="t"/>
              <a:pathLst>
                <a:path extrusionOk="0" h="848" w="4096">
                  <a:moveTo>
                    <a:pt x="4095" y="0"/>
                  </a:moveTo>
                  <a:lnTo>
                    <a:pt x="280" y="9"/>
                  </a:lnTo>
                  <a:lnTo>
                    <a:pt x="0" y="603"/>
                  </a:lnTo>
                  <a:lnTo>
                    <a:pt x="0" y="839"/>
                  </a:lnTo>
                  <a:lnTo>
                    <a:pt x="350" y="839"/>
                  </a:lnTo>
                  <a:cubicBezTo>
                    <a:pt x="358" y="839"/>
                    <a:pt x="367" y="847"/>
                    <a:pt x="367" y="847"/>
                  </a:cubicBezTo>
                  <a:lnTo>
                    <a:pt x="1782" y="847"/>
                  </a:lnTo>
                  <a:lnTo>
                    <a:pt x="3554" y="358"/>
                  </a:lnTo>
                  <a:cubicBezTo>
                    <a:pt x="3563" y="358"/>
                    <a:pt x="3589" y="350"/>
                    <a:pt x="3598" y="350"/>
                  </a:cubicBezTo>
                  <a:lnTo>
                    <a:pt x="4095" y="350"/>
                  </a:lnTo>
                  <a:lnTo>
                    <a:pt x="4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42"/>
          <p:cNvGrpSpPr/>
          <p:nvPr/>
        </p:nvGrpSpPr>
        <p:grpSpPr>
          <a:xfrm>
            <a:off x="6996444" y="3199445"/>
            <a:ext cx="315518" cy="315069"/>
            <a:chOff x="4049223" y="3392733"/>
            <a:chExt cx="315518" cy="315069"/>
          </a:xfrm>
        </p:grpSpPr>
        <p:sp>
          <p:nvSpPr>
            <p:cNvPr id="744" name="Google Shape;744;p42"/>
            <p:cNvSpPr/>
            <p:nvPr/>
          </p:nvSpPr>
          <p:spPr>
            <a:xfrm>
              <a:off x="4183854" y="3500268"/>
              <a:ext cx="46257" cy="47205"/>
            </a:xfrm>
            <a:custGeom>
              <a:rect b="b" l="l" r="r" t="t"/>
              <a:pathLst>
                <a:path extrusionOk="0" h="946" w="927">
                  <a:moveTo>
                    <a:pt x="471" y="0"/>
                  </a:moveTo>
                  <a:cubicBezTo>
                    <a:pt x="426" y="0"/>
                    <a:pt x="380" y="15"/>
                    <a:pt x="341" y="46"/>
                  </a:cubicBezTo>
                  <a:cubicBezTo>
                    <a:pt x="123" y="247"/>
                    <a:pt x="1" y="552"/>
                    <a:pt x="1" y="876"/>
                  </a:cubicBezTo>
                  <a:lnTo>
                    <a:pt x="1" y="945"/>
                  </a:lnTo>
                  <a:lnTo>
                    <a:pt x="926" y="945"/>
                  </a:lnTo>
                  <a:lnTo>
                    <a:pt x="926" y="876"/>
                  </a:lnTo>
                  <a:cubicBezTo>
                    <a:pt x="926" y="552"/>
                    <a:pt x="795" y="247"/>
                    <a:pt x="594" y="46"/>
                  </a:cubicBezTo>
                  <a:cubicBezTo>
                    <a:pt x="559" y="15"/>
                    <a:pt x="516" y="0"/>
                    <a:pt x="4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2"/>
            <p:cNvSpPr/>
            <p:nvPr/>
          </p:nvSpPr>
          <p:spPr>
            <a:xfrm>
              <a:off x="4179064" y="3565738"/>
              <a:ext cx="55389" cy="95908"/>
            </a:xfrm>
            <a:custGeom>
              <a:rect b="b" l="l" r="r" t="t"/>
              <a:pathLst>
                <a:path extrusionOk="0" h="1922" w="1110">
                  <a:moveTo>
                    <a:pt x="1" y="0"/>
                  </a:moveTo>
                  <a:lnTo>
                    <a:pt x="1" y="1921"/>
                  </a:lnTo>
                  <a:lnTo>
                    <a:pt x="1109" y="1921"/>
                  </a:lnTo>
                  <a:lnTo>
                    <a:pt x="11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2"/>
            <p:cNvSpPr/>
            <p:nvPr/>
          </p:nvSpPr>
          <p:spPr>
            <a:xfrm>
              <a:off x="4049223" y="3392733"/>
              <a:ext cx="315518" cy="315069"/>
            </a:xfrm>
            <a:custGeom>
              <a:rect b="b" l="l" r="r" t="t"/>
              <a:pathLst>
                <a:path extrusionOk="0" h="6314" w="6323">
                  <a:moveTo>
                    <a:pt x="1686" y="848"/>
                  </a:moveTo>
                  <a:cubicBezTo>
                    <a:pt x="1782" y="848"/>
                    <a:pt x="1860" y="909"/>
                    <a:pt x="1869" y="1014"/>
                  </a:cubicBezTo>
                  <a:cubicBezTo>
                    <a:pt x="1878" y="1136"/>
                    <a:pt x="1790" y="1223"/>
                    <a:pt x="1686" y="1223"/>
                  </a:cubicBezTo>
                  <a:lnTo>
                    <a:pt x="1328" y="1223"/>
                  </a:lnTo>
                  <a:cubicBezTo>
                    <a:pt x="1223" y="1223"/>
                    <a:pt x="1153" y="1153"/>
                    <a:pt x="1136" y="1057"/>
                  </a:cubicBezTo>
                  <a:cubicBezTo>
                    <a:pt x="1127" y="944"/>
                    <a:pt x="1214" y="848"/>
                    <a:pt x="1328" y="848"/>
                  </a:cubicBezTo>
                  <a:close/>
                  <a:moveTo>
                    <a:pt x="2786" y="848"/>
                  </a:moveTo>
                  <a:cubicBezTo>
                    <a:pt x="2882" y="848"/>
                    <a:pt x="2960" y="917"/>
                    <a:pt x="2969" y="1014"/>
                  </a:cubicBezTo>
                  <a:cubicBezTo>
                    <a:pt x="2987" y="1118"/>
                    <a:pt x="2899" y="1223"/>
                    <a:pt x="2786" y="1223"/>
                  </a:cubicBezTo>
                  <a:lnTo>
                    <a:pt x="2428" y="1223"/>
                  </a:lnTo>
                  <a:cubicBezTo>
                    <a:pt x="2332" y="1223"/>
                    <a:pt x="2253" y="1153"/>
                    <a:pt x="2245" y="1057"/>
                  </a:cubicBezTo>
                  <a:cubicBezTo>
                    <a:pt x="2227" y="944"/>
                    <a:pt x="2314" y="848"/>
                    <a:pt x="2428" y="848"/>
                  </a:cubicBezTo>
                  <a:close/>
                  <a:moveTo>
                    <a:pt x="3886" y="848"/>
                  </a:moveTo>
                  <a:cubicBezTo>
                    <a:pt x="3991" y="848"/>
                    <a:pt x="4061" y="917"/>
                    <a:pt x="4078" y="1014"/>
                  </a:cubicBezTo>
                  <a:cubicBezTo>
                    <a:pt x="4087" y="1118"/>
                    <a:pt x="4000" y="1223"/>
                    <a:pt x="3886" y="1223"/>
                  </a:cubicBezTo>
                  <a:lnTo>
                    <a:pt x="3528" y="1223"/>
                  </a:lnTo>
                  <a:cubicBezTo>
                    <a:pt x="3432" y="1223"/>
                    <a:pt x="3353" y="1153"/>
                    <a:pt x="3345" y="1057"/>
                  </a:cubicBezTo>
                  <a:cubicBezTo>
                    <a:pt x="3336" y="944"/>
                    <a:pt x="3423" y="848"/>
                    <a:pt x="3528" y="848"/>
                  </a:cubicBezTo>
                  <a:close/>
                  <a:moveTo>
                    <a:pt x="5012" y="848"/>
                  </a:moveTo>
                  <a:cubicBezTo>
                    <a:pt x="5108" y="848"/>
                    <a:pt x="5187" y="909"/>
                    <a:pt x="5196" y="1014"/>
                  </a:cubicBezTo>
                  <a:cubicBezTo>
                    <a:pt x="5213" y="1136"/>
                    <a:pt x="5117" y="1223"/>
                    <a:pt x="5012" y="1223"/>
                  </a:cubicBezTo>
                  <a:lnTo>
                    <a:pt x="4654" y="1223"/>
                  </a:lnTo>
                  <a:cubicBezTo>
                    <a:pt x="4558" y="1223"/>
                    <a:pt x="4480" y="1153"/>
                    <a:pt x="4462" y="1057"/>
                  </a:cubicBezTo>
                  <a:cubicBezTo>
                    <a:pt x="4454" y="944"/>
                    <a:pt x="4541" y="848"/>
                    <a:pt x="4654" y="848"/>
                  </a:cubicBezTo>
                  <a:close/>
                  <a:moveTo>
                    <a:pt x="3169" y="1793"/>
                  </a:moveTo>
                  <a:cubicBezTo>
                    <a:pt x="3303" y="1793"/>
                    <a:pt x="3436" y="1839"/>
                    <a:pt x="3537" y="1930"/>
                  </a:cubicBezTo>
                  <a:cubicBezTo>
                    <a:pt x="3834" y="2192"/>
                    <a:pt x="4008" y="2594"/>
                    <a:pt x="4008" y="3031"/>
                  </a:cubicBezTo>
                  <a:lnTo>
                    <a:pt x="4008" y="3118"/>
                  </a:lnTo>
                  <a:lnTo>
                    <a:pt x="4008" y="3127"/>
                  </a:lnTo>
                  <a:cubicBezTo>
                    <a:pt x="4061" y="3161"/>
                    <a:pt x="4096" y="3214"/>
                    <a:pt x="4096" y="3292"/>
                  </a:cubicBezTo>
                  <a:lnTo>
                    <a:pt x="4096" y="5397"/>
                  </a:lnTo>
                  <a:lnTo>
                    <a:pt x="4218" y="5397"/>
                  </a:lnTo>
                  <a:cubicBezTo>
                    <a:pt x="4244" y="5397"/>
                    <a:pt x="4279" y="5406"/>
                    <a:pt x="4305" y="5440"/>
                  </a:cubicBezTo>
                  <a:cubicBezTo>
                    <a:pt x="4410" y="5598"/>
                    <a:pt x="4305" y="5772"/>
                    <a:pt x="4165" y="5772"/>
                  </a:cubicBezTo>
                  <a:lnTo>
                    <a:pt x="2122" y="5772"/>
                  </a:lnTo>
                  <a:cubicBezTo>
                    <a:pt x="2087" y="5772"/>
                    <a:pt x="2052" y="5764"/>
                    <a:pt x="2035" y="5729"/>
                  </a:cubicBezTo>
                  <a:cubicBezTo>
                    <a:pt x="1904" y="5571"/>
                    <a:pt x="2009" y="5397"/>
                    <a:pt x="2166" y="5397"/>
                  </a:cubicBezTo>
                  <a:lnTo>
                    <a:pt x="2245" y="5397"/>
                  </a:lnTo>
                  <a:lnTo>
                    <a:pt x="2245" y="3292"/>
                  </a:lnTo>
                  <a:cubicBezTo>
                    <a:pt x="2245" y="3231"/>
                    <a:pt x="2271" y="3161"/>
                    <a:pt x="2332" y="3127"/>
                  </a:cubicBezTo>
                  <a:lnTo>
                    <a:pt x="2332" y="3118"/>
                  </a:lnTo>
                  <a:lnTo>
                    <a:pt x="2332" y="3031"/>
                  </a:lnTo>
                  <a:cubicBezTo>
                    <a:pt x="2332" y="2594"/>
                    <a:pt x="2506" y="2192"/>
                    <a:pt x="2795" y="1930"/>
                  </a:cubicBezTo>
                  <a:cubicBezTo>
                    <a:pt x="2899" y="1839"/>
                    <a:pt x="3035" y="1793"/>
                    <a:pt x="3169" y="1793"/>
                  </a:cubicBezTo>
                  <a:close/>
                  <a:moveTo>
                    <a:pt x="193" y="1"/>
                  </a:moveTo>
                  <a:cubicBezTo>
                    <a:pt x="88" y="1"/>
                    <a:pt x="1" y="88"/>
                    <a:pt x="1" y="184"/>
                  </a:cubicBezTo>
                  <a:lnTo>
                    <a:pt x="1" y="848"/>
                  </a:lnTo>
                  <a:lnTo>
                    <a:pt x="568" y="848"/>
                  </a:lnTo>
                  <a:cubicBezTo>
                    <a:pt x="673" y="848"/>
                    <a:pt x="743" y="909"/>
                    <a:pt x="760" y="1014"/>
                  </a:cubicBezTo>
                  <a:cubicBezTo>
                    <a:pt x="769" y="1118"/>
                    <a:pt x="682" y="1223"/>
                    <a:pt x="568" y="1223"/>
                  </a:cubicBezTo>
                  <a:lnTo>
                    <a:pt x="1" y="1223"/>
                  </a:lnTo>
                  <a:lnTo>
                    <a:pt x="1" y="5764"/>
                  </a:lnTo>
                  <a:cubicBezTo>
                    <a:pt x="1" y="6060"/>
                    <a:pt x="254" y="6314"/>
                    <a:pt x="559" y="6314"/>
                  </a:cubicBezTo>
                  <a:lnTo>
                    <a:pt x="5763" y="6314"/>
                  </a:lnTo>
                  <a:cubicBezTo>
                    <a:pt x="6069" y="6314"/>
                    <a:pt x="6322" y="6060"/>
                    <a:pt x="6322" y="5764"/>
                  </a:cubicBezTo>
                  <a:lnTo>
                    <a:pt x="6322" y="1223"/>
                  </a:lnTo>
                  <a:lnTo>
                    <a:pt x="5755" y="1223"/>
                  </a:lnTo>
                  <a:cubicBezTo>
                    <a:pt x="5659" y="1223"/>
                    <a:pt x="5580" y="1153"/>
                    <a:pt x="5571" y="1057"/>
                  </a:cubicBezTo>
                  <a:cubicBezTo>
                    <a:pt x="5554" y="944"/>
                    <a:pt x="5650" y="848"/>
                    <a:pt x="5755" y="848"/>
                  </a:cubicBezTo>
                  <a:lnTo>
                    <a:pt x="6322" y="848"/>
                  </a:lnTo>
                  <a:lnTo>
                    <a:pt x="6322" y="184"/>
                  </a:lnTo>
                  <a:cubicBezTo>
                    <a:pt x="6322" y="88"/>
                    <a:pt x="6235" y="1"/>
                    <a:pt x="61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 name="Google Shape;747;p42"/>
          <p:cNvSpPr/>
          <p:nvPr/>
        </p:nvSpPr>
        <p:spPr>
          <a:xfrm>
            <a:off x="8553199" y="1341540"/>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2"/>
          <p:cNvSpPr/>
          <p:nvPr/>
        </p:nvSpPr>
        <p:spPr>
          <a:xfrm>
            <a:off x="7977441" y="479104"/>
            <a:ext cx="159916" cy="189840"/>
          </a:xfrm>
          <a:custGeom>
            <a:rect b="b" l="l" r="r" t="t"/>
            <a:pathLst>
              <a:path extrusionOk="0" h="6877" w="5793">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2"/>
          <p:cNvSpPr/>
          <p:nvPr/>
        </p:nvSpPr>
        <p:spPr>
          <a:xfrm>
            <a:off x="8429529" y="568876"/>
            <a:ext cx="197735" cy="235526"/>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2"/>
          <p:cNvSpPr/>
          <p:nvPr/>
        </p:nvSpPr>
        <p:spPr>
          <a:xfrm>
            <a:off x="8225528" y="1630619"/>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2"/>
          <p:cNvSpPr/>
          <p:nvPr/>
        </p:nvSpPr>
        <p:spPr>
          <a:xfrm>
            <a:off x="8607526" y="1962210"/>
            <a:ext cx="89827" cy="107135"/>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2"/>
          <p:cNvSpPr/>
          <p:nvPr/>
        </p:nvSpPr>
        <p:spPr>
          <a:xfrm>
            <a:off x="8448438" y="2345782"/>
            <a:ext cx="159916" cy="189840"/>
          </a:xfrm>
          <a:custGeom>
            <a:rect b="b" l="l" r="r" t="t"/>
            <a:pathLst>
              <a:path extrusionOk="0" h="6877" w="5793">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2"/>
          <p:cNvSpPr/>
          <p:nvPr/>
        </p:nvSpPr>
        <p:spPr>
          <a:xfrm>
            <a:off x="786463" y="548157"/>
            <a:ext cx="197735" cy="235526"/>
          </a:xfrm>
          <a:custGeom>
            <a:rect b="b" l="l" r="r" t="t"/>
            <a:pathLst>
              <a:path extrusionOk="0" h="8532" w="7163">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2"/>
          <p:cNvSpPr/>
          <p:nvPr/>
        </p:nvSpPr>
        <p:spPr>
          <a:xfrm>
            <a:off x="1251966" y="414245"/>
            <a:ext cx="89827" cy="107135"/>
          </a:xfrm>
          <a:custGeom>
            <a:rect b="b" l="l" r="r" t="t"/>
            <a:pathLst>
              <a:path extrusionOk="0" h="3881" w="3254">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2"/>
          <p:cNvSpPr/>
          <p:nvPr/>
        </p:nvSpPr>
        <p:spPr>
          <a:xfrm>
            <a:off x="713226" y="993149"/>
            <a:ext cx="90600" cy="107163"/>
          </a:xfrm>
          <a:custGeom>
            <a:rect b="b" l="l" r="r" t="t"/>
            <a:pathLst>
              <a:path extrusionOk="0" h="3882" w="3282">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2"/>
          <p:cNvSpPr/>
          <p:nvPr/>
        </p:nvSpPr>
        <p:spPr>
          <a:xfrm>
            <a:off x="723083" y="3032682"/>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2"/>
          <p:cNvSpPr/>
          <p:nvPr/>
        </p:nvSpPr>
        <p:spPr>
          <a:xfrm>
            <a:off x="634857" y="3407586"/>
            <a:ext cx="90600" cy="107163"/>
          </a:xfrm>
          <a:custGeom>
            <a:rect b="b" l="l" r="r" t="t"/>
            <a:pathLst>
              <a:path extrusionOk="0" h="3882" w="3282">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43"/>
          <p:cNvSpPr/>
          <p:nvPr/>
        </p:nvSpPr>
        <p:spPr>
          <a:xfrm flipH="1">
            <a:off x="793284" y="1517771"/>
            <a:ext cx="3796015" cy="2906395"/>
          </a:xfrm>
          <a:custGeom>
            <a:rect b="b" l="l" r="r" t="t"/>
            <a:pathLst>
              <a:path extrusionOk="0" h="88468" w="115556">
                <a:moveTo>
                  <a:pt x="87198" y="0"/>
                </a:moveTo>
                <a:cubicBezTo>
                  <a:pt x="86911" y="0"/>
                  <a:pt x="86625" y="6"/>
                  <a:pt x="86339" y="18"/>
                </a:cubicBezTo>
                <a:cubicBezTo>
                  <a:pt x="83685" y="104"/>
                  <a:pt x="81032" y="817"/>
                  <a:pt x="78721" y="2044"/>
                </a:cubicBezTo>
                <a:cubicBezTo>
                  <a:pt x="76352" y="3242"/>
                  <a:pt x="74327" y="4869"/>
                  <a:pt x="72558" y="6695"/>
                </a:cubicBezTo>
                <a:cubicBezTo>
                  <a:pt x="70732" y="8492"/>
                  <a:pt x="69219" y="10490"/>
                  <a:pt x="67850" y="12601"/>
                </a:cubicBezTo>
                <a:cubicBezTo>
                  <a:pt x="66452" y="14741"/>
                  <a:pt x="65624" y="17109"/>
                  <a:pt x="64340" y="19135"/>
                </a:cubicBezTo>
                <a:cubicBezTo>
                  <a:pt x="63713" y="20133"/>
                  <a:pt x="62914" y="21046"/>
                  <a:pt x="62001" y="21845"/>
                </a:cubicBezTo>
                <a:cubicBezTo>
                  <a:pt x="61059" y="22616"/>
                  <a:pt x="59946" y="23186"/>
                  <a:pt x="58805" y="23700"/>
                </a:cubicBezTo>
                <a:cubicBezTo>
                  <a:pt x="57664" y="24156"/>
                  <a:pt x="56466" y="24527"/>
                  <a:pt x="55210" y="24756"/>
                </a:cubicBezTo>
                <a:cubicBezTo>
                  <a:pt x="53955" y="25012"/>
                  <a:pt x="52728" y="25184"/>
                  <a:pt x="51444" y="25298"/>
                </a:cubicBezTo>
                <a:cubicBezTo>
                  <a:pt x="50160" y="25440"/>
                  <a:pt x="48876" y="25469"/>
                  <a:pt x="47592" y="25497"/>
                </a:cubicBezTo>
                <a:cubicBezTo>
                  <a:pt x="46936" y="25555"/>
                  <a:pt x="46251" y="25555"/>
                  <a:pt x="45623" y="25612"/>
                </a:cubicBezTo>
                <a:lnTo>
                  <a:pt x="44625" y="25697"/>
                </a:lnTo>
                <a:lnTo>
                  <a:pt x="43655" y="25783"/>
                </a:lnTo>
                <a:cubicBezTo>
                  <a:pt x="41058" y="26125"/>
                  <a:pt x="38462" y="26753"/>
                  <a:pt x="36179" y="28094"/>
                </a:cubicBezTo>
                <a:cubicBezTo>
                  <a:pt x="35038" y="28750"/>
                  <a:pt x="33982" y="29578"/>
                  <a:pt x="33126" y="30548"/>
                </a:cubicBezTo>
                <a:cubicBezTo>
                  <a:pt x="32270" y="31518"/>
                  <a:pt x="31614" y="32602"/>
                  <a:pt x="31043" y="33715"/>
                </a:cubicBezTo>
                <a:cubicBezTo>
                  <a:pt x="29902" y="35969"/>
                  <a:pt x="29246" y="38365"/>
                  <a:pt x="28390" y="40648"/>
                </a:cubicBezTo>
                <a:cubicBezTo>
                  <a:pt x="28190" y="41190"/>
                  <a:pt x="27962" y="41732"/>
                  <a:pt x="27705" y="42303"/>
                </a:cubicBezTo>
                <a:cubicBezTo>
                  <a:pt x="27477" y="42845"/>
                  <a:pt x="27220" y="43416"/>
                  <a:pt x="26963" y="43986"/>
                </a:cubicBezTo>
                <a:cubicBezTo>
                  <a:pt x="26507" y="45128"/>
                  <a:pt x="26136" y="46297"/>
                  <a:pt x="25793" y="47496"/>
                </a:cubicBezTo>
                <a:cubicBezTo>
                  <a:pt x="25109" y="49835"/>
                  <a:pt x="24538" y="52232"/>
                  <a:pt x="23625" y="54486"/>
                </a:cubicBezTo>
                <a:cubicBezTo>
                  <a:pt x="22712" y="56712"/>
                  <a:pt x="21428" y="58852"/>
                  <a:pt x="19659" y="60563"/>
                </a:cubicBezTo>
                <a:cubicBezTo>
                  <a:pt x="18775" y="61419"/>
                  <a:pt x="17776" y="62218"/>
                  <a:pt x="16692" y="62846"/>
                </a:cubicBezTo>
                <a:cubicBezTo>
                  <a:pt x="15636" y="63502"/>
                  <a:pt x="14438" y="64044"/>
                  <a:pt x="13268" y="64501"/>
                </a:cubicBezTo>
                <a:lnTo>
                  <a:pt x="12383" y="64815"/>
                </a:lnTo>
                <a:lnTo>
                  <a:pt x="11442" y="65100"/>
                </a:lnTo>
                <a:cubicBezTo>
                  <a:pt x="11128" y="65186"/>
                  <a:pt x="10843" y="65271"/>
                  <a:pt x="10529" y="65385"/>
                </a:cubicBezTo>
                <a:cubicBezTo>
                  <a:pt x="10186" y="65500"/>
                  <a:pt x="9872" y="65557"/>
                  <a:pt x="9587" y="65699"/>
                </a:cubicBezTo>
                <a:cubicBezTo>
                  <a:pt x="8389" y="66184"/>
                  <a:pt x="7248" y="66812"/>
                  <a:pt x="6192" y="67554"/>
                </a:cubicBezTo>
                <a:cubicBezTo>
                  <a:pt x="4137" y="69095"/>
                  <a:pt x="2625" y="71235"/>
                  <a:pt x="1684" y="73489"/>
                </a:cubicBezTo>
                <a:cubicBezTo>
                  <a:pt x="714" y="75771"/>
                  <a:pt x="257" y="78196"/>
                  <a:pt x="114" y="80622"/>
                </a:cubicBezTo>
                <a:cubicBezTo>
                  <a:pt x="0" y="83047"/>
                  <a:pt x="114" y="85501"/>
                  <a:pt x="571" y="87897"/>
                </a:cubicBezTo>
                <a:cubicBezTo>
                  <a:pt x="143" y="85501"/>
                  <a:pt x="29" y="83047"/>
                  <a:pt x="286" y="80650"/>
                </a:cubicBezTo>
                <a:cubicBezTo>
                  <a:pt x="457" y="78225"/>
                  <a:pt x="913" y="75800"/>
                  <a:pt x="1912" y="73546"/>
                </a:cubicBezTo>
                <a:cubicBezTo>
                  <a:pt x="2911" y="71320"/>
                  <a:pt x="4423" y="69237"/>
                  <a:pt x="6449" y="67782"/>
                </a:cubicBezTo>
                <a:cubicBezTo>
                  <a:pt x="7447" y="67069"/>
                  <a:pt x="8589" y="66470"/>
                  <a:pt x="9758" y="65985"/>
                </a:cubicBezTo>
                <a:cubicBezTo>
                  <a:pt x="10044" y="65842"/>
                  <a:pt x="10386" y="65785"/>
                  <a:pt x="10671" y="65671"/>
                </a:cubicBezTo>
                <a:cubicBezTo>
                  <a:pt x="10985" y="65557"/>
                  <a:pt x="11271" y="65500"/>
                  <a:pt x="11584" y="65385"/>
                </a:cubicBezTo>
                <a:lnTo>
                  <a:pt x="12526" y="65100"/>
                </a:lnTo>
                <a:lnTo>
                  <a:pt x="13439" y="64786"/>
                </a:lnTo>
                <a:cubicBezTo>
                  <a:pt x="14666" y="64330"/>
                  <a:pt x="15836" y="63788"/>
                  <a:pt x="16948" y="63131"/>
                </a:cubicBezTo>
                <a:cubicBezTo>
                  <a:pt x="18033" y="62475"/>
                  <a:pt x="19088" y="61705"/>
                  <a:pt x="20001" y="60820"/>
                </a:cubicBezTo>
                <a:cubicBezTo>
                  <a:pt x="21856" y="59080"/>
                  <a:pt x="23226" y="56854"/>
                  <a:pt x="24139" y="54572"/>
                </a:cubicBezTo>
                <a:cubicBezTo>
                  <a:pt x="25109" y="52261"/>
                  <a:pt x="25708" y="49864"/>
                  <a:pt x="26393" y="47553"/>
                </a:cubicBezTo>
                <a:cubicBezTo>
                  <a:pt x="26735" y="46412"/>
                  <a:pt x="27134" y="45242"/>
                  <a:pt x="27591" y="44129"/>
                </a:cubicBezTo>
                <a:cubicBezTo>
                  <a:pt x="27819" y="43558"/>
                  <a:pt x="28105" y="43016"/>
                  <a:pt x="28361" y="42446"/>
                </a:cubicBezTo>
                <a:cubicBezTo>
                  <a:pt x="28590" y="41875"/>
                  <a:pt x="28846" y="41304"/>
                  <a:pt x="29075" y="40734"/>
                </a:cubicBezTo>
                <a:cubicBezTo>
                  <a:pt x="29931" y="38451"/>
                  <a:pt x="30587" y="36111"/>
                  <a:pt x="31700" y="33943"/>
                </a:cubicBezTo>
                <a:cubicBezTo>
                  <a:pt x="32270" y="32859"/>
                  <a:pt x="32926" y="31832"/>
                  <a:pt x="33725" y="30947"/>
                </a:cubicBezTo>
                <a:cubicBezTo>
                  <a:pt x="34524" y="30034"/>
                  <a:pt x="35523" y="29264"/>
                  <a:pt x="36579" y="28636"/>
                </a:cubicBezTo>
                <a:cubicBezTo>
                  <a:pt x="38719" y="27438"/>
                  <a:pt x="41258" y="26810"/>
                  <a:pt x="43797" y="26496"/>
                </a:cubicBezTo>
                <a:lnTo>
                  <a:pt x="44767" y="26410"/>
                </a:lnTo>
                <a:lnTo>
                  <a:pt x="45709" y="26325"/>
                </a:lnTo>
                <a:cubicBezTo>
                  <a:pt x="46365" y="26296"/>
                  <a:pt x="46993" y="26296"/>
                  <a:pt x="47649" y="26268"/>
                </a:cubicBezTo>
                <a:cubicBezTo>
                  <a:pt x="48962" y="26239"/>
                  <a:pt x="50246" y="26182"/>
                  <a:pt x="51558" y="26097"/>
                </a:cubicBezTo>
                <a:cubicBezTo>
                  <a:pt x="52842" y="25983"/>
                  <a:pt x="54183" y="25783"/>
                  <a:pt x="55467" y="25555"/>
                </a:cubicBezTo>
                <a:cubicBezTo>
                  <a:pt x="56751" y="25298"/>
                  <a:pt x="58035" y="24955"/>
                  <a:pt x="59233" y="24442"/>
                </a:cubicBezTo>
                <a:cubicBezTo>
                  <a:pt x="60460" y="23957"/>
                  <a:pt x="61630" y="23300"/>
                  <a:pt x="62629" y="22445"/>
                </a:cubicBezTo>
                <a:cubicBezTo>
                  <a:pt x="63656" y="21617"/>
                  <a:pt x="64483" y="20590"/>
                  <a:pt x="65168" y="19534"/>
                </a:cubicBezTo>
                <a:cubicBezTo>
                  <a:pt x="66509" y="17337"/>
                  <a:pt x="67336" y="15026"/>
                  <a:pt x="68649" y="13000"/>
                </a:cubicBezTo>
                <a:cubicBezTo>
                  <a:pt x="70018" y="10918"/>
                  <a:pt x="71502" y="8977"/>
                  <a:pt x="73242" y="7208"/>
                </a:cubicBezTo>
                <a:cubicBezTo>
                  <a:pt x="74954" y="5439"/>
                  <a:pt x="76952" y="3899"/>
                  <a:pt x="79177" y="2757"/>
                </a:cubicBezTo>
                <a:cubicBezTo>
                  <a:pt x="81374" y="1616"/>
                  <a:pt x="83856" y="931"/>
                  <a:pt x="86367" y="846"/>
                </a:cubicBezTo>
                <a:cubicBezTo>
                  <a:pt x="86667" y="832"/>
                  <a:pt x="86967" y="825"/>
                  <a:pt x="87266" y="825"/>
                </a:cubicBezTo>
                <a:cubicBezTo>
                  <a:pt x="89504" y="825"/>
                  <a:pt x="91729" y="1200"/>
                  <a:pt x="93843" y="1930"/>
                </a:cubicBezTo>
                <a:cubicBezTo>
                  <a:pt x="94442" y="2130"/>
                  <a:pt x="95013" y="2358"/>
                  <a:pt x="95612" y="2586"/>
                </a:cubicBezTo>
                <a:cubicBezTo>
                  <a:pt x="96182" y="2843"/>
                  <a:pt x="96753" y="3071"/>
                  <a:pt x="97324" y="3357"/>
                </a:cubicBezTo>
                <a:cubicBezTo>
                  <a:pt x="97923" y="3613"/>
                  <a:pt x="98465" y="3927"/>
                  <a:pt x="99007" y="4212"/>
                </a:cubicBezTo>
                <a:cubicBezTo>
                  <a:pt x="99292" y="4355"/>
                  <a:pt x="99549" y="4555"/>
                  <a:pt x="99777" y="4726"/>
                </a:cubicBezTo>
                <a:lnTo>
                  <a:pt x="100548" y="5268"/>
                </a:lnTo>
                <a:cubicBezTo>
                  <a:pt x="102488" y="6723"/>
                  <a:pt x="104114" y="8606"/>
                  <a:pt x="105256" y="10718"/>
                </a:cubicBezTo>
                <a:cubicBezTo>
                  <a:pt x="106397" y="12829"/>
                  <a:pt x="107110" y="15140"/>
                  <a:pt x="107567" y="17480"/>
                </a:cubicBezTo>
                <a:cubicBezTo>
                  <a:pt x="108023" y="19848"/>
                  <a:pt x="108194" y="22245"/>
                  <a:pt x="108166" y="24670"/>
                </a:cubicBezTo>
                <a:cubicBezTo>
                  <a:pt x="108166" y="27095"/>
                  <a:pt x="107966" y="29520"/>
                  <a:pt x="107681" y="31889"/>
                </a:cubicBezTo>
                <a:cubicBezTo>
                  <a:pt x="107338" y="34285"/>
                  <a:pt x="106968" y="36682"/>
                  <a:pt x="106454" y="39079"/>
                </a:cubicBezTo>
                <a:cubicBezTo>
                  <a:pt x="106311" y="39678"/>
                  <a:pt x="106197" y="40277"/>
                  <a:pt x="106112" y="40876"/>
                </a:cubicBezTo>
                <a:lnTo>
                  <a:pt x="105969" y="41818"/>
                </a:lnTo>
                <a:cubicBezTo>
                  <a:pt x="105883" y="42132"/>
                  <a:pt x="105826" y="42417"/>
                  <a:pt x="105826" y="42731"/>
                </a:cubicBezTo>
                <a:cubicBezTo>
                  <a:pt x="105798" y="43359"/>
                  <a:pt x="105741" y="43986"/>
                  <a:pt x="105712" y="44585"/>
                </a:cubicBezTo>
                <a:cubicBezTo>
                  <a:pt x="105741" y="45213"/>
                  <a:pt x="105769" y="45841"/>
                  <a:pt x="105826" y="46440"/>
                </a:cubicBezTo>
                <a:cubicBezTo>
                  <a:pt x="106055" y="48951"/>
                  <a:pt x="106939" y="51348"/>
                  <a:pt x="108109" y="53545"/>
                </a:cubicBezTo>
                <a:cubicBezTo>
                  <a:pt x="109250" y="55770"/>
                  <a:pt x="110677" y="57824"/>
                  <a:pt x="111761" y="59964"/>
                </a:cubicBezTo>
                <a:lnTo>
                  <a:pt x="112189" y="60792"/>
                </a:lnTo>
                <a:cubicBezTo>
                  <a:pt x="112303" y="61049"/>
                  <a:pt x="112446" y="61334"/>
                  <a:pt x="112560" y="61619"/>
                </a:cubicBezTo>
                <a:cubicBezTo>
                  <a:pt x="112674" y="61847"/>
                  <a:pt x="112817" y="62133"/>
                  <a:pt x="112902" y="62418"/>
                </a:cubicBezTo>
                <a:lnTo>
                  <a:pt x="113188" y="63274"/>
                </a:lnTo>
                <a:cubicBezTo>
                  <a:pt x="113587" y="64415"/>
                  <a:pt x="113844" y="65614"/>
                  <a:pt x="114015" y="66783"/>
                </a:cubicBezTo>
                <a:cubicBezTo>
                  <a:pt x="114386" y="69180"/>
                  <a:pt x="114443" y="71605"/>
                  <a:pt x="114272" y="73974"/>
                </a:cubicBezTo>
                <a:cubicBezTo>
                  <a:pt x="114101" y="76370"/>
                  <a:pt x="113701" y="78767"/>
                  <a:pt x="113016" y="81078"/>
                </a:cubicBezTo>
                <a:cubicBezTo>
                  <a:pt x="112351" y="83323"/>
                  <a:pt x="111471" y="85540"/>
                  <a:pt x="110140" y="87470"/>
                </a:cubicBezTo>
                <a:lnTo>
                  <a:pt x="110140" y="87470"/>
                </a:lnTo>
                <a:lnTo>
                  <a:pt x="83029" y="87526"/>
                </a:lnTo>
                <a:lnTo>
                  <a:pt x="55610" y="87640"/>
                </a:lnTo>
                <a:lnTo>
                  <a:pt x="571" y="87897"/>
                </a:lnTo>
                <a:lnTo>
                  <a:pt x="55495" y="88297"/>
                </a:lnTo>
                <a:lnTo>
                  <a:pt x="83000" y="88382"/>
                </a:lnTo>
                <a:lnTo>
                  <a:pt x="110534" y="88468"/>
                </a:lnTo>
                <a:lnTo>
                  <a:pt x="110791" y="88468"/>
                </a:lnTo>
                <a:lnTo>
                  <a:pt x="110934" y="88297"/>
                </a:lnTo>
                <a:cubicBezTo>
                  <a:pt x="112389" y="86185"/>
                  <a:pt x="113359" y="83817"/>
                  <a:pt x="114072" y="81478"/>
                </a:cubicBezTo>
                <a:cubicBezTo>
                  <a:pt x="114785" y="79081"/>
                  <a:pt x="115213" y="76656"/>
                  <a:pt x="115385" y="74202"/>
                </a:cubicBezTo>
                <a:cubicBezTo>
                  <a:pt x="115556" y="71748"/>
                  <a:pt x="115499" y="69266"/>
                  <a:pt x="115128" y="66812"/>
                </a:cubicBezTo>
                <a:cubicBezTo>
                  <a:pt x="114957" y="65614"/>
                  <a:pt x="114700" y="64358"/>
                  <a:pt x="114300" y="63188"/>
                </a:cubicBezTo>
                <a:lnTo>
                  <a:pt x="113986" y="62275"/>
                </a:lnTo>
                <a:cubicBezTo>
                  <a:pt x="113872" y="61990"/>
                  <a:pt x="113730" y="61705"/>
                  <a:pt x="113644" y="61419"/>
                </a:cubicBezTo>
                <a:cubicBezTo>
                  <a:pt x="113501" y="61134"/>
                  <a:pt x="113387" y="60849"/>
                  <a:pt x="113245" y="60563"/>
                </a:cubicBezTo>
                <a:lnTo>
                  <a:pt x="112817" y="59765"/>
                </a:lnTo>
                <a:cubicBezTo>
                  <a:pt x="111647" y="57511"/>
                  <a:pt x="110249" y="55485"/>
                  <a:pt x="109136" y="53288"/>
                </a:cubicBezTo>
                <a:cubicBezTo>
                  <a:pt x="108023" y="51148"/>
                  <a:pt x="107224" y="48865"/>
                  <a:pt x="106968" y="46526"/>
                </a:cubicBezTo>
                <a:cubicBezTo>
                  <a:pt x="106939" y="45926"/>
                  <a:pt x="106939" y="45356"/>
                  <a:pt x="106882" y="44728"/>
                </a:cubicBezTo>
                <a:cubicBezTo>
                  <a:pt x="106939" y="44129"/>
                  <a:pt x="106968" y="43558"/>
                  <a:pt x="106996" y="42959"/>
                </a:cubicBezTo>
                <a:cubicBezTo>
                  <a:pt x="106996" y="42645"/>
                  <a:pt x="107053" y="42360"/>
                  <a:pt x="107110" y="42075"/>
                </a:cubicBezTo>
                <a:lnTo>
                  <a:pt x="107253" y="41162"/>
                </a:lnTo>
                <a:cubicBezTo>
                  <a:pt x="107338" y="40591"/>
                  <a:pt x="107510" y="39992"/>
                  <a:pt x="107595" y="39393"/>
                </a:cubicBezTo>
                <a:cubicBezTo>
                  <a:pt x="108052" y="36996"/>
                  <a:pt x="108480" y="34571"/>
                  <a:pt x="108822" y="32145"/>
                </a:cubicBezTo>
                <a:cubicBezTo>
                  <a:pt x="109421" y="27295"/>
                  <a:pt x="109650" y="22330"/>
                  <a:pt x="108708" y="17451"/>
                </a:cubicBezTo>
                <a:cubicBezTo>
                  <a:pt x="108223" y="15026"/>
                  <a:pt x="107453" y="12601"/>
                  <a:pt x="106254" y="10375"/>
                </a:cubicBezTo>
                <a:cubicBezTo>
                  <a:pt x="105027" y="8178"/>
                  <a:pt x="103315" y="6153"/>
                  <a:pt x="101233" y="4612"/>
                </a:cubicBezTo>
                <a:cubicBezTo>
                  <a:pt x="100947" y="4384"/>
                  <a:pt x="100690" y="4212"/>
                  <a:pt x="100405" y="4041"/>
                </a:cubicBezTo>
                <a:cubicBezTo>
                  <a:pt x="100148" y="3870"/>
                  <a:pt x="99863" y="3642"/>
                  <a:pt x="99578" y="3499"/>
                </a:cubicBezTo>
                <a:cubicBezTo>
                  <a:pt x="99007" y="3214"/>
                  <a:pt x="98436" y="2871"/>
                  <a:pt x="97837" y="2615"/>
                </a:cubicBezTo>
                <a:cubicBezTo>
                  <a:pt x="97267" y="2329"/>
                  <a:pt x="96667" y="2073"/>
                  <a:pt x="96040" y="1816"/>
                </a:cubicBezTo>
                <a:cubicBezTo>
                  <a:pt x="95441" y="1588"/>
                  <a:pt x="94841" y="1331"/>
                  <a:pt x="94185" y="1160"/>
                </a:cubicBezTo>
                <a:cubicBezTo>
                  <a:pt x="91968" y="420"/>
                  <a:pt x="89591" y="0"/>
                  <a:pt x="871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3"/>
          <p:cNvSpPr/>
          <p:nvPr/>
        </p:nvSpPr>
        <p:spPr>
          <a:xfrm flipH="1">
            <a:off x="834524" y="1591654"/>
            <a:ext cx="4189689" cy="2813784"/>
          </a:xfrm>
          <a:custGeom>
            <a:rect b="b" l="l" r="r" t="t"/>
            <a:pathLst>
              <a:path extrusionOk="0" h="85649" w="127540">
                <a:moveTo>
                  <a:pt x="96714" y="1"/>
                </a:moveTo>
                <a:cubicBezTo>
                  <a:pt x="88217" y="1"/>
                  <a:pt x="81545" y="4940"/>
                  <a:pt x="76410" y="12121"/>
                </a:cubicBezTo>
                <a:cubicBezTo>
                  <a:pt x="72415" y="17770"/>
                  <a:pt x="73157" y="24647"/>
                  <a:pt x="54554" y="24932"/>
                </a:cubicBezTo>
                <a:cubicBezTo>
                  <a:pt x="35922" y="25217"/>
                  <a:pt x="36950" y="34462"/>
                  <a:pt x="33098" y="41737"/>
                </a:cubicBezTo>
                <a:cubicBezTo>
                  <a:pt x="29246" y="49013"/>
                  <a:pt x="30758" y="59541"/>
                  <a:pt x="15379" y="63564"/>
                </a:cubicBezTo>
                <a:cubicBezTo>
                  <a:pt x="0" y="67587"/>
                  <a:pt x="4138" y="85620"/>
                  <a:pt x="4138" y="85620"/>
                </a:cubicBezTo>
                <a:lnTo>
                  <a:pt x="4138" y="85648"/>
                </a:lnTo>
                <a:lnTo>
                  <a:pt x="121548" y="85648"/>
                </a:lnTo>
                <a:cubicBezTo>
                  <a:pt x="125028" y="81283"/>
                  <a:pt x="127539" y="72295"/>
                  <a:pt x="125685" y="63593"/>
                </a:cubicBezTo>
                <a:cubicBezTo>
                  <a:pt x="123830" y="54862"/>
                  <a:pt x="114842" y="50839"/>
                  <a:pt x="117610" y="39169"/>
                </a:cubicBezTo>
                <a:cubicBezTo>
                  <a:pt x="120321" y="27471"/>
                  <a:pt x="122803" y="9467"/>
                  <a:pt x="108480" y="2848"/>
                </a:cubicBezTo>
                <a:cubicBezTo>
                  <a:pt x="104218" y="882"/>
                  <a:pt x="100303" y="1"/>
                  <a:pt x="96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764" name="Google Shape;764;p43"/>
          <p:cNvSpPr txBox="1"/>
          <p:nvPr>
            <p:ph type="title"/>
          </p:nvPr>
        </p:nvSpPr>
        <p:spPr>
          <a:xfrm>
            <a:off x="3475088" y="1764575"/>
            <a:ext cx="4758300" cy="14319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AWESOME WORDS</a:t>
            </a:r>
            <a:endParaRPr/>
          </a:p>
        </p:txBody>
      </p:sp>
      <p:sp>
        <p:nvSpPr>
          <p:cNvPr id="765" name="Google Shape;765;p43"/>
          <p:cNvSpPr/>
          <p:nvPr/>
        </p:nvSpPr>
        <p:spPr>
          <a:xfrm>
            <a:off x="8555999" y="1811565"/>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3"/>
          <p:cNvSpPr/>
          <p:nvPr/>
        </p:nvSpPr>
        <p:spPr>
          <a:xfrm>
            <a:off x="6843204" y="675004"/>
            <a:ext cx="159916" cy="189840"/>
          </a:xfrm>
          <a:custGeom>
            <a:rect b="b" l="l" r="r" t="t"/>
            <a:pathLst>
              <a:path extrusionOk="0" h="6877" w="5793">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3"/>
          <p:cNvSpPr/>
          <p:nvPr/>
        </p:nvSpPr>
        <p:spPr>
          <a:xfrm>
            <a:off x="7680566" y="931751"/>
            <a:ext cx="197735" cy="235526"/>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3"/>
          <p:cNvSpPr/>
          <p:nvPr/>
        </p:nvSpPr>
        <p:spPr>
          <a:xfrm flipH="1">
            <a:off x="8141451" y="3186082"/>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3"/>
          <p:cNvSpPr/>
          <p:nvPr/>
        </p:nvSpPr>
        <p:spPr>
          <a:xfrm>
            <a:off x="5050513" y="931760"/>
            <a:ext cx="89827" cy="107135"/>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3"/>
          <p:cNvSpPr/>
          <p:nvPr/>
        </p:nvSpPr>
        <p:spPr>
          <a:xfrm flipH="1">
            <a:off x="8486684" y="2906482"/>
            <a:ext cx="159916" cy="189840"/>
          </a:xfrm>
          <a:custGeom>
            <a:rect b="b" l="l" r="r" t="t"/>
            <a:pathLst>
              <a:path extrusionOk="0" h="6877" w="5793">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3"/>
          <p:cNvSpPr/>
          <p:nvPr/>
        </p:nvSpPr>
        <p:spPr>
          <a:xfrm>
            <a:off x="6321903" y="1085345"/>
            <a:ext cx="89827" cy="107135"/>
          </a:xfrm>
          <a:custGeom>
            <a:rect b="b" l="l" r="r" t="t"/>
            <a:pathLst>
              <a:path extrusionOk="0" h="3881" w="3254">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3"/>
          <p:cNvSpPr/>
          <p:nvPr/>
        </p:nvSpPr>
        <p:spPr>
          <a:xfrm flipH="1">
            <a:off x="1194970" y="631532"/>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3"/>
          <p:cNvSpPr/>
          <p:nvPr/>
        </p:nvSpPr>
        <p:spPr>
          <a:xfrm flipH="1">
            <a:off x="1351711" y="1006436"/>
            <a:ext cx="90600" cy="107163"/>
          </a:xfrm>
          <a:custGeom>
            <a:rect b="b" l="l" r="r" t="t"/>
            <a:pathLst>
              <a:path extrusionOk="0" h="3882" w="3282">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3"/>
          <p:cNvSpPr/>
          <p:nvPr/>
        </p:nvSpPr>
        <p:spPr>
          <a:xfrm>
            <a:off x="1442314" y="1811574"/>
            <a:ext cx="90600" cy="107163"/>
          </a:xfrm>
          <a:custGeom>
            <a:rect b="b" l="l" r="r" t="t"/>
            <a:pathLst>
              <a:path extrusionOk="0" h="3882" w="3282">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3"/>
          <p:cNvSpPr/>
          <p:nvPr/>
        </p:nvSpPr>
        <p:spPr>
          <a:xfrm>
            <a:off x="891013" y="4405450"/>
            <a:ext cx="4189746" cy="68549"/>
          </a:xfrm>
          <a:custGeom>
            <a:rect b="b" l="l" r="r" t="t"/>
            <a:pathLst>
              <a:path extrusionOk="0" h="2483" w="129423">
                <a:moveTo>
                  <a:pt x="1027" y="1"/>
                </a:moveTo>
                <a:cubicBezTo>
                  <a:pt x="457" y="1"/>
                  <a:pt x="0" y="486"/>
                  <a:pt x="0" y="1056"/>
                </a:cubicBezTo>
                <a:lnTo>
                  <a:pt x="0" y="1427"/>
                </a:lnTo>
                <a:cubicBezTo>
                  <a:pt x="0" y="1998"/>
                  <a:pt x="457" y="2483"/>
                  <a:pt x="1027" y="2483"/>
                </a:cubicBezTo>
                <a:lnTo>
                  <a:pt x="128366" y="2483"/>
                </a:lnTo>
                <a:cubicBezTo>
                  <a:pt x="128937" y="2483"/>
                  <a:pt x="129422" y="1998"/>
                  <a:pt x="129394" y="1427"/>
                </a:cubicBezTo>
                <a:lnTo>
                  <a:pt x="129394" y="1056"/>
                </a:lnTo>
                <a:cubicBezTo>
                  <a:pt x="129394" y="486"/>
                  <a:pt x="128937" y="1"/>
                  <a:pt x="128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3"/>
          <p:cNvSpPr/>
          <p:nvPr/>
        </p:nvSpPr>
        <p:spPr>
          <a:xfrm>
            <a:off x="834537" y="2450715"/>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3"/>
          <p:cNvSpPr/>
          <p:nvPr/>
        </p:nvSpPr>
        <p:spPr>
          <a:xfrm>
            <a:off x="3364679" y="2053729"/>
            <a:ext cx="159916" cy="189840"/>
          </a:xfrm>
          <a:custGeom>
            <a:rect b="b" l="l" r="r" t="t"/>
            <a:pathLst>
              <a:path extrusionOk="0" h="6877" w="5793">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3"/>
          <p:cNvSpPr/>
          <p:nvPr/>
        </p:nvSpPr>
        <p:spPr>
          <a:xfrm>
            <a:off x="3524604" y="1021313"/>
            <a:ext cx="197735" cy="235526"/>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3"/>
          <p:cNvSpPr/>
          <p:nvPr/>
        </p:nvSpPr>
        <p:spPr>
          <a:xfrm>
            <a:off x="1251165" y="1936057"/>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3"/>
          <p:cNvSpPr/>
          <p:nvPr/>
        </p:nvSpPr>
        <p:spPr>
          <a:xfrm>
            <a:off x="1216513" y="3536110"/>
            <a:ext cx="89827" cy="107135"/>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3"/>
          <p:cNvSpPr/>
          <p:nvPr/>
        </p:nvSpPr>
        <p:spPr>
          <a:xfrm>
            <a:off x="1057426" y="3919682"/>
            <a:ext cx="159916" cy="189840"/>
          </a:xfrm>
          <a:custGeom>
            <a:rect b="b" l="l" r="r" t="t"/>
            <a:pathLst>
              <a:path extrusionOk="0" h="6877" w="5793">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3"/>
          <p:cNvSpPr/>
          <p:nvPr/>
        </p:nvSpPr>
        <p:spPr>
          <a:xfrm>
            <a:off x="1979638" y="2802482"/>
            <a:ext cx="197735" cy="235526"/>
          </a:xfrm>
          <a:custGeom>
            <a:rect b="b" l="l" r="r" t="t"/>
            <a:pathLst>
              <a:path extrusionOk="0" h="8532" w="7163">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3"/>
          <p:cNvSpPr/>
          <p:nvPr/>
        </p:nvSpPr>
        <p:spPr>
          <a:xfrm>
            <a:off x="1843325" y="4878925"/>
            <a:ext cx="294400" cy="142625"/>
          </a:xfrm>
          <a:custGeom>
            <a:rect b="b" l="l" r="r" t="t"/>
            <a:pathLst>
              <a:path extrusionOk="0" h="5705" w="11776">
                <a:moveTo>
                  <a:pt x="2539" y="0"/>
                </a:moveTo>
                <a:cubicBezTo>
                  <a:pt x="1135" y="0"/>
                  <a:pt x="34" y="1090"/>
                  <a:pt x="34" y="2503"/>
                </a:cubicBezTo>
                <a:lnTo>
                  <a:pt x="34" y="3170"/>
                </a:lnTo>
                <a:cubicBezTo>
                  <a:pt x="1" y="4604"/>
                  <a:pt x="1135" y="5705"/>
                  <a:pt x="2536" y="5705"/>
                </a:cubicBezTo>
                <a:lnTo>
                  <a:pt x="9174" y="5705"/>
                </a:lnTo>
                <a:cubicBezTo>
                  <a:pt x="10541" y="5705"/>
                  <a:pt x="11676" y="4604"/>
                  <a:pt x="11709" y="3203"/>
                </a:cubicBezTo>
                <a:lnTo>
                  <a:pt x="11709" y="2536"/>
                </a:lnTo>
                <a:cubicBezTo>
                  <a:pt x="11776" y="1135"/>
                  <a:pt x="10642" y="1"/>
                  <a:pt x="9207" y="1"/>
                </a:cubicBezTo>
                <a:lnTo>
                  <a:pt x="2602" y="1"/>
                </a:lnTo>
                <a:cubicBezTo>
                  <a:pt x="2581" y="0"/>
                  <a:pt x="2560" y="0"/>
                  <a:pt x="2539" y="0"/>
                </a:cubicBezTo>
                <a:close/>
              </a:path>
            </a:pathLst>
          </a:custGeom>
          <a:solidFill>
            <a:srgbClr val="F1A4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 name="Google Shape;784;p43"/>
          <p:cNvGrpSpPr/>
          <p:nvPr/>
        </p:nvGrpSpPr>
        <p:grpSpPr>
          <a:xfrm>
            <a:off x="609125" y="1224675"/>
            <a:ext cx="3409125" cy="4302150"/>
            <a:chOff x="609125" y="1148050"/>
            <a:chExt cx="3409125" cy="4302150"/>
          </a:xfrm>
        </p:grpSpPr>
        <p:grpSp>
          <p:nvGrpSpPr>
            <p:cNvPr id="785" name="Google Shape;785;p43"/>
            <p:cNvGrpSpPr/>
            <p:nvPr/>
          </p:nvGrpSpPr>
          <p:grpSpPr>
            <a:xfrm>
              <a:off x="1009400" y="1148050"/>
              <a:ext cx="2246625" cy="2303625"/>
              <a:chOff x="1009400" y="1148050"/>
              <a:chExt cx="2246625" cy="2303625"/>
            </a:xfrm>
          </p:grpSpPr>
          <p:sp>
            <p:nvSpPr>
              <p:cNvPr id="786" name="Google Shape;786;p43"/>
              <p:cNvSpPr/>
              <p:nvPr/>
            </p:nvSpPr>
            <p:spPr>
              <a:xfrm>
                <a:off x="1009400" y="1785350"/>
                <a:ext cx="1134175" cy="1666325"/>
              </a:xfrm>
              <a:custGeom>
                <a:rect b="b" l="l" r="r" t="t"/>
                <a:pathLst>
                  <a:path extrusionOk="0" h="66653" w="45367">
                    <a:moveTo>
                      <a:pt x="41443" y="0"/>
                    </a:moveTo>
                    <a:cubicBezTo>
                      <a:pt x="41414" y="0"/>
                      <a:pt x="41397" y="8"/>
                      <a:pt x="41397" y="22"/>
                    </a:cubicBezTo>
                    <a:lnTo>
                      <a:pt x="41330" y="155"/>
                    </a:lnTo>
                    <a:lnTo>
                      <a:pt x="41163" y="389"/>
                    </a:lnTo>
                    <a:lnTo>
                      <a:pt x="40830" y="856"/>
                    </a:lnTo>
                    <a:lnTo>
                      <a:pt x="40196" y="1823"/>
                    </a:lnTo>
                    <a:lnTo>
                      <a:pt x="38895" y="3691"/>
                    </a:lnTo>
                    <a:lnTo>
                      <a:pt x="36360" y="7461"/>
                    </a:lnTo>
                    <a:lnTo>
                      <a:pt x="31223" y="14999"/>
                    </a:lnTo>
                    <a:cubicBezTo>
                      <a:pt x="27854" y="20036"/>
                      <a:pt x="24451" y="25040"/>
                      <a:pt x="21116" y="30077"/>
                    </a:cubicBezTo>
                    <a:cubicBezTo>
                      <a:pt x="17713" y="35147"/>
                      <a:pt x="14377" y="40184"/>
                      <a:pt x="11042" y="45254"/>
                    </a:cubicBezTo>
                    <a:lnTo>
                      <a:pt x="6105" y="52893"/>
                    </a:lnTo>
                    <a:lnTo>
                      <a:pt x="3636" y="56729"/>
                    </a:lnTo>
                    <a:lnTo>
                      <a:pt x="1168" y="60565"/>
                    </a:lnTo>
                    <a:cubicBezTo>
                      <a:pt x="0" y="62400"/>
                      <a:pt x="534" y="64868"/>
                      <a:pt x="2369" y="66036"/>
                    </a:cubicBezTo>
                    <a:cubicBezTo>
                      <a:pt x="3024" y="66453"/>
                      <a:pt x="3759" y="66653"/>
                      <a:pt x="4487" y="66653"/>
                    </a:cubicBezTo>
                    <a:cubicBezTo>
                      <a:pt x="5800" y="66653"/>
                      <a:pt x="7089" y="66003"/>
                      <a:pt x="7839" y="64802"/>
                    </a:cubicBezTo>
                    <a:lnTo>
                      <a:pt x="10274" y="60966"/>
                    </a:lnTo>
                    <a:lnTo>
                      <a:pt x="12643" y="57063"/>
                    </a:lnTo>
                    <a:lnTo>
                      <a:pt x="17446" y="49324"/>
                    </a:lnTo>
                    <a:cubicBezTo>
                      <a:pt x="20615" y="44154"/>
                      <a:pt x="23717" y="38983"/>
                      <a:pt x="26853" y="33746"/>
                    </a:cubicBezTo>
                    <a:cubicBezTo>
                      <a:pt x="29989" y="28576"/>
                      <a:pt x="33057" y="23339"/>
                      <a:pt x="36193" y="18135"/>
                    </a:cubicBezTo>
                    <a:lnTo>
                      <a:pt x="40830" y="10296"/>
                    </a:lnTo>
                    <a:lnTo>
                      <a:pt x="43131" y="6360"/>
                    </a:lnTo>
                    <a:lnTo>
                      <a:pt x="44299" y="4392"/>
                    </a:lnTo>
                    <a:lnTo>
                      <a:pt x="44866" y="3391"/>
                    </a:lnTo>
                    <a:lnTo>
                      <a:pt x="45166" y="2891"/>
                    </a:lnTo>
                    <a:lnTo>
                      <a:pt x="45299" y="2657"/>
                    </a:lnTo>
                    <a:lnTo>
                      <a:pt x="45366" y="2524"/>
                    </a:lnTo>
                    <a:cubicBezTo>
                      <a:pt x="45366" y="2524"/>
                      <a:pt x="45333" y="2457"/>
                      <a:pt x="45233" y="2357"/>
                    </a:cubicBezTo>
                    <a:lnTo>
                      <a:pt x="45033" y="2190"/>
                    </a:lnTo>
                    <a:lnTo>
                      <a:pt x="44666" y="1890"/>
                    </a:lnTo>
                    <a:cubicBezTo>
                      <a:pt x="43898" y="1356"/>
                      <a:pt x="43065" y="823"/>
                      <a:pt x="42297" y="389"/>
                    </a:cubicBezTo>
                    <a:lnTo>
                      <a:pt x="41864" y="189"/>
                    </a:lnTo>
                    <a:lnTo>
                      <a:pt x="41630" y="55"/>
                    </a:lnTo>
                    <a:cubicBezTo>
                      <a:pt x="41552" y="16"/>
                      <a:pt x="41485" y="0"/>
                      <a:pt x="41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3"/>
              <p:cNvSpPr/>
              <p:nvPr/>
            </p:nvSpPr>
            <p:spPr>
              <a:xfrm>
                <a:off x="1920050" y="1148050"/>
                <a:ext cx="1335975" cy="1174200"/>
              </a:xfrm>
              <a:custGeom>
                <a:rect b="b" l="l" r="r" t="t"/>
                <a:pathLst>
                  <a:path extrusionOk="0" h="46968" w="53439">
                    <a:moveTo>
                      <a:pt x="26693" y="1"/>
                    </a:moveTo>
                    <a:cubicBezTo>
                      <a:pt x="22172" y="1"/>
                      <a:pt x="17603" y="1306"/>
                      <a:pt x="13577" y="4032"/>
                    </a:cubicBezTo>
                    <a:cubicBezTo>
                      <a:pt x="2836" y="11270"/>
                      <a:pt x="0" y="25881"/>
                      <a:pt x="7239" y="36622"/>
                    </a:cubicBezTo>
                    <a:cubicBezTo>
                      <a:pt x="11789" y="43342"/>
                      <a:pt x="19198" y="46968"/>
                      <a:pt x="26738" y="46968"/>
                    </a:cubicBezTo>
                    <a:cubicBezTo>
                      <a:pt x="31249" y="46968"/>
                      <a:pt x="35808" y="45670"/>
                      <a:pt x="39829" y="42960"/>
                    </a:cubicBezTo>
                    <a:cubicBezTo>
                      <a:pt x="50603" y="35688"/>
                      <a:pt x="53439" y="21111"/>
                      <a:pt x="46167" y="10370"/>
                    </a:cubicBezTo>
                    <a:cubicBezTo>
                      <a:pt x="41641" y="3634"/>
                      <a:pt x="34234" y="1"/>
                      <a:pt x="26693" y="1"/>
                    </a:cubicBezTo>
                    <a:close/>
                  </a:path>
                </a:pathLst>
              </a:custGeom>
              <a:solidFill>
                <a:schemeClr val="accent6"/>
              </a:solidFill>
              <a:ln cap="flat" cmpd="sng" w="30850">
                <a:solidFill>
                  <a:schemeClr val="accent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3"/>
              <p:cNvSpPr/>
              <p:nvPr/>
            </p:nvSpPr>
            <p:spPr>
              <a:xfrm>
                <a:off x="2002600" y="1206625"/>
                <a:ext cx="1165875" cy="1052625"/>
              </a:xfrm>
              <a:custGeom>
                <a:rect b="b" l="l" r="r" t="t"/>
                <a:pathLst>
                  <a:path extrusionOk="0" h="42105" w="46635">
                    <a:moveTo>
                      <a:pt x="23342" y="1"/>
                    </a:moveTo>
                    <a:cubicBezTo>
                      <a:pt x="21582" y="1"/>
                      <a:pt x="19795" y="223"/>
                      <a:pt x="18014" y="688"/>
                    </a:cubicBezTo>
                    <a:cubicBezTo>
                      <a:pt x="6739" y="3624"/>
                      <a:pt x="1" y="15099"/>
                      <a:pt x="2936" y="26373"/>
                    </a:cubicBezTo>
                    <a:cubicBezTo>
                      <a:pt x="5407" y="35834"/>
                      <a:pt x="13949" y="42105"/>
                      <a:pt x="23293" y="42105"/>
                    </a:cubicBezTo>
                    <a:cubicBezTo>
                      <a:pt x="25053" y="42105"/>
                      <a:pt x="26840" y="41882"/>
                      <a:pt x="28621" y="41417"/>
                    </a:cubicBezTo>
                    <a:cubicBezTo>
                      <a:pt x="39896" y="38482"/>
                      <a:pt x="46634" y="27007"/>
                      <a:pt x="43699" y="15732"/>
                    </a:cubicBezTo>
                    <a:cubicBezTo>
                      <a:pt x="41228" y="6272"/>
                      <a:pt x="32686" y="1"/>
                      <a:pt x="233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3"/>
              <p:cNvSpPr/>
              <p:nvPr/>
            </p:nvSpPr>
            <p:spPr>
              <a:xfrm>
                <a:off x="1875850" y="1825700"/>
                <a:ext cx="297750" cy="202500"/>
              </a:xfrm>
              <a:custGeom>
                <a:rect b="b" l="l" r="r" t="t"/>
                <a:pathLst>
                  <a:path extrusionOk="0" h="8100" w="11910">
                    <a:moveTo>
                      <a:pt x="1052" y="1"/>
                    </a:moveTo>
                    <a:cubicBezTo>
                      <a:pt x="814" y="1"/>
                      <a:pt x="594" y="132"/>
                      <a:pt x="468" y="343"/>
                    </a:cubicBezTo>
                    <a:lnTo>
                      <a:pt x="234" y="643"/>
                    </a:lnTo>
                    <a:cubicBezTo>
                      <a:pt x="1" y="976"/>
                      <a:pt x="134" y="1410"/>
                      <a:pt x="468" y="1644"/>
                    </a:cubicBezTo>
                    <a:lnTo>
                      <a:pt x="10475" y="7982"/>
                    </a:lnTo>
                    <a:cubicBezTo>
                      <a:pt x="10590" y="8062"/>
                      <a:pt x="10717" y="8099"/>
                      <a:pt x="10844" y="8099"/>
                    </a:cubicBezTo>
                    <a:cubicBezTo>
                      <a:pt x="11084" y="8099"/>
                      <a:pt x="11323" y="7966"/>
                      <a:pt x="11475" y="7748"/>
                    </a:cubicBezTo>
                    <a:lnTo>
                      <a:pt x="11676" y="7481"/>
                    </a:lnTo>
                    <a:cubicBezTo>
                      <a:pt x="11909" y="7148"/>
                      <a:pt x="11809" y="6681"/>
                      <a:pt x="11475" y="6480"/>
                    </a:cubicBezTo>
                    <a:lnTo>
                      <a:pt x="1468" y="143"/>
                    </a:lnTo>
                    <a:cubicBezTo>
                      <a:pt x="1334" y="45"/>
                      <a:pt x="1190" y="1"/>
                      <a:pt x="10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3"/>
              <p:cNvSpPr/>
              <p:nvPr/>
            </p:nvSpPr>
            <p:spPr>
              <a:xfrm>
                <a:off x="1795800" y="1952825"/>
                <a:ext cx="297725" cy="202000"/>
              </a:xfrm>
              <a:custGeom>
                <a:rect b="b" l="l" r="r" t="t"/>
                <a:pathLst>
                  <a:path extrusionOk="0" h="8080" w="11909">
                    <a:moveTo>
                      <a:pt x="1038" y="1"/>
                    </a:moveTo>
                    <a:cubicBezTo>
                      <a:pt x="807" y="1"/>
                      <a:pt x="581" y="118"/>
                      <a:pt x="434" y="328"/>
                    </a:cubicBezTo>
                    <a:lnTo>
                      <a:pt x="234" y="628"/>
                    </a:lnTo>
                    <a:cubicBezTo>
                      <a:pt x="0" y="962"/>
                      <a:pt x="100" y="1429"/>
                      <a:pt x="434" y="1629"/>
                    </a:cubicBezTo>
                    <a:lnTo>
                      <a:pt x="10441" y="7967"/>
                    </a:lnTo>
                    <a:cubicBezTo>
                      <a:pt x="10566" y="8042"/>
                      <a:pt x="10710" y="8079"/>
                      <a:pt x="10851" y="8079"/>
                    </a:cubicBezTo>
                    <a:cubicBezTo>
                      <a:pt x="11087" y="8079"/>
                      <a:pt x="11317" y="7975"/>
                      <a:pt x="11442" y="7767"/>
                    </a:cubicBezTo>
                    <a:lnTo>
                      <a:pt x="11675" y="7466"/>
                    </a:lnTo>
                    <a:cubicBezTo>
                      <a:pt x="11909" y="7133"/>
                      <a:pt x="11775" y="6666"/>
                      <a:pt x="11442" y="6466"/>
                    </a:cubicBezTo>
                    <a:lnTo>
                      <a:pt x="1435" y="128"/>
                    </a:lnTo>
                    <a:cubicBezTo>
                      <a:pt x="1311" y="41"/>
                      <a:pt x="1174" y="1"/>
                      <a:pt x="10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3"/>
              <p:cNvSpPr/>
              <p:nvPr/>
            </p:nvSpPr>
            <p:spPr>
              <a:xfrm>
                <a:off x="1834150" y="1870875"/>
                <a:ext cx="301075" cy="238950"/>
              </a:xfrm>
              <a:custGeom>
                <a:rect b="b" l="l" r="r" t="t"/>
                <a:pathLst>
                  <a:path extrusionOk="0" h="9558" w="12043">
                    <a:moveTo>
                      <a:pt x="2274" y="1"/>
                    </a:moveTo>
                    <a:cubicBezTo>
                      <a:pt x="2130" y="1"/>
                      <a:pt x="1988" y="74"/>
                      <a:pt x="1902" y="204"/>
                    </a:cubicBezTo>
                    <a:lnTo>
                      <a:pt x="134" y="3039"/>
                    </a:lnTo>
                    <a:cubicBezTo>
                      <a:pt x="1" y="3239"/>
                      <a:pt x="34" y="3506"/>
                      <a:pt x="234" y="3606"/>
                    </a:cubicBezTo>
                    <a:lnTo>
                      <a:pt x="9541" y="9510"/>
                    </a:lnTo>
                    <a:cubicBezTo>
                      <a:pt x="9605" y="9542"/>
                      <a:pt x="9676" y="9557"/>
                      <a:pt x="9747" y="9557"/>
                    </a:cubicBezTo>
                    <a:cubicBezTo>
                      <a:pt x="9898" y="9557"/>
                      <a:pt x="10051" y="9490"/>
                      <a:pt x="10141" y="9377"/>
                    </a:cubicBezTo>
                    <a:lnTo>
                      <a:pt x="11909" y="6541"/>
                    </a:lnTo>
                    <a:cubicBezTo>
                      <a:pt x="12043" y="6341"/>
                      <a:pt x="12009" y="6074"/>
                      <a:pt x="11809" y="5941"/>
                    </a:cubicBezTo>
                    <a:lnTo>
                      <a:pt x="2502" y="70"/>
                    </a:lnTo>
                    <a:cubicBezTo>
                      <a:pt x="2432" y="23"/>
                      <a:pt x="2352" y="1"/>
                      <a:pt x="2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3"/>
              <p:cNvSpPr/>
              <p:nvPr/>
            </p:nvSpPr>
            <p:spPr>
              <a:xfrm>
                <a:off x="1809975" y="1272175"/>
                <a:ext cx="778900" cy="756400"/>
              </a:xfrm>
              <a:custGeom>
                <a:rect b="b" l="l" r="r" t="t"/>
                <a:pathLst>
                  <a:path extrusionOk="0" h="30256" w="31156">
                    <a:moveTo>
                      <a:pt x="11142" y="1"/>
                    </a:moveTo>
                    <a:lnTo>
                      <a:pt x="0" y="17580"/>
                    </a:lnTo>
                    <a:lnTo>
                      <a:pt x="20015" y="30256"/>
                    </a:lnTo>
                    <a:lnTo>
                      <a:pt x="31156" y="12677"/>
                    </a:lnTo>
                    <a:lnTo>
                      <a:pt x="111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3"/>
              <p:cNvSpPr/>
              <p:nvPr/>
            </p:nvSpPr>
            <p:spPr>
              <a:xfrm>
                <a:off x="1886275" y="1302025"/>
                <a:ext cx="626300" cy="696700"/>
              </a:xfrm>
              <a:custGeom>
                <a:rect b="b" l="l" r="r" t="t"/>
                <a:pathLst>
                  <a:path extrusionOk="0" h="27868" w="25052">
                    <a:moveTo>
                      <a:pt x="13121" y="1"/>
                    </a:moveTo>
                    <a:cubicBezTo>
                      <a:pt x="12846" y="1"/>
                      <a:pt x="12580" y="140"/>
                      <a:pt x="12409" y="374"/>
                    </a:cubicBezTo>
                    <a:lnTo>
                      <a:pt x="234" y="19621"/>
                    </a:lnTo>
                    <a:cubicBezTo>
                      <a:pt x="1" y="20022"/>
                      <a:pt x="101" y="20522"/>
                      <a:pt x="501" y="20789"/>
                    </a:cubicBezTo>
                    <a:lnTo>
                      <a:pt x="11442" y="27727"/>
                    </a:lnTo>
                    <a:cubicBezTo>
                      <a:pt x="11586" y="27823"/>
                      <a:pt x="11748" y="27868"/>
                      <a:pt x="11906" y="27868"/>
                    </a:cubicBezTo>
                    <a:cubicBezTo>
                      <a:pt x="12188" y="27868"/>
                      <a:pt x="12460" y="27728"/>
                      <a:pt x="12610" y="27494"/>
                    </a:cubicBezTo>
                    <a:lnTo>
                      <a:pt x="24785" y="8280"/>
                    </a:lnTo>
                    <a:cubicBezTo>
                      <a:pt x="25052" y="7846"/>
                      <a:pt x="24918" y="7346"/>
                      <a:pt x="24551" y="7113"/>
                    </a:cubicBezTo>
                    <a:lnTo>
                      <a:pt x="13577" y="141"/>
                    </a:lnTo>
                    <a:cubicBezTo>
                      <a:pt x="13433" y="45"/>
                      <a:pt x="13275" y="1"/>
                      <a:pt x="131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3"/>
              <p:cNvSpPr/>
              <p:nvPr/>
            </p:nvSpPr>
            <p:spPr>
              <a:xfrm>
                <a:off x="2440425" y="1675800"/>
                <a:ext cx="288550" cy="430150"/>
              </a:xfrm>
              <a:custGeom>
                <a:rect b="b" l="l" r="r" t="t"/>
                <a:pathLst>
                  <a:path extrusionOk="0" h="17206" w="11542">
                    <a:moveTo>
                      <a:pt x="10708" y="1"/>
                    </a:moveTo>
                    <a:lnTo>
                      <a:pt x="0" y="16913"/>
                    </a:lnTo>
                    <a:lnTo>
                      <a:pt x="234" y="17046"/>
                    </a:lnTo>
                    <a:cubicBezTo>
                      <a:pt x="412" y="17153"/>
                      <a:pt x="603" y="17205"/>
                      <a:pt x="790" y="17205"/>
                    </a:cubicBezTo>
                    <a:cubicBezTo>
                      <a:pt x="1128" y="17205"/>
                      <a:pt x="1453" y="17035"/>
                      <a:pt x="1668" y="16713"/>
                    </a:cubicBezTo>
                    <a:lnTo>
                      <a:pt x="11275" y="1569"/>
                    </a:lnTo>
                    <a:cubicBezTo>
                      <a:pt x="11542" y="1068"/>
                      <a:pt x="11442" y="468"/>
                      <a:pt x="10941" y="134"/>
                    </a:cubicBezTo>
                    <a:lnTo>
                      <a:pt x="107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3"/>
              <p:cNvSpPr/>
              <p:nvPr/>
            </p:nvSpPr>
            <p:spPr>
              <a:xfrm>
                <a:off x="2280300" y="1550550"/>
                <a:ext cx="452025" cy="586025"/>
              </a:xfrm>
              <a:custGeom>
                <a:rect b="b" l="l" r="r" t="t"/>
                <a:pathLst>
                  <a:path extrusionOk="0" h="23441" w="18081">
                    <a:moveTo>
                      <a:pt x="13121" y="0"/>
                    </a:moveTo>
                    <a:cubicBezTo>
                      <a:pt x="12846" y="0"/>
                      <a:pt x="12580" y="139"/>
                      <a:pt x="12410" y="374"/>
                    </a:cubicBezTo>
                    <a:lnTo>
                      <a:pt x="234" y="19588"/>
                    </a:lnTo>
                    <a:cubicBezTo>
                      <a:pt x="1" y="20022"/>
                      <a:pt x="134" y="20522"/>
                      <a:pt x="501" y="20755"/>
                    </a:cubicBezTo>
                    <a:lnTo>
                      <a:pt x="4504" y="23324"/>
                    </a:lnTo>
                    <a:cubicBezTo>
                      <a:pt x="4640" y="23403"/>
                      <a:pt x="4787" y="23440"/>
                      <a:pt x="4933" y="23440"/>
                    </a:cubicBezTo>
                    <a:cubicBezTo>
                      <a:pt x="5217" y="23440"/>
                      <a:pt x="5495" y="23300"/>
                      <a:pt x="5671" y="23057"/>
                    </a:cubicBezTo>
                    <a:lnTo>
                      <a:pt x="17847" y="3843"/>
                    </a:lnTo>
                    <a:cubicBezTo>
                      <a:pt x="18080" y="3410"/>
                      <a:pt x="17980" y="2909"/>
                      <a:pt x="17580" y="2676"/>
                    </a:cubicBezTo>
                    <a:lnTo>
                      <a:pt x="13577" y="141"/>
                    </a:lnTo>
                    <a:cubicBezTo>
                      <a:pt x="13433" y="45"/>
                      <a:pt x="13276" y="0"/>
                      <a:pt x="131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3"/>
              <p:cNvSpPr/>
              <p:nvPr/>
            </p:nvSpPr>
            <p:spPr>
              <a:xfrm>
                <a:off x="1671550" y="1194375"/>
                <a:ext cx="288550" cy="430600"/>
              </a:xfrm>
              <a:custGeom>
                <a:rect b="b" l="l" r="r" t="t"/>
                <a:pathLst>
                  <a:path extrusionOk="0" h="17224" w="11542">
                    <a:moveTo>
                      <a:pt x="10773" y="0"/>
                    </a:moveTo>
                    <a:cubicBezTo>
                      <a:pt x="10426" y="0"/>
                      <a:pt x="10088" y="156"/>
                      <a:pt x="9874" y="478"/>
                    </a:cubicBezTo>
                    <a:lnTo>
                      <a:pt x="300" y="15622"/>
                    </a:lnTo>
                    <a:cubicBezTo>
                      <a:pt x="0" y="16122"/>
                      <a:pt x="133" y="16756"/>
                      <a:pt x="634" y="17090"/>
                    </a:cubicBezTo>
                    <a:lnTo>
                      <a:pt x="834" y="17223"/>
                    </a:lnTo>
                    <a:lnTo>
                      <a:pt x="11542" y="278"/>
                    </a:lnTo>
                    <a:lnTo>
                      <a:pt x="11341" y="144"/>
                    </a:lnTo>
                    <a:cubicBezTo>
                      <a:pt x="11162" y="49"/>
                      <a:pt x="10966" y="0"/>
                      <a:pt x="107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3"/>
              <p:cNvSpPr/>
              <p:nvPr/>
            </p:nvSpPr>
            <p:spPr>
              <a:xfrm>
                <a:off x="1667375" y="1162775"/>
                <a:ext cx="452000" cy="586000"/>
              </a:xfrm>
              <a:custGeom>
                <a:rect b="b" l="l" r="r" t="t"/>
                <a:pathLst>
                  <a:path extrusionOk="0" h="23440" w="18080">
                    <a:moveTo>
                      <a:pt x="13120" y="0"/>
                    </a:moveTo>
                    <a:cubicBezTo>
                      <a:pt x="12846" y="0"/>
                      <a:pt x="12580" y="139"/>
                      <a:pt x="12409" y="374"/>
                    </a:cubicBezTo>
                    <a:lnTo>
                      <a:pt x="234" y="19588"/>
                    </a:lnTo>
                    <a:cubicBezTo>
                      <a:pt x="0" y="20021"/>
                      <a:pt x="134" y="20522"/>
                      <a:pt x="501" y="20755"/>
                    </a:cubicBezTo>
                    <a:lnTo>
                      <a:pt x="4503" y="23324"/>
                    </a:lnTo>
                    <a:cubicBezTo>
                      <a:pt x="4639" y="23403"/>
                      <a:pt x="4786" y="23440"/>
                      <a:pt x="4932" y="23440"/>
                    </a:cubicBezTo>
                    <a:cubicBezTo>
                      <a:pt x="5216" y="23440"/>
                      <a:pt x="5495" y="23299"/>
                      <a:pt x="5671" y="23057"/>
                    </a:cubicBezTo>
                    <a:lnTo>
                      <a:pt x="17846" y="3843"/>
                    </a:lnTo>
                    <a:cubicBezTo>
                      <a:pt x="18080" y="3410"/>
                      <a:pt x="17980" y="2909"/>
                      <a:pt x="17579" y="2676"/>
                    </a:cubicBezTo>
                    <a:lnTo>
                      <a:pt x="13577" y="141"/>
                    </a:lnTo>
                    <a:cubicBezTo>
                      <a:pt x="13432" y="44"/>
                      <a:pt x="13275" y="0"/>
                      <a:pt x="131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 name="Google Shape;798;p43"/>
            <p:cNvSpPr/>
            <p:nvPr/>
          </p:nvSpPr>
          <p:spPr>
            <a:xfrm>
              <a:off x="3718971" y="3825170"/>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3"/>
            <p:cNvSpPr/>
            <p:nvPr/>
          </p:nvSpPr>
          <p:spPr>
            <a:xfrm>
              <a:off x="2482125" y="2637325"/>
              <a:ext cx="1536125" cy="1987275"/>
            </a:xfrm>
            <a:custGeom>
              <a:rect b="b" l="l" r="r" t="t"/>
              <a:pathLst>
                <a:path extrusionOk="0" h="79491" w="61445">
                  <a:moveTo>
                    <a:pt x="0" y="1"/>
                  </a:moveTo>
                  <a:lnTo>
                    <a:pt x="0" y="79491"/>
                  </a:lnTo>
                  <a:lnTo>
                    <a:pt x="61444" y="79491"/>
                  </a:lnTo>
                  <a:lnTo>
                    <a:pt x="614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3"/>
            <p:cNvSpPr/>
            <p:nvPr/>
          </p:nvSpPr>
          <p:spPr>
            <a:xfrm>
              <a:off x="3584575" y="2968400"/>
              <a:ext cx="289400" cy="289400"/>
            </a:xfrm>
            <a:custGeom>
              <a:rect b="b" l="l" r="r" t="t"/>
              <a:pathLst>
                <a:path extrusionOk="0" h="11576" w="11576">
                  <a:moveTo>
                    <a:pt x="5771" y="1068"/>
                  </a:moveTo>
                  <a:cubicBezTo>
                    <a:pt x="8373" y="1068"/>
                    <a:pt x="10508" y="3203"/>
                    <a:pt x="10508" y="5805"/>
                  </a:cubicBezTo>
                  <a:cubicBezTo>
                    <a:pt x="10508" y="8373"/>
                    <a:pt x="8373" y="10508"/>
                    <a:pt x="5771" y="10508"/>
                  </a:cubicBezTo>
                  <a:cubicBezTo>
                    <a:pt x="3203" y="10508"/>
                    <a:pt x="1068" y="8373"/>
                    <a:pt x="1068" y="5805"/>
                  </a:cubicBezTo>
                  <a:cubicBezTo>
                    <a:pt x="1068" y="3203"/>
                    <a:pt x="3203" y="1068"/>
                    <a:pt x="5771" y="1068"/>
                  </a:cubicBezTo>
                  <a:close/>
                  <a:moveTo>
                    <a:pt x="5771" y="1"/>
                  </a:moveTo>
                  <a:cubicBezTo>
                    <a:pt x="2602" y="1"/>
                    <a:pt x="0" y="2569"/>
                    <a:pt x="0" y="5771"/>
                  </a:cubicBezTo>
                  <a:cubicBezTo>
                    <a:pt x="0" y="9007"/>
                    <a:pt x="2569" y="11575"/>
                    <a:pt x="5771" y="11575"/>
                  </a:cubicBezTo>
                  <a:cubicBezTo>
                    <a:pt x="8940" y="11575"/>
                    <a:pt x="11575" y="9007"/>
                    <a:pt x="11575" y="5771"/>
                  </a:cubicBezTo>
                  <a:cubicBezTo>
                    <a:pt x="11575" y="2569"/>
                    <a:pt x="9007" y="1"/>
                    <a:pt x="57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3"/>
            <p:cNvSpPr/>
            <p:nvPr/>
          </p:nvSpPr>
          <p:spPr>
            <a:xfrm>
              <a:off x="3652125" y="3067425"/>
              <a:ext cx="155125" cy="108650"/>
            </a:xfrm>
            <a:custGeom>
              <a:rect b="b" l="l" r="r" t="t"/>
              <a:pathLst>
                <a:path extrusionOk="0" h="4346" w="6205">
                  <a:moveTo>
                    <a:pt x="5633" y="1"/>
                  </a:moveTo>
                  <a:cubicBezTo>
                    <a:pt x="5496" y="1"/>
                    <a:pt x="5354" y="59"/>
                    <a:pt x="5237" y="176"/>
                  </a:cubicBezTo>
                  <a:lnTo>
                    <a:pt x="2569" y="2844"/>
                  </a:lnTo>
                  <a:lnTo>
                    <a:pt x="968" y="1210"/>
                  </a:lnTo>
                  <a:cubicBezTo>
                    <a:pt x="851" y="1110"/>
                    <a:pt x="709" y="1060"/>
                    <a:pt x="572" y="1060"/>
                  </a:cubicBezTo>
                  <a:cubicBezTo>
                    <a:pt x="434" y="1060"/>
                    <a:pt x="300" y="1110"/>
                    <a:pt x="200" y="1210"/>
                  </a:cubicBezTo>
                  <a:cubicBezTo>
                    <a:pt x="0" y="1410"/>
                    <a:pt x="0" y="1744"/>
                    <a:pt x="200" y="1944"/>
                  </a:cubicBezTo>
                  <a:lnTo>
                    <a:pt x="2569" y="4345"/>
                  </a:lnTo>
                  <a:lnTo>
                    <a:pt x="6005" y="910"/>
                  </a:lnTo>
                  <a:cubicBezTo>
                    <a:pt x="6205" y="710"/>
                    <a:pt x="6205" y="376"/>
                    <a:pt x="6005" y="176"/>
                  </a:cubicBezTo>
                  <a:cubicBezTo>
                    <a:pt x="5904" y="59"/>
                    <a:pt x="5771" y="1"/>
                    <a:pt x="56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3"/>
            <p:cNvSpPr/>
            <p:nvPr/>
          </p:nvSpPr>
          <p:spPr>
            <a:xfrm>
              <a:off x="2697275" y="3122675"/>
              <a:ext cx="592950" cy="25"/>
            </a:xfrm>
            <a:custGeom>
              <a:rect b="b" l="l" r="r" t="t"/>
              <a:pathLst>
                <a:path extrusionOk="0" fill="none" h="1" w="23718">
                  <a:moveTo>
                    <a:pt x="0" y="1"/>
                  </a:moveTo>
                  <a:lnTo>
                    <a:pt x="23717" y="1"/>
                  </a:lnTo>
                </a:path>
              </a:pathLst>
            </a:custGeom>
            <a:noFill/>
            <a:ln cap="rnd" cmpd="sng" w="208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3"/>
            <p:cNvSpPr/>
            <p:nvPr/>
          </p:nvSpPr>
          <p:spPr>
            <a:xfrm>
              <a:off x="2697275" y="3223575"/>
              <a:ext cx="489525" cy="25"/>
            </a:xfrm>
            <a:custGeom>
              <a:rect b="b" l="l" r="r" t="t"/>
              <a:pathLst>
                <a:path extrusionOk="0" fill="none" h="1" w="19581">
                  <a:moveTo>
                    <a:pt x="0" y="1"/>
                  </a:moveTo>
                  <a:lnTo>
                    <a:pt x="19581" y="1"/>
                  </a:lnTo>
                </a:path>
              </a:pathLst>
            </a:custGeom>
            <a:noFill/>
            <a:ln cap="rnd" cmpd="sng" w="208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p:nvPr/>
          </p:nvSpPr>
          <p:spPr>
            <a:xfrm>
              <a:off x="2697275" y="3324500"/>
              <a:ext cx="746375" cy="25"/>
            </a:xfrm>
            <a:custGeom>
              <a:rect b="b" l="l" r="r" t="t"/>
              <a:pathLst>
                <a:path extrusionOk="0" fill="none" h="1" w="29855">
                  <a:moveTo>
                    <a:pt x="0" y="0"/>
                  </a:moveTo>
                  <a:lnTo>
                    <a:pt x="29855" y="0"/>
                  </a:lnTo>
                </a:path>
              </a:pathLst>
            </a:custGeom>
            <a:noFill/>
            <a:ln cap="rnd" cmpd="sng" w="208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3"/>
            <p:cNvSpPr/>
            <p:nvPr/>
          </p:nvSpPr>
          <p:spPr>
            <a:xfrm>
              <a:off x="2697275" y="3425400"/>
              <a:ext cx="577100" cy="25"/>
            </a:xfrm>
            <a:custGeom>
              <a:rect b="b" l="l" r="r" t="t"/>
              <a:pathLst>
                <a:path extrusionOk="0" fill="none" h="1" w="23084">
                  <a:moveTo>
                    <a:pt x="0" y="0"/>
                  </a:moveTo>
                  <a:lnTo>
                    <a:pt x="23083" y="0"/>
                  </a:lnTo>
                </a:path>
              </a:pathLst>
            </a:custGeom>
            <a:noFill/>
            <a:ln cap="rnd" cmpd="sng" w="208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3"/>
            <p:cNvSpPr/>
            <p:nvPr/>
          </p:nvSpPr>
          <p:spPr>
            <a:xfrm>
              <a:off x="2697275" y="3527125"/>
              <a:ext cx="489525" cy="25"/>
            </a:xfrm>
            <a:custGeom>
              <a:rect b="b" l="l" r="r" t="t"/>
              <a:pathLst>
                <a:path extrusionOk="0" fill="none" h="1" w="19581">
                  <a:moveTo>
                    <a:pt x="0" y="1"/>
                  </a:moveTo>
                  <a:lnTo>
                    <a:pt x="19581" y="1"/>
                  </a:lnTo>
                </a:path>
              </a:pathLst>
            </a:custGeom>
            <a:noFill/>
            <a:ln cap="rnd" cmpd="sng" w="208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3"/>
            <p:cNvSpPr/>
            <p:nvPr/>
          </p:nvSpPr>
          <p:spPr>
            <a:xfrm>
              <a:off x="2697275" y="3628875"/>
              <a:ext cx="608800" cy="25"/>
            </a:xfrm>
            <a:custGeom>
              <a:rect b="b" l="l" r="r" t="t"/>
              <a:pathLst>
                <a:path extrusionOk="0" fill="none" h="1" w="24352">
                  <a:moveTo>
                    <a:pt x="0" y="0"/>
                  </a:moveTo>
                  <a:lnTo>
                    <a:pt x="24351" y="0"/>
                  </a:lnTo>
                </a:path>
              </a:pathLst>
            </a:custGeom>
            <a:noFill/>
            <a:ln cap="rnd" cmpd="sng" w="208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3"/>
            <p:cNvSpPr/>
            <p:nvPr/>
          </p:nvSpPr>
          <p:spPr>
            <a:xfrm>
              <a:off x="2697275" y="3730625"/>
              <a:ext cx="489525" cy="0"/>
            </a:xfrm>
            <a:custGeom>
              <a:rect b="b" l="l" r="r" t="t"/>
              <a:pathLst>
                <a:path extrusionOk="0" fill="none" h="0" w="19581">
                  <a:moveTo>
                    <a:pt x="0" y="0"/>
                  </a:moveTo>
                  <a:lnTo>
                    <a:pt x="19581" y="0"/>
                  </a:lnTo>
                </a:path>
              </a:pathLst>
            </a:custGeom>
            <a:noFill/>
            <a:ln cap="rnd" cmpd="sng" w="208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3"/>
            <p:cNvSpPr/>
            <p:nvPr/>
          </p:nvSpPr>
          <p:spPr>
            <a:xfrm>
              <a:off x="2697275" y="3831525"/>
              <a:ext cx="608800" cy="25"/>
            </a:xfrm>
            <a:custGeom>
              <a:rect b="b" l="l" r="r" t="t"/>
              <a:pathLst>
                <a:path extrusionOk="0" fill="none" h="1" w="24352">
                  <a:moveTo>
                    <a:pt x="0" y="0"/>
                  </a:moveTo>
                  <a:lnTo>
                    <a:pt x="24351" y="0"/>
                  </a:lnTo>
                </a:path>
              </a:pathLst>
            </a:custGeom>
            <a:noFill/>
            <a:ln cap="rnd" cmpd="sng" w="208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3"/>
            <p:cNvSpPr/>
            <p:nvPr/>
          </p:nvSpPr>
          <p:spPr>
            <a:xfrm>
              <a:off x="2697275" y="3932425"/>
              <a:ext cx="608800" cy="25"/>
            </a:xfrm>
            <a:custGeom>
              <a:rect b="b" l="l" r="r" t="t"/>
              <a:pathLst>
                <a:path extrusionOk="0" fill="none" h="1" w="24352">
                  <a:moveTo>
                    <a:pt x="0" y="0"/>
                  </a:moveTo>
                  <a:lnTo>
                    <a:pt x="24351" y="0"/>
                  </a:lnTo>
                </a:path>
              </a:pathLst>
            </a:custGeom>
            <a:noFill/>
            <a:ln cap="rnd" cmpd="sng" w="208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3"/>
            <p:cNvSpPr/>
            <p:nvPr/>
          </p:nvSpPr>
          <p:spPr>
            <a:xfrm>
              <a:off x="2697275" y="4033325"/>
              <a:ext cx="746375" cy="25"/>
            </a:xfrm>
            <a:custGeom>
              <a:rect b="b" l="l" r="r" t="t"/>
              <a:pathLst>
                <a:path extrusionOk="0" fill="none" h="1" w="29855">
                  <a:moveTo>
                    <a:pt x="0" y="1"/>
                  </a:moveTo>
                  <a:lnTo>
                    <a:pt x="29855" y="1"/>
                  </a:lnTo>
                </a:path>
              </a:pathLst>
            </a:custGeom>
            <a:noFill/>
            <a:ln cap="rnd" cmpd="sng" w="208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p:nvPr/>
          </p:nvSpPr>
          <p:spPr>
            <a:xfrm>
              <a:off x="2697275" y="4285175"/>
              <a:ext cx="608800" cy="25"/>
            </a:xfrm>
            <a:custGeom>
              <a:rect b="b" l="l" r="r" t="t"/>
              <a:pathLst>
                <a:path extrusionOk="0" fill="none" h="1" w="24352">
                  <a:moveTo>
                    <a:pt x="0" y="1"/>
                  </a:moveTo>
                  <a:lnTo>
                    <a:pt x="24351" y="1"/>
                  </a:lnTo>
                </a:path>
              </a:pathLst>
            </a:custGeom>
            <a:noFill/>
            <a:ln cap="rnd" cmpd="sng" w="208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3"/>
            <p:cNvSpPr/>
            <p:nvPr/>
          </p:nvSpPr>
          <p:spPr>
            <a:xfrm>
              <a:off x="2697275" y="4384425"/>
              <a:ext cx="746375" cy="25"/>
            </a:xfrm>
            <a:custGeom>
              <a:rect b="b" l="l" r="r" t="t"/>
              <a:pathLst>
                <a:path extrusionOk="0" fill="none" h="1" w="29855">
                  <a:moveTo>
                    <a:pt x="0" y="0"/>
                  </a:moveTo>
                  <a:lnTo>
                    <a:pt x="29855" y="0"/>
                  </a:lnTo>
                </a:path>
              </a:pathLst>
            </a:custGeom>
            <a:noFill/>
            <a:ln cap="rnd" cmpd="sng" w="208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p:nvPr/>
          </p:nvSpPr>
          <p:spPr>
            <a:xfrm>
              <a:off x="3644625" y="4053350"/>
              <a:ext cx="167350" cy="285125"/>
            </a:xfrm>
            <a:custGeom>
              <a:rect b="b" l="l" r="r" t="t"/>
              <a:pathLst>
                <a:path extrusionOk="0" h="11405" w="6694">
                  <a:moveTo>
                    <a:pt x="0" y="0"/>
                  </a:moveTo>
                  <a:lnTo>
                    <a:pt x="0" y="11108"/>
                  </a:lnTo>
                  <a:cubicBezTo>
                    <a:pt x="0" y="11286"/>
                    <a:pt x="148" y="11405"/>
                    <a:pt x="306" y="11405"/>
                  </a:cubicBezTo>
                  <a:cubicBezTo>
                    <a:pt x="386" y="11405"/>
                    <a:pt x="467" y="11375"/>
                    <a:pt x="534" y="11308"/>
                  </a:cubicBezTo>
                  <a:lnTo>
                    <a:pt x="3136" y="8606"/>
                  </a:lnTo>
                  <a:cubicBezTo>
                    <a:pt x="3202" y="8540"/>
                    <a:pt x="3286" y="8506"/>
                    <a:pt x="3369" y="8506"/>
                  </a:cubicBezTo>
                  <a:cubicBezTo>
                    <a:pt x="3453" y="8506"/>
                    <a:pt x="3536" y="8540"/>
                    <a:pt x="3603" y="8606"/>
                  </a:cubicBezTo>
                  <a:lnTo>
                    <a:pt x="6171" y="11308"/>
                  </a:lnTo>
                  <a:cubicBezTo>
                    <a:pt x="6238" y="11375"/>
                    <a:pt x="6319" y="11405"/>
                    <a:pt x="6397" y="11405"/>
                  </a:cubicBezTo>
                  <a:cubicBezTo>
                    <a:pt x="6553" y="11405"/>
                    <a:pt x="6694" y="11286"/>
                    <a:pt x="6671" y="11108"/>
                  </a:cubicBezTo>
                  <a:lnTo>
                    <a:pt x="66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3"/>
            <p:cNvSpPr/>
            <p:nvPr/>
          </p:nvSpPr>
          <p:spPr>
            <a:xfrm>
              <a:off x="3596250" y="3961825"/>
              <a:ext cx="265200" cy="241650"/>
            </a:xfrm>
            <a:custGeom>
              <a:rect b="b" l="l" r="r" t="t"/>
              <a:pathLst>
                <a:path extrusionOk="0" h="9666" w="10608">
                  <a:moveTo>
                    <a:pt x="5308" y="0"/>
                  </a:moveTo>
                  <a:cubicBezTo>
                    <a:pt x="4070" y="0"/>
                    <a:pt x="2836" y="476"/>
                    <a:pt x="1902" y="1426"/>
                  </a:cubicBezTo>
                  <a:cubicBezTo>
                    <a:pt x="0" y="3294"/>
                    <a:pt x="0" y="6363"/>
                    <a:pt x="1902" y="8265"/>
                  </a:cubicBezTo>
                  <a:cubicBezTo>
                    <a:pt x="2836" y="9199"/>
                    <a:pt x="4070" y="9666"/>
                    <a:pt x="5308" y="9666"/>
                  </a:cubicBezTo>
                  <a:cubicBezTo>
                    <a:pt x="6547" y="9666"/>
                    <a:pt x="7789" y="9199"/>
                    <a:pt x="8740" y="8265"/>
                  </a:cubicBezTo>
                  <a:cubicBezTo>
                    <a:pt x="10608" y="6363"/>
                    <a:pt x="10608" y="3294"/>
                    <a:pt x="8740" y="1426"/>
                  </a:cubicBezTo>
                  <a:cubicBezTo>
                    <a:pt x="7789" y="476"/>
                    <a:pt x="6547" y="0"/>
                    <a:pt x="53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p:nvPr/>
          </p:nvSpPr>
          <p:spPr>
            <a:xfrm>
              <a:off x="3656300" y="4012475"/>
              <a:ext cx="146775" cy="140125"/>
            </a:xfrm>
            <a:custGeom>
              <a:rect b="b" l="l" r="r" t="t"/>
              <a:pathLst>
                <a:path extrusionOk="0" h="5605" w="5871">
                  <a:moveTo>
                    <a:pt x="2902" y="1"/>
                  </a:moveTo>
                  <a:lnTo>
                    <a:pt x="2001" y="1835"/>
                  </a:lnTo>
                  <a:lnTo>
                    <a:pt x="0" y="2136"/>
                  </a:lnTo>
                  <a:lnTo>
                    <a:pt x="1468" y="3570"/>
                  </a:lnTo>
                  <a:lnTo>
                    <a:pt x="1134" y="5605"/>
                  </a:lnTo>
                  <a:lnTo>
                    <a:pt x="2902" y="4637"/>
                  </a:lnTo>
                  <a:lnTo>
                    <a:pt x="4737" y="5605"/>
                  </a:lnTo>
                  <a:lnTo>
                    <a:pt x="4370" y="3570"/>
                  </a:lnTo>
                  <a:lnTo>
                    <a:pt x="5871" y="2136"/>
                  </a:lnTo>
                  <a:lnTo>
                    <a:pt x="3836" y="1835"/>
                  </a:lnTo>
                  <a:lnTo>
                    <a:pt x="29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3"/>
            <p:cNvSpPr/>
            <p:nvPr/>
          </p:nvSpPr>
          <p:spPr>
            <a:xfrm>
              <a:off x="1022750" y="4403600"/>
              <a:ext cx="1109975" cy="1007400"/>
            </a:xfrm>
            <a:custGeom>
              <a:rect b="b" l="l" r="r" t="t"/>
              <a:pathLst>
                <a:path extrusionOk="0" h="40296" w="44399">
                  <a:moveTo>
                    <a:pt x="44399" y="0"/>
                  </a:moveTo>
                  <a:lnTo>
                    <a:pt x="31823" y="5171"/>
                  </a:lnTo>
                  <a:lnTo>
                    <a:pt x="0" y="40296"/>
                  </a:lnTo>
                  <a:lnTo>
                    <a:pt x="0" y="40296"/>
                  </a:lnTo>
                  <a:lnTo>
                    <a:pt x="15611" y="29988"/>
                  </a:lnTo>
                  <a:lnTo>
                    <a:pt x="21882" y="27320"/>
                  </a:lnTo>
                  <a:cubicBezTo>
                    <a:pt x="28154" y="27053"/>
                    <a:pt x="33891" y="23851"/>
                    <a:pt x="37394" y="18680"/>
                  </a:cubicBezTo>
                  <a:lnTo>
                    <a:pt x="42864" y="10641"/>
                  </a:lnTo>
                  <a:lnTo>
                    <a:pt x="44399" y="0"/>
                  </a:lnTo>
                  <a:close/>
                </a:path>
              </a:pathLst>
            </a:custGeom>
            <a:solidFill>
              <a:srgbClr val="DD8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p:nvPr/>
          </p:nvSpPr>
          <p:spPr>
            <a:xfrm>
              <a:off x="2069325" y="4277675"/>
              <a:ext cx="281900" cy="275225"/>
            </a:xfrm>
            <a:custGeom>
              <a:rect b="b" l="l" r="r" t="t"/>
              <a:pathLst>
                <a:path extrusionOk="0" h="11009" w="11276">
                  <a:moveTo>
                    <a:pt x="9340" y="0"/>
                  </a:moveTo>
                  <a:lnTo>
                    <a:pt x="8273" y="1235"/>
                  </a:lnTo>
                  <a:lnTo>
                    <a:pt x="5137" y="4971"/>
                  </a:lnTo>
                  <a:lnTo>
                    <a:pt x="4170" y="4904"/>
                  </a:lnTo>
                  <a:lnTo>
                    <a:pt x="3269" y="4870"/>
                  </a:lnTo>
                  <a:cubicBezTo>
                    <a:pt x="3213" y="4868"/>
                    <a:pt x="3158" y="4866"/>
                    <a:pt x="3102" y="4866"/>
                  </a:cubicBezTo>
                  <a:cubicBezTo>
                    <a:pt x="2497" y="4866"/>
                    <a:pt x="1926" y="5032"/>
                    <a:pt x="1468" y="5337"/>
                  </a:cubicBezTo>
                  <a:cubicBezTo>
                    <a:pt x="701" y="5804"/>
                    <a:pt x="167" y="6572"/>
                    <a:pt x="34" y="7506"/>
                  </a:cubicBezTo>
                  <a:cubicBezTo>
                    <a:pt x="0" y="7672"/>
                    <a:pt x="0" y="7773"/>
                    <a:pt x="0" y="7973"/>
                  </a:cubicBezTo>
                  <a:cubicBezTo>
                    <a:pt x="0" y="9541"/>
                    <a:pt x="1268" y="10908"/>
                    <a:pt x="2902" y="11008"/>
                  </a:cubicBezTo>
                  <a:lnTo>
                    <a:pt x="3303" y="11008"/>
                  </a:lnTo>
                  <a:cubicBezTo>
                    <a:pt x="3803" y="11008"/>
                    <a:pt x="4337" y="10942"/>
                    <a:pt x="4837" y="10841"/>
                  </a:cubicBezTo>
                  <a:cubicBezTo>
                    <a:pt x="5104" y="10808"/>
                    <a:pt x="5304" y="10708"/>
                    <a:pt x="5538" y="10641"/>
                  </a:cubicBezTo>
                  <a:lnTo>
                    <a:pt x="8540" y="9574"/>
                  </a:lnTo>
                  <a:cubicBezTo>
                    <a:pt x="9541" y="9240"/>
                    <a:pt x="10308" y="8406"/>
                    <a:pt x="10608" y="7406"/>
                  </a:cubicBezTo>
                  <a:lnTo>
                    <a:pt x="11008" y="5971"/>
                  </a:lnTo>
                  <a:cubicBezTo>
                    <a:pt x="11275" y="5204"/>
                    <a:pt x="11242" y="4470"/>
                    <a:pt x="10942" y="3803"/>
                  </a:cubicBezTo>
                  <a:lnTo>
                    <a:pt x="9340" y="0"/>
                  </a:lnTo>
                  <a:close/>
                </a:path>
              </a:pathLst>
            </a:custGeom>
            <a:solidFill>
              <a:srgbClr val="F1A4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3"/>
            <p:cNvSpPr/>
            <p:nvPr/>
          </p:nvSpPr>
          <p:spPr>
            <a:xfrm>
              <a:off x="2331175" y="3984125"/>
              <a:ext cx="201000" cy="203500"/>
            </a:xfrm>
            <a:custGeom>
              <a:rect b="b" l="l" r="r" t="t"/>
              <a:pathLst>
                <a:path extrusionOk="0" h="8140" w="8040">
                  <a:moveTo>
                    <a:pt x="4537" y="1"/>
                  </a:moveTo>
                  <a:lnTo>
                    <a:pt x="4504" y="67"/>
                  </a:lnTo>
                  <a:lnTo>
                    <a:pt x="4370" y="167"/>
                  </a:lnTo>
                  <a:lnTo>
                    <a:pt x="4137" y="401"/>
                  </a:lnTo>
                  <a:lnTo>
                    <a:pt x="3636" y="868"/>
                  </a:lnTo>
                  <a:lnTo>
                    <a:pt x="2669" y="1769"/>
                  </a:lnTo>
                  <a:lnTo>
                    <a:pt x="701" y="3603"/>
                  </a:lnTo>
                  <a:lnTo>
                    <a:pt x="1" y="4270"/>
                  </a:lnTo>
                  <a:lnTo>
                    <a:pt x="4037" y="8140"/>
                  </a:lnTo>
                  <a:lnTo>
                    <a:pt x="4604" y="7406"/>
                  </a:lnTo>
                  <a:lnTo>
                    <a:pt x="6338" y="5338"/>
                  </a:lnTo>
                  <a:lnTo>
                    <a:pt x="7206" y="4337"/>
                  </a:lnTo>
                  <a:lnTo>
                    <a:pt x="7639" y="3837"/>
                  </a:lnTo>
                  <a:lnTo>
                    <a:pt x="7839" y="3603"/>
                  </a:lnTo>
                  <a:lnTo>
                    <a:pt x="7973" y="3470"/>
                  </a:lnTo>
                  <a:lnTo>
                    <a:pt x="8006" y="3403"/>
                  </a:lnTo>
                  <a:cubicBezTo>
                    <a:pt x="8040" y="3403"/>
                    <a:pt x="8006" y="3336"/>
                    <a:pt x="7873" y="3236"/>
                  </a:cubicBezTo>
                  <a:lnTo>
                    <a:pt x="7706" y="3003"/>
                  </a:lnTo>
                  <a:lnTo>
                    <a:pt x="7372" y="2636"/>
                  </a:lnTo>
                  <a:cubicBezTo>
                    <a:pt x="6705" y="1969"/>
                    <a:pt x="6005" y="1268"/>
                    <a:pt x="5304" y="634"/>
                  </a:cubicBezTo>
                  <a:lnTo>
                    <a:pt x="4937" y="301"/>
                  </a:lnTo>
                  <a:lnTo>
                    <a:pt x="4704" y="134"/>
                  </a:lnTo>
                  <a:cubicBezTo>
                    <a:pt x="4604" y="1"/>
                    <a:pt x="4537" y="1"/>
                    <a:pt x="45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p:nvPr/>
          </p:nvSpPr>
          <p:spPr>
            <a:xfrm>
              <a:off x="1641525" y="4091700"/>
              <a:ext cx="791425" cy="808975"/>
            </a:xfrm>
            <a:custGeom>
              <a:rect b="b" l="l" r="r" t="t"/>
              <a:pathLst>
                <a:path extrusionOk="0" h="32359" w="31657">
                  <a:moveTo>
                    <a:pt x="27620" y="1"/>
                  </a:moveTo>
                  <a:lnTo>
                    <a:pt x="24418" y="3003"/>
                  </a:lnTo>
                  <a:cubicBezTo>
                    <a:pt x="21849" y="5471"/>
                    <a:pt x="19247" y="7906"/>
                    <a:pt x="16712" y="10408"/>
                  </a:cubicBezTo>
                  <a:cubicBezTo>
                    <a:pt x="14177" y="12843"/>
                    <a:pt x="11608" y="15345"/>
                    <a:pt x="9073" y="17847"/>
                  </a:cubicBezTo>
                  <a:cubicBezTo>
                    <a:pt x="6538" y="20415"/>
                    <a:pt x="4036" y="22917"/>
                    <a:pt x="1568" y="25486"/>
                  </a:cubicBezTo>
                  <a:cubicBezTo>
                    <a:pt x="0" y="27120"/>
                    <a:pt x="67" y="29689"/>
                    <a:pt x="1701" y="31256"/>
                  </a:cubicBezTo>
                  <a:cubicBezTo>
                    <a:pt x="2492" y="31999"/>
                    <a:pt x="3501" y="32358"/>
                    <a:pt x="4510" y="32358"/>
                  </a:cubicBezTo>
                  <a:cubicBezTo>
                    <a:pt x="5587" y="32358"/>
                    <a:pt x="6663" y="31949"/>
                    <a:pt x="7472" y="31156"/>
                  </a:cubicBezTo>
                  <a:cubicBezTo>
                    <a:pt x="9941" y="28621"/>
                    <a:pt x="12376" y="25953"/>
                    <a:pt x="14744" y="23317"/>
                  </a:cubicBezTo>
                  <a:cubicBezTo>
                    <a:pt x="17112" y="20649"/>
                    <a:pt x="19481" y="17980"/>
                    <a:pt x="21816" y="15312"/>
                  </a:cubicBezTo>
                  <a:cubicBezTo>
                    <a:pt x="24217" y="12643"/>
                    <a:pt x="26486" y="9941"/>
                    <a:pt x="28821" y="7239"/>
                  </a:cubicBezTo>
                  <a:lnTo>
                    <a:pt x="31656" y="3903"/>
                  </a:lnTo>
                  <a:lnTo>
                    <a:pt x="276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3"/>
            <p:cNvSpPr/>
            <p:nvPr/>
          </p:nvSpPr>
          <p:spPr>
            <a:xfrm>
              <a:off x="2254450" y="3040125"/>
              <a:ext cx="1204225" cy="1203375"/>
            </a:xfrm>
            <a:custGeom>
              <a:rect b="b" l="l" r="r" t="t"/>
              <a:pathLst>
                <a:path extrusionOk="0" fill="none" h="48135" w="48169">
                  <a:moveTo>
                    <a:pt x="39596" y="8573"/>
                  </a:moveTo>
                  <a:cubicBezTo>
                    <a:pt x="48168" y="17146"/>
                    <a:pt x="48168" y="31022"/>
                    <a:pt x="39596" y="39595"/>
                  </a:cubicBezTo>
                  <a:cubicBezTo>
                    <a:pt x="31023" y="48135"/>
                    <a:pt x="17146" y="48135"/>
                    <a:pt x="8573" y="39595"/>
                  </a:cubicBezTo>
                  <a:cubicBezTo>
                    <a:pt x="1" y="31022"/>
                    <a:pt x="1" y="17146"/>
                    <a:pt x="8573" y="8573"/>
                  </a:cubicBezTo>
                  <a:cubicBezTo>
                    <a:pt x="17146" y="0"/>
                    <a:pt x="31023" y="0"/>
                    <a:pt x="39596" y="8573"/>
                  </a:cubicBezTo>
                  <a:close/>
                </a:path>
              </a:pathLst>
            </a:custGeom>
            <a:solidFill>
              <a:schemeClr val="accent6"/>
            </a:solidFill>
            <a:ln cap="flat" cmpd="sng" w="30850">
              <a:solidFill>
                <a:schemeClr val="accent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p:nvPr/>
          </p:nvSpPr>
          <p:spPr>
            <a:xfrm>
              <a:off x="1556450" y="4200125"/>
              <a:ext cx="650500" cy="238050"/>
            </a:xfrm>
            <a:custGeom>
              <a:rect b="b" l="l" r="r" t="t"/>
              <a:pathLst>
                <a:path extrusionOk="0" h="9522" w="26020">
                  <a:moveTo>
                    <a:pt x="26019" y="0"/>
                  </a:moveTo>
                  <a:lnTo>
                    <a:pt x="10442" y="334"/>
                  </a:lnTo>
                  <a:cubicBezTo>
                    <a:pt x="7740" y="667"/>
                    <a:pt x="5271" y="2102"/>
                    <a:pt x="3637" y="4270"/>
                  </a:cubicBezTo>
                  <a:lnTo>
                    <a:pt x="901" y="7906"/>
                  </a:lnTo>
                  <a:lnTo>
                    <a:pt x="1" y="9073"/>
                  </a:lnTo>
                  <a:lnTo>
                    <a:pt x="3603" y="9440"/>
                  </a:lnTo>
                  <a:lnTo>
                    <a:pt x="6939" y="9507"/>
                  </a:lnTo>
                  <a:cubicBezTo>
                    <a:pt x="7134" y="9517"/>
                    <a:pt x="7328" y="9521"/>
                    <a:pt x="7521" y="9521"/>
                  </a:cubicBezTo>
                  <a:cubicBezTo>
                    <a:pt x="8652" y="9521"/>
                    <a:pt x="9759" y="9358"/>
                    <a:pt x="10842" y="9073"/>
                  </a:cubicBezTo>
                  <a:cubicBezTo>
                    <a:pt x="12109" y="8673"/>
                    <a:pt x="13344" y="8173"/>
                    <a:pt x="14478" y="7472"/>
                  </a:cubicBezTo>
                  <a:cubicBezTo>
                    <a:pt x="14478" y="7472"/>
                    <a:pt x="18347" y="5404"/>
                    <a:pt x="19581" y="4403"/>
                  </a:cubicBezTo>
                  <a:lnTo>
                    <a:pt x="20148" y="3903"/>
                  </a:lnTo>
                  <a:lnTo>
                    <a:pt x="22750" y="1735"/>
                  </a:lnTo>
                  <a:cubicBezTo>
                    <a:pt x="23117" y="1434"/>
                    <a:pt x="25652" y="267"/>
                    <a:pt x="26019" y="0"/>
                  </a:cubicBezTo>
                  <a:close/>
                </a:path>
              </a:pathLst>
            </a:custGeom>
            <a:solidFill>
              <a:srgbClr val="F1A4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3"/>
            <p:cNvSpPr/>
            <p:nvPr/>
          </p:nvSpPr>
          <p:spPr>
            <a:xfrm>
              <a:off x="609125" y="4162125"/>
              <a:ext cx="1749600" cy="1288075"/>
            </a:xfrm>
            <a:custGeom>
              <a:rect b="b" l="l" r="r" t="t"/>
              <a:pathLst>
                <a:path extrusionOk="0" h="51523" w="69984">
                  <a:moveTo>
                    <a:pt x="67074" y="1"/>
                  </a:moveTo>
                  <a:cubicBezTo>
                    <a:pt x="66579" y="1"/>
                    <a:pt x="66077" y="121"/>
                    <a:pt x="65614" y="353"/>
                  </a:cubicBezTo>
                  <a:lnTo>
                    <a:pt x="65347" y="519"/>
                  </a:lnTo>
                  <a:lnTo>
                    <a:pt x="62745" y="1887"/>
                  </a:lnTo>
                  <a:cubicBezTo>
                    <a:pt x="62411" y="2054"/>
                    <a:pt x="62078" y="2287"/>
                    <a:pt x="61744" y="2487"/>
                  </a:cubicBezTo>
                  <a:cubicBezTo>
                    <a:pt x="61411" y="2721"/>
                    <a:pt x="61044" y="2988"/>
                    <a:pt x="60710" y="3288"/>
                  </a:cubicBezTo>
                  <a:lnTo>
                    <a:pt x="58142" y="5456"/>
                  </a:lnTo>
                  <a:lnTo>
                    <a:pt x="57541" y="5957"/>
                  </a:lnTo>
                  <a:lnTo>
                    <a:pt x="57408" y="6057"/>
                  </a:lnTo>
                  <a:cubicBezTo>
                    <a:pt x="56040" y="7124"/>
                    <a:pt x="52471" y="9059"/>
                    <a:pt x="52471" y="9059"/>
                  </a:cubicBezTo>
                  <a:cubicBezTo>
                    <a:pt x="51337" y="9793"/>
                    <a:pt x="50069" y="10326"/>
                    <a:pt x="48835" y="10660"/>
                  </a:cubicBezTo>
                  <a:cubicBezTo>
                    <a:pt x="47701" y="10960"/>
                    <a:pt x="46533" y="11127"/>
                    <a:pt x="45332" y="11127"/>
                  </a:cubicBezTo>
                  <a:lnTo>
                    <a:pt x="44899" y="11127"/>
                  </a:lnTo>
                  <a:lnTo>
                    <a:pt x="41563" y="11027"/>
                  </a:lnTo>
                  <a:lnTo>
                    <a:pt x="37994" y="10660"/>
                  </a:lnTo>
                  <a:lnTo>
                    <a:pt x="32557" y="17832"/>
                  </a:lnTo>
                  <a:cubicBezTo>
                    <a:pt x="31789" y="18866"/>
                    <a:pt x="30855" y="19800"/>
                    <a:pt x="29821" y="20567"/>
                  </a:cubicBezTo>
                  <a:cubicBezTo>
                    <a:pt x="29755" y="20634"/>
                    <a:pt x="29688" y="20667"/>
                    <a:pt x="29655" y="20701"/>
                  </a:cubicBezTo>
                  <a:lnTo>
                    <a:pt x="29221" y="21001"/>
                  </a:lnTo>
                  <a:lnTo>
                    <a:pt x="26919" y="22702"/>
                  </a:lnTo>
                  <a:lnTo>
                    <a:pt x="24117" y="24837"/>
                  </a:lnTo>
                  <a:lnTo>
                    <a:pt x="21982" y="26438"/>
                  </a:lnTo>
                  <a:lnTo>
                    <a:pt x="13676" y="32642"/>
                  </a:lnTo>
                  <a:lnTo>
                    <a:pt x="0" y="42116"/>
                  </a:lnTo>
                  <a:lnTo>
                    <a:pt x="0" y="51523"/>
                  </a:lnTo>
                  <a:lnTo>
                    <a:pt x="18046" y="51523"/>
                  </a:lnTo>
                  <a:lnTo>
                    <a:pt x="25018" y="44351"/>
                  </a:lnTo>
                  <a:lnTo>
                    <a:pt x="25051" y="44317"/>
                  </a:lnTo>
                  <a:lnTo>
                    <a:pt x="27320" y="42016"/>
                  </a:lnTo>
                  <a:lnTo>
                    <a:pt x="30555" y="38680"/>
                  </a:lnTo>
                  <a:lnTo>
                    <a:pt x="33357" y="36845"/>
                  </a:lnTo>
                  <a:lnTo>
                    <a:pt x="33691" y="36645"/>
                  </a:lnTo>
                  <a:cubicBezTo>
                    <a:pt x="34024" y="36378"/>
                    <a:pt x="34391" y="36178"/>
                    <a:pt x="34792" y="36011"/>
                  </a:cubicBezTo>
                  <a:cubicBezTo>
                    <a:pt x="34892" y="35911"/>
                    <a:pt x="35058" y="35845"/>
                    <a:pt x="35192" y="35811"/>
                  </a:cubicBezTo>
                  <a:cubicBezTo>
                    <a:pt x="35325" y="35745"/>
                    <a:pt x="35459" y="35678"/>
                    <a:pt x="35559" y="35645"/>
                  </a:cubicBezTo>
                  <a:cubicBezTo>
                    <a:pt x="35792" y="35544"/>
                    <a:pt x="36026" y="35478"/>
                    <a:pt x="36226" y="35378"/>
                  </a:cubicBezTo>
                  <a:cubicBezTo>
                    <a:pt x="36393" y="35311"/>
                    <a:pt x="36559" y="35244"/>
                    <a:pt x="36726" y="35211"/>
                  </a:cubicBezTo>
                  <a:lnTo>
                    <a:pt x="37360" y="35044"/>
                  </a:lnTo>
                  <a:lnTo>
                    <a:pt x="39195" y="34477"/>
                  </a:lnTo>
                  <a:cubicBezTo>
                    <a:pt x="39361" y="34377"/>
                    <a:pt x="39528" y="34344"/>
                    <a:pt x="39695" y="34310"/>
                  </a:cubicBezTo>
                  <a:cubicBezTo>
                    <a:pt x="40362" y="34077"/>
                    <a:pt x="41029" y="33810"/>
                    <a:pt x="41696" y="33510"/>
                  </a:cubicBezTo>
                  <a:lnTo>
                    <a:pt x="42464" y="33143"/>
                  </a:lnTo>
                  <a:cubicBezTo>
                    <a:pt x="44465" y="32109"/>
                    <a:pt x="46300" y="30641"/>
                    <a:pt x="47834" y="28906"/>
                  </a:cubicBezTo>
                  <a:cubicBezTo>
                    <a:pt x="47968" y="28806"/>
                    <a:pt x="48068" y="28673"/>
                    <a:pt x="48201" y="28506"/>
                  </a:cubicBezTo>
                  <a:cubicBezTo>
                    <a:pt x="48535" y="28139"/>
                    <a:pt x="48835" y="27739"/>
                    <a:pt x="49135" y="27339"/>
                  </a:cubicBezTo>
                  <a:cubicBezTo>
                    <a:pt x="49235" y="27205"/>
                    <a:pt x="49335" y="27038"/>
                    <a:pt x="49402" y="26905"/>
                  </a:cubicBezTo>
                  <a:cubicBezTo>
                    <a:pt x="49702" y="26505"/>
                    <a:pt x="49969" y="26038"/>
                    <a:pt x="50203" y="25637"/>
                  </a:cubicBezTo>
                  <a:cubicBezTo>
                    <a:pt x="50469" y="25204"/>
                    <a:pt x="50703" y="24737"/>
                    <a:pt x="50903" y="24303"/>
                  </a:cubicBezTo>
                  <a:lnTo>
                    <a:pt x="52871" y="20967"/>
                  </a:lnTo>
                  <a:lnTo>
                    <a:pt x="54372" y="18399"/>
                  </a:lnTo>
                  <a:lnTo>
                    <a:pt x="55073" y="17198"/>
                  </a:lnTo>
                  <a:cubicBezTo>
                    <a:pt x="55173" y="17131"/>
                    <a:pt x="55206" y="17031"/>
                    <a:pt x="55239" y="16965"/>
                  </a:cubicBezTo>
                  <a:cubicBezTo>
                    <a:pt x="55740" y="16164"/>
                    <a:pt x="56340" y="15397"/>
                    <a:pt x="57007" y="14730"/>
                  </a:cubicBezTo>
                  <a:cubicBezTo>
                    <a:pt x="57174" y="14630"/>
                    <a:pt x="57308" y="14463"/>
                    <a:pt x="57474" y="14329"/>
                  </a:cubicBezTo>
                  <a:cubicBezTo>
                    <a:pt x="57741" y="14029"/>
                    <a:pt x="58075" y="13796"/>
                    <a:pt x="58408" y="13529"/>
                  </a:cubicBezTo>
                  <a:lnTo>
                    <a:pt x="58508" y="13462"/>
                  </a:lnTo>
                  <a:lnTo>
                    <a:pt x="60577" y="11894"/>
                  </a:lnTo>
                  <a:lnTo>
                    <a:pt x="63145" y="10093"/>
                  </a:lnTo>
                  <a:cubicBezTo>
                    <a:pt x="63712" y="9659"/>
                    <a:pt x="64246" y="9192"/>
                    <a:pt x="64813" y="8692"/>
                  </a:cubicBezTo>
                  <a:lnTo>
                    <a:pt x="66981" y="6690"/>
                  </a:lnTo>
                  <a:lnTo>
                    <a:pt x="68149" y="5656"/>
                  </a:lnTo>
                  <a:lnTo>
                    <a:pt x="68215" y="5556"/>
                  </a:lnTo>
                  <a:lnTo>
                    <a:pt x="68983" y="4856"/>
                  </a:lnTo>
                  <a:lnTo>
                    <a:pt x="69016" y="4822"/>
                  </a:lnTo>
                  <a:cubicBezTo>
                    <a:pt x="69016" y="4789"/>
                    <a:pt x="69049" y="4789"/>
                    <a:pt x="69049" y="4789"/>
                  </a:cubicBezTo>
                  <a:cubicBezTo>
                    <a:pt x="69049" y="4722"/>
                    <a:pt x="69083" y="4722"/>
                    <a:pt x="69083" y="4689"/>
                  </a:cubicBezTo>
                  <a:lnTo>
                    <a:pt x="69216" y="4556"/>
                  </a:lnTo>
                  <a:cubicBezTo>
                    <a:pt x="69383" y="4389"/>
                    <a:pt x="69516" y="4189"/>
                    <a:pt x="69583" y="3989"/>
                  </a:cubicBezTo>
                  <a:cubicBezTo>
                    <a:pt x="69650" y="3955"/>
                    <a:pt x="69683" y="3855"/>
                    <a:pt x="69683" y="3822"/>
                  </a:cubicBezTo>
                  <a:cubicBezTo>
                    <a:pt x="69716" y="3788"/>
                    <a:pt x="69716" y="3688"/>
                    <a:pt x="69750" y="3655"/>
                  </a:cubicBezTo>
                  <a:cubicBezTo>
                    <a:pt x="69917" y="3255"/>
                    <a:pt x="69983" y="2788"/>
                    <a:pt x="69917" y="2387"/>
                  </a:cubicBezTo>
                  <a:cubicBezTo>
                    <a:pt x="69917" y="2354"/>
                    <a:pt x="69883" y="2287"/>
                    <a:pt x="69883" y="2221"/>
                  </a:cubicBezTo>
                  <a:cubicBezTo>
                    <a:pt x="69850" y="2121"/>
                    <a:pt x="69783" y="1954"/>
                    <a:pt x="69750" y="1820"/>
                  </a:cubicBezTo>
                  <a:cubicBezTo>
                    <a:pt x="69716" y="1720"/>
                    <a:pt x="69716" y="1687"/>
                    <a:pt x="69683" y="1620"/>
                  </a:cubicBezTo>
                  <a:cubicBezTo>
                    <a:pt x="69683" y="1553"/>
                    <a:pt x="69616" y="1487"/>
                    <a:pt x="69583" y="1453"/>
                  </a:cubicBezTo>
                  <a:cubicBezTo>
                    <a:pt x="69550" y="1387"/>
                    <a:pt x="69516" y="1320"/>
                    <a:pt x="69450" y="1287"/>
                  </a:cubicBezTo>
                  <a:cubicBezTo>
                    <a:pt x="69350" y="1120"/>
                    <a:pt x="69216" y="953"/>
                    <a:pt x="69049" y="786"/>
                  </a:cubicBezTo>
                  <a:cubicBezTo>
                    <a:pt x="68497" y="253"/>
                    <a:pt x="67792" y="1"/>
                    <a:pt x="67074" y="1"/>
                  </a:cubicBezTo>
                  <a:close/>
                </a:path>
              </a:pathLst>
            </a:custGeom>
            <a:solidFill>
              <a:srgbClr val="F5B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3"/>
            <p:cNvSpPr/>
            <p:nvPr/>
          </p:nvSpPr>
          <p:spPr>
            <a:xfrm>
              <a:off x="2204425" y="4177500"/>
              <a:ext cx="144300" cy="131050"/>
            </a:xfrm>
            <a:custGeom>
              <a:rect b="b" l="l" r="r" t="t"/>
              <a:pathLst>
                <a:path extrusionOk="0" h="5242" w="5772">
                  <a:moveTo>
                    <a:pt x="3384" y="0"/>
                  </a:moveTo>
                  <a:cubicBezTo>
                    <a:pt x="2944" y="0"/>
                    <a:pt x="2495" y="133"/>
                    <a:pt x="2102" y="405"/>
                  </a:cubicBezTo>
                  <a:lnTo>
                    <a:pt x="0" y="2006"/>
                  </a:lnTo>
                  <a:lnTo>
                    <a:pt x="2702" y="5242"/>
                  </a:lnTo>
                  <a:lnTo>
                    <a:pt x="4670" y="3807"/>
                  </a:lnTo>
                  <a:cubicBezTo>
                    <a:pt x="5571" y="3073"/>
                    <a:pt x="5771" y="1739"/>
                    <a:pt x="5071" y="838"/>
                  </a:cubicBezTo>
                  <a:cubicBezTo>
                    <a:pt x="4655" y="284"/>
                    <a:pt x="4028" y="0"/>
                    <a:pt x="3384" y="0"/>
                  </a:cubicBezTo>
                  <a:close/>
                </a:path>
              </a:pathLst>
            </a:custGeom>
            <a:solidFill>
              <a:srgbClr val="FCD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3"/>
            <p:cNvSpPr/>
            <p:nvPr/>
          </p:nvSpPr>
          <p:spPr>
            <a:xfrm>
              <a:off x="1962575" y="4532575"/>
              <a:ext cx="343600" cy="197600"/>
            </a:xfrm>
            <a:custGeom>
              <a:rect b="b" l="l" r="r" t="t"/>
              <a:pathLst>
                <a:path extrusionOk="0" h="7904" w="13744">
                  <a:moveTo>
                    <a:pt x="10597" y="1"/>
                  </a:moveTo>
                  <a:cubicBezTo>
                    <a:pt x="10436" y="1"/>
                    <a:pt x="10272" y="15"/>
                    <a:pt x="10108" y="45"/>
                  </a:cubicBezTo>
                  <a:lnTo>
                    <a:pt x="2436" y="1479"/>
                  </a:lnTo>
                  <a:cubicBezTo>
                    <a:pt x="968" y="1780"/>
                    <a:pt x="1" y="3181"/>
                    <a:pt x="268" y="4648"/>
                  </a:cubicBezTo>
                  <a:lnTo>
                    <a:pt x="501" y="5682"/>
                  </a:lnTo>
                  <a:cubicBezTo>
                    <a:pt x="736" y="6974"/>
                    <a:pt x="1875" y="7904"/>
                    <a:pt x="3145" y="7904"/>
                  </a:cubicBezTo>
                  <a:cubicBezTo>
                    <a:pt x="3318" y="7904"/>
                    <a:pt x="3494" y="7887"/>
                    <a:pt x="3670" y="7851"/>
                  </a:cubicBezTo>
                  <a:lnTo>
                    <a:pt x="11342" y="6450"/>
                  </a:lnTo>
                  <a:cubicBezTo>
                    <a:pt x="12776" y="6149"/>
                    <a:pt x="13744" y="4715"/>
                    <a:pt x="13477" y="3247"/>
                  </a:cubicBezTo>
                  <a:lnTo>
                    <a:pt x="13277" y="2213"/>
                  </a:lnTo>
                  <a:cubicBezTo>
                    <a:pt x="13040" y="910"/>
                    <a:pt x="11882" y="1"/>
                    <a:pt x="10597" y="1"/>
                  </a:cubicBezTo>
                  <a:close/>
                </a:path>
              </a:pathLst>
            </a:custGeom>
            <a:solidFill>
              <a:srgbClr val="F1A4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3"/>
            <p:cNvSpPr/>
            <p:nvPr/>
          </p:nvSpPr>
          <p:spPr>
            <a:xfrm>
              <a:off x="1910050" y="4708675"/>
              <a:ext cx="336925" cy="176375"/>
            </a:xfrm>
            <a:custGeom>
              <a:rect b="b" l="l" r="r" t="t"/>
              <a:pathLst>
                <a:path extrusionOk="0" h="7055" w="13477">
                  <a:moveTo>
                    <a:pt x="10331" y="0"/>
                  </a:moveTo>
                  <a:cubicBezTo>
                    <a:pt x="10268" y="0"/>
                    <a:pt x="10204" y="2"/>
                    <a:pt x="10141" y="6"/>
                  </a:cubicBezTo>
                  <a:lnTo>
                    <a:pt x="2836" y="606"/>
                  </a:lnTo>
                  <a:cubicBezTo>
                    <a:pt x="1201" y="740"/>
                    <a:pt x="0" y="2141"/>
                    <a:pt x="134" y="3775"/>
                  </a:cubicBezTo>
                  <a:lnTo>
                    <a:pt x="167" y="4342"/>
                  </a:lnTo>
                  <a:cubicBezTo>
                    <a:pt x="294" y="5894"/>
                    <a:pt x="1562" y="7055"/>
                    <a:pt x="3088" y="7055"/>
                  </a:cubicBezTo>
                  <a:cubicBezTo>
                    <a:pt x="3170" y="7055"/>
                    <a:pt x="3253" y="7051"/>
                    <a:pt x="3336" y="7044"/>
                  </a:cubicBezTo>
                  <a:lnTo>
                    <a:pt x="10641" y="6477"/>
                  </a:lnTo>
                  <a:cubicBezTo>
                    <a:pt x="12242" y="6344"/>
                    <a:pt x="13476" y="4943"/>
                    <a:pt x="13343" y="3308"/>
                  </a:cubicBezTo>
                  <a:lnTo>
                    <a:pt x="13310" y="2741"/>
                  </a:lnTo>
                  <a:cubicBezTo>
                    <a:pt x="13181" y="1170"/>
                    <a:pt x="11883" y="0"/>
                    <a:pt x="10331" y="0"/>
                  </a:cubicBezTo>
                  <a:close/>
                </a:path>
              </a:pathLst>
            </a:custGeom>
            <a:solidFill>
              <a:srgbClr val="F1A4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3"/>
            <p:cNvSpPr/>
            <p:nvPr/>
          </p:nvSpPr>
          <p:spPr>
            <a:xfrm>
              <a:off x="1272075" y="4667125"/>
              <a:ext cx="275225" cy="482025"/>
            </a:xfrm>
            <a:custGeom>
              <a:rect b="b" l="l" r="r" t="t"/>
              <a:pathLst>
                <a:path extrusionOk="0" h="19281" w="11009">
                  <a:moveTo>
                    <a:pt x="2303" y="0"/>
                  </a:moveTo>
                  <a:lnTo>
                    <a:pt x="1" y="1635"/>
                  </a:lnTo>
                  <a:lnTo>
                    <a:pt x="8173" y="19281"/>
                  </a:lnTo>
                  <a:lnTo>
                    <a:pt x="11009" y="17513"/>
                  </a:lnTo>
                  <a:lnTo>
                    <a:pt x="23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3"/>
            <p:cNvSpPr/>
            <p:nvPr/>
          </p:nvSpPr>
          <p:spPr>
            <a:xfrm>
              <a:off x="609125" y="4673800"/>
              <a:ext cx="873975" cy="773075"/>
            </a:xfrm>
            <a:custGeom>
              <a:rect b="b" l="l" r="r" t="t"/>
              <a:pathLst>
                <a:path extrusionOk="0" h="30923" w="34959">
                  <a:moveTo>
                    <a:pt x="25952" y="0"/>
                  </a:moveTo>
                  <a:lnTo>
                    <a:pt x="0" y="17980"/>
                  </a:lnTo>
                  <a:lnTo>
                    <a:pt x="0" y="30922"/>
                  </a:lnTo>
                  <a:lnTo>
                    <a:pt x="19681" y="30922"/>
                  </a:lnTo>
                  <a:lnTo>
                    <a:pt x="34958" y="19414"/>
                  </a:lnTo>
                  <a:lnTo>
                    <a:pt x="34691" y="18880"/>
                  </a:lnTo>
                  <a:lnTo>
                    <a:pt x="34358" y="18146"/>
                  </a:lnTo>
                  <a:lnTo>
                    <a:pt x="33457" y="16178"/>
                  </a:lnTo>
                  <a:lnTo>
                    <a:pt x="33124" y="15511"/>
                  </a:lnTo>
                  <a:lnTo>
                    <a:pt x="32457" y="14010"/>
                  </a:lnTo>
                  <a:lnTo>
                    <a:pt x="31789" y="12576"/>
                  </a:lnTo>
                  <a:lnTo>
                    <a:pt x="28520" y="5537"/>
                  </a:lnTo>
                  <a:lnTo>
                    <a:pt x="26886" y="2135"/>
                  </a:lnTo>
                  <a:lnTo>
                    <a:pt x="26519" y="1234"/>
                  </a:lnTo>
                  <a:lnTo>
                    <a:pt x="259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2" name="Shape 832"/>
        <p:cNvGrpSpPr/>
        <p:nvPr/>
      </p:nvGrpSpPr>
      <p:grpSpPr>
        <a:xfrm>
          <a:off x="0" y="0"/>
          <a:ext cx="0" cy="0"/>
          <a:chOff x="0" y="0"/>
          <a:chExt cx="0" cy="0"/>
        </a:xfrm>
      </p:grpSpPr>
      <p:sp>
        <p:nvSpPr>
          <p:cNvPr id="833" name="Google Shape;833;p44"/>
          <p:cNvSpPr/>
          <p:nvPr/>
        </p:nvSpPr>
        <p:spPr>
          <a:xfrm>
            <a:off x="3402254" y="2896532"/>
            <a:ext cx="5061000" cy="13686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4"/>
          <p:cNvSpPr txBox="1"/>
          <p:nvPr>
            <p:ph idx="1" type="body"/>
          </p:nvPr>
        </p:nvSpPr>
        <p:spPr>
          <a:xfrm>
            <a:off x="3764200" y="3222400"/>
            <a:ext cx="4337100" cy="856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 PICTURE IS WORTH A THOUSAND WORDS</a:t>
            </a:r>
            <a:endParaRPr/>
          </a:p>
        </p:txBody>
      </p:sp>
      <p:sp>
        <p:nvSpPr>
          <p:cNvPr id="835" name="Google Shape;835;p44"/>
          <p:cNvSpPr/>
          <p:nvPr/>
        </p:nvSpPr>
        <p:spPr>
          <a:xfrm>
            <a:off x="7305121" y="2811621"/>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4"/>
          <p:cNvSpPr/>
          <p:nvPr/>
        </p:nvSpPr>
        <p:spPr>
          <a:xfrm>
            <a:off x="7904558" y="2517796"/>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4"/>
          <p:cNvSpPr/>
          <p:nvPr/>
        </p:nvSpPr>
        <p:spPr>
          <a:xfrm>
            <a:off x="4352799" y="2446815"/>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4"/>
          <p:cNvSpPr/>
          <p:nvPr/>
        </p:nvSpPr>
        <p:spPr>
          <a:xfrm>
            <a:off x="5172178" y="2788769"/>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4"/>
          <p:cNvSpPr/>
          <p:nvPr/>
        </p:nvSpPr>
        <p:spPr>
          <a:xfrm>
            <a:off x="3849776" y="2930160"/>
            <a:ext cx="89827" cy="107135"/>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p:nvPr/>
        </p:nvSpPr>
        <p:spPr>
          <a:xfrm>
            <a:off x="3690688" y="3313732"/>
            <a:ext cx="159916" cy="189840"/>
          </a:xfrm>
          <a:custGeom>
            <a:rect b="b" l="l" r="r" t="t"/>
            <a:pathLst>
              <a:path extrusionOk="0" h="6877" w="5793">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4"/>
          <p:cNvSpPr/>
          <p:nvPr/>
        </p:nvSpPr>
        <p:spPr>
          <a:xfrm rot="10800000">
            <a:off x="7464227" y="4347933"/>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p:nvPr/>
        </p:nvSpPr>
        <p:spPr>
          <a:xfrm rot="10800000">
            <a:off x="6352563" y="4018090"/>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4"/>
          <p:cNvSpPr/>
          <p:nvPr/>
        </p:nvSpPr>
        <p:spPr>
          <a:xfrm rot="10800000">
            <a:off x="8412923" y="4018090"/>
            <a:ext cx="89827" cy="107135"/>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45"/>
          <p:cNvSpPr txBox="1"/>
          <p:nvPr>
            <p:ph type="title"/>
          </p:nvPr>
        </p:nvSpPr>
        <p:spPr>
          <a:xfrm>
            <a:off x="4955875" y="1219175"/>
            <a:ext cx="3474900" cy="16278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A PICTURE ALWAYS REINFORCES THE CONCEPT</a:t>
            </a:r>
            <a:endParaRPr/>
          </a:p>
        </p:txBody>
      </p:sp>
      <p:sp>
        <p:nvSpPr>
          <p:cNvPr id="849" name="Google Shape;849;p45"/>
          <p:cNvSpPr txBox="1"/>
          <p:nvPr>
            <p:ph idx="1" type="subTitle"/>
          </p:nvPr>
        </p:nvSpPr>
        <p:spPr>
          <a:xfrm>
            <a:off x="4441375" y="3089122"/>
            <a:ext cx="3989400" cy="8352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Images reveal large amounts of data, so remember: use an image instead of a long text. Your audience will appreciate it</a:t>
            </a:r>
            <a:endParaRPr/>
          </a:p>
        </p:txBody>
      </p:sp>
      <p:pic>
        <p:nvPicPr>
          <p:cNvPr id="850" name="Google Shape;850;p45"/>
          <p:cNvPicPr preferRelativeResize="0"/>
          <p:nvPr/>
        </p:nvPicPr>
        <p:blipFill>
          <a:blip r:embed="rId3">
            <a:alphaModFix/>
          </a:blip>
          <a:stretch>
            <a:fillRect/>
          </a:stretch>
        </p:blipFill>
        <p:spPr>
          <a:xfrm>
            <a:off x="713225" y="1306500"/>
            <a:ext cx="4052400" cy="2530500"/>
          </a:xfrm>
          <a:prstGeom prst="ellipse">
            <a:avLst/>
          </a:prstGeom>
          <a:noFill/>
          <a:ln>
            <a:noFill/>
          </a:ln>
        </p:spPr>
      </p:pic>
      <p:sp>
        <p:nvSpPr>
          <p:cNvPr id="851" name="Google Shape;851;p45"/>
          <p:cNvSpPr/>
          <p:nvPr/>
        </p:nvSpPr>
        <p:spPr>
          <a:xfrm>
            <a:off x="1630599" y="1123877"/>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5"/>
          <p:cNvSpPr/>
          <p:nvPr/>
        </p:nvSpPr>
        <p:spPr>
          <a:xfrm>
            <a:off x="4695578" y="2453994"/>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5"/>
          <p:cNvSpPr/>
          <p:nvPr/>
        </p:nvSpPr>
        <p:spPr>
          <a:xfrm>
            <a:off x="1127576" y="1607223"/>
            <a:ext cx="89827" cy="107135"/>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5"/>
          <p:cNvSpPr/>
          <p:nvPr/>
        </p:nvSpPr>
        <p:spPr>
          <a:xfrm>
            <a:off x="978978" y="3388957"/>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5"/>
          <p:cNvSpPr/>
          <p:nvPr/>
        </p:nvSpPr>
        <p:spPr>
          <a:xfrm>
            <a:off x="787999" y="3868615"/>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5"/>
          <p:cNvSpPr/>
          <p:nvPr/>
        </p:nvSpPr>
        <p:spPr>
          <a:xfrm>
            <a:off x="2759941" y="769029"/>
            <a:ext cx="159916" cy="189840"/>
          </a:xfrm>
          <a:custGeom>
            <a:rect b="b" l="l" r="r" t="t"/>
            <a:pathLst>
              <a:path extrusionOk="0" h="6877" w="5793">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5"/>
          <p:cNvSpPr/>
          <p:nvPr/>
        </p:nvSpPr>
        <p:spPr>
          <a:xfrm>
            <a:off x="4695554" y="958863"/>
            <a:ext cx="197735" cy="235526"/>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5"/>
          <p:cNvSpPr/>
          <p:nvPr/>
        </p:nvSpPr>
        <p:spPr>
          <a:xfrm>
            <a:off x="3696363" y="1371707"/>
            <a:ext cx="197735" cy="235526"/>
          </a:xfrm>
          <a:custGeom>
            <a:rect b="b" l="l" r="r" t="t"/>
            <a:pathLst>
              <a:path extrusionOk="0" h="8532" w="7163">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5"/>
          <p:cNvSpPr/>
          <p:nvPr/>
        </p:nvSpPr>
        <p:spPr>
          <a:xfrm>
            <a:off x="1851791" y="4190257"/>
            <a:ext cx="89827" cy="107135"/>
          </a:xfrm>
          <a:custGeom>
            <a:rect b="b" l="l" r="r" t="t"/>
            <a:pathLst>
              <a:path extrusionOk="0" h="3881" w="3254">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46"/>
          <p:cNvSpPr txBox="1"/>
          <p:nvPr>
            <p:ph type="title"/>
          </p:nvPr>
        </p:nvSpPr>
        <p:spPr>
          <a:xfrm>
            <a:off x="2080200" y="1766788"/>
            <a:ext cx="4983600" cy="1294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150,000</a:t>
            </a:r>
            <a:endParaRPr/>
          </a:p>
        </p:txBody>
      </p:sp>
      <p:sp>
        <p:nvSpPr>
          <p:cNvPr id="865" name="Google Shape;865;p46"/>
          <p:cNvSpPr txBox="1"/>
          <p:nvPr>
            <p:ph idx="1" type="subTitle"/>
          </p:nvPr>
        </p:nvSpPr>
        <p:spPr>
          <a:xfrm>
            <a:off x="2080200" y="3088113"/>
            <a:ext cx="4983600" cy="288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Big numbers catch your audience’s attention</a:t>
            </a:r>
            <a:endParaRPr/>
          </a:p>
        </p:txBody>
      </p:sp>
      <p:sp>
        <p:nvSpPr>
          <p:cNvPr id="866" name="Google Shape;866;p46"/>
          <p:cNvSpPr/>
          <p:nvPr/>
        </p:nvSpPr>
        <p:spPr>
          <a:xfrm>
            <a:off x="7806249" y="2108552"/>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6"/>
          <p:cNvSpPr/>
          <p:nvPr/>
        </p:nvSpPr>
        <p:spPr>
          <a:xfrm>
            <a:off x="6492041" y="944317"/>
            <a:ext cx="159916" cy="189840"/>
          </a:xfrm>
          <a:custGeom>
            <a:rect b="b" l="l" r="r" t="t"/>
            <a:pathLst>
              <a:path extrusionOk="0" h="6877" w="5793">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6"/>
          <p:cNvSpPr/>
          <p:nvPr/>
        </p:nvSpPr>
        <p:spPr>
          <a:xfrm>
            <a:off x="7162454" y="1341813"/>
            <a:ext cx="197735" cy="235526"/>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6"/>
          <p:cNvSpPr/>
          <p:nvPr/>
        </p:nvSpPr>
        <p:spPr>
          <a:xfrm>
            <a:off x="7478578" y="2397632"/>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6"/>
          <p:cNvSpPr/>
          <p:nvPr/>
        </p:nvSpPr>
        <p:spPr>
          <a:xfrm>
            <a:off x="7860576" y="2729223"/>
            <a:ext cx="89827" cy="107135"/>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6"/>
          <p:cNvSpPr/>
          <p:nvPr/>
        </p:nvSpPr>
        <p:spPr>
          <a:xfrm>
            <a:off x="7063788" y="3112794"/>
            <a:ext cx="159916" cy="189840"/>
          </a:xfrm>
          <a:custGeom>
            <a:rect b="b" l="l" r="r" t="t"/>
            <a:pathLst>
              <a:path extrusionOk="0" h="6877" w="5793">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6"/>
          <p:cNvSpPr/>
          <p:nvPr/>
        </p:nvSpPr>
        <p:spPr>
          <a:xfrm>
            <a:off x="1138713" y="1604119"/>
            <a:ext cx="197735" cy="235526"/>
          </a:xfrm>
          <a:custGeom>
            <a:rect b="b" l="l" r="r" t="t"/>
            <a:pathLst>
              <a:path extrusionOk="0" h="8532" w="7163">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6"/>
          <p:cNvSpPr/>
          <p:nvPr/>
        </p:nvSpPr>
        <p:spPr>
          <a:xfrm>
            <a:off x="1604216" y="1470207"/>
            <a:ext cx="89827" cy="107135"/>
          </a:xfrm>
          <a:custGeom>
            <a:rect b="b" l="l" r="r" t="t"/>
            <a:pathLst>
              <a:path extrusionOk="0" h="3881" w="3254">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6"/>
          <p:cNvSpPr/>
          <p:nvPr/>
        </p:nvSpPr>
        <p:spPr>
          <a:xfrm>
            <a:off x="1874576" y="893287"/>
            <a:ext cx="90600" cy="107163"/>
          </a:xfrm>
          <a:custGeom>
            <a:rect b="b" l="l" r="r" t="t"/>
            <a:pathLst>
              <a:path extrusionOk="0" h="3882" w="3282">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6"/>
          <p:cNvSpPr/>
          <p:nvPr/>
        </p:nvSpPr>
        <p:spPr>
          <a:xfrm>
            <a:off x="2137258" y="2966682"/>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6"/>
          <p:cNvSpPr/>
          <p:nvPr/>
        </p:nvSpPr>
        <p:spPr>
          <a:xfrm>
            <a:off x="2049032" y="3341586"/>
            <a:ext cx="90600" cy="107163"/>
          </a:xfrm>
          <a:custGeom>
            <a:rect b="b" l="l" r="r" t="t"/>
            <a:pathLst>
              <a:path extrusionOk="0" h="3882" w="3282">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47"/>
          <p:cNvSpPr txBox="1"/>
          <p:nvPr>
            <p:ph type="title"/>
          </p:nvPr>
        </p:nvSpPr>
        <p:spPr>
          <a:xfrm>
            <a:off x="1814250" y="3139075"/>
            <a:ext cx="5513700" cy="438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DEVICE MOCKUP</a:t>
            </a:r>
            <a:endParaRPr/>
          </a:p>
        </p:txBody>
      </p:sp>
      <p:sp>
        <p:nvSpPr>
          <p:cNvPr id="882" name="Google Shape;882;p47"/>
          <p:cNvSpPr txBox="1"/>
          <p:nvPr>
            <p:ph idx="1" type="subTitle"/>
          </p:nvPr>
        </p:nvSpPr>
        <p:spPr>
          <a:xfrm>
            <a:off x="1814250" y="3821075"/>
            <a:ext cx="5515500" cy="78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You can replace the image on the screen with your own work. Right-click on it and then choose "Replace image" (in Google Slides) or "Change Picture" (in PPT) so you can add yours</a:t>
            </a:r>
            <a:endParaRPr/>
          </a:p>
        </p:txBody>
      </p:sp>
      <p:sp>
        <p:nvSpPr>
          <p:cNvPr id="883" name="Google Shape;883;p47"/>
          <p:cNvSpPr/>
          <p:nvPr/>
        </p:nvSpPr>
        <p:spPr>
          <a:xfrm>
            <a:off x="2875588" y="619025"/>
            <a:ext cx="3031669" cy="2129687"/>
          </a:xfrm>
          <a:custGeom>
            <a:rect b="b" l="l" r="r" t="t"/>
            <a:pathLst>
              <a:path extrusionOk="0" h="100945" w="143681">
                <a:moveTo>
                  <a:pt x="4864" y="1"/>
                </a:moveTo>
                <a:cubicBezTo>
                  <a:pt x="2159" y="1"/>
                  <a:pt x="0" y="2159"/>
                  <a:pt x="0" y="4864"/>
                </a:cubicBezTo>
                <a:lnTo>
                  <a:pt x="0" y="79607"/>
                </a:lnTo>
                <a:cubicBezTo>
                  <a:pt x="0" y="82312"/>
                  <a:pt x="2159" y="84470"/>
                  <a:pt x="4864" y="84470"/>
                </a:cubicBezTo>
                <a:lnTo>
                  <a:pt x="58299" y="84470"/>
                </a:lnTo>
                <a:lnTo>
                  <a:pt x="57783" y="86810"/>
                </a:lnTo>
                <a:lnTo>
                  <a:pt x="55685" y="95929"/>
                </a:lnTo>
                <a:lnTo>
                  <a:pt x="46141" y="95929"/>
                </a:lnTo>
                <a:cubicBezTo>
                  <a:pt x="45077" y="95929"/>
                  <a:pt x="44226" y="96811"/>
                  <a:pt x="44226" y="97874"/>
                </a:cubicBezTo>
                <a:lnTo>
                  <a:pt x="44226" y="99029"/>
                </a:lnTo>
                <a:cubicBezTo>
                  <a:pt x="44226" y="100093"/>
                  <a:pt x="45077" y="100944"/>
                  <a:pt x="46141" y="100944"/>
                </a:cubicBezTo>
                <a:lnTo>
                  <a:pt x="100458" y="100944"/>
                </a:lnTo>
                <a:cubicBezTo>
                  <a:pt x="101522" y="100944"/>
                  <a:pt x="102404" y="100093"/>
                  <a:pt x="102404" y="99029"/>
                </a:cubicBezTo>
                <a:lnTo>
                  <a:pt x="102404" y="97874"/>
                </a:lnTo>
                <a:cubicBezTo>
                  <a:pt x="102404" y="96811"/>
                  <a:pt x="101522" y="95929"/>
                  <a:pt x="100458" y="95929"/>
                </a:cubicBezTo>
                <a:lnTo>
                  <a:pt x="90914" y="95929"/>
                </a:lnTo>
                <a:lnTo>
                  <a:pt x="88817" y="86810"/>
                </a:lnTo>
                <a:lnTo>
                  <a:pt x="88300" y="84470"/>
                </a:lnTo>
                <a:lnTo>
                  <a:pt x="138818" y="84470"/>
                </a:lnTo>
                <a:cubicBezTo>
                  <a:pt x="141523" y="84470"/>
                  <a:pt x="143681" y="82312"/>
                  <a:pt x="143681" y="79607"/>
                </a:cubicBezTo>
                <a:lnTo>
                  <a:pt x="143681" y="4894"/>
                </a:lnTo>
                <a:cubicBezTo>
                  <a:pt x="143681" y="2220"/>
                  <a:pt x="141492" y="1"/>
                  <a:pt x="1388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4" name="Google Shape;884;p47"/>
          <p:cNvPicPr preferRelativeResize="0"/>
          <p:nvPr/>
        </p:nvPicPr>
        <p:blipFill rotWithShape="1">
          <a:blip r:embed="rId3">
            <a:alphaModFix/>
          </a:blip>
          <a:srcRect b="0" l="0" r="0" t="9"/>
          <a:stretch/>
        </p:blipFill>
        <p:spPr>
          <a:xfrm>
            <a:off x="2963667" y="688729"/>
            <a:ext cx="2854800" cy="1605600"/>
          </a:xfrm>
          <a:prstGeom prst="roundRect">
            <a:avLst>
              <a:gd fmla="val 4866" name="adj"/>
            </a:avLst>
          </a:prstGeom>
          <a:noFill/>
          <a:ln>
            <a:noFill/>
          </a:ln>
        </p:spPr>
      </p:pic>
      <p:sp>
        <p:nvSpPr>
          <p:cNvPr id="885" name="Google Shape;885;p47"/>
          <p:cNvSpPr/>
          <p:nvPr/>
        </p:nvSpPr>
        <p:spPr>
          <a:xfrm>
            <a:off x="6182708" y="561895"/>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7"/>
          <p:cNvSpPr/>
          <p:nvPr/>
        </p:nvSpPr>
        <p:spPr>
          <a:xfrm>
            <a:off x="6094482" y="936798"/>
            <a:ext cx="90600" cy="107163"/>
          </a:xfrm>
          <a:custGeom>
            <a:rect b="b" l="l" r="r" t="t"/>
            <a:pathLst>
              <a:path extrusionOk="0" h="3882" w="3282">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7"/>
          <p:cNvSpPr/>
          <p:nvPr/>
        </p:nvSpPr>
        <p:spPr>
          <a:xfrm>
            <a:off x="2393049" y="2262652"/>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7"/>
          <p:cNvSpPr/>
          <p:nvPr/>
        </p:nvSpPr>
        <p:spPr>
          <a:xfrm>
            <a:off x="1678604" y="1464313"/>
            <a:ext cx="197735" cy="235526"/>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7"/>
          <p:cNvSpPr/>
          <p:nvPr/>
        </p:nvSpPr>
        <p:spPr>
          <a:xfrm>
            <a:off x="713228" y="2453994"/>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7"/>
          <p:cNvSpPr/>
          <p:nvPr/>
        </p:nvSpPr>
        <p:spPr>
          <a:xfrm>
            <a:off x="1529126" y="2369823"/>
            <a:ext cx="89827" cy="107135"/>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7"/>
          <p:cNvSpPr/>
          <p:nvPr/>
        </p:nvSpPr>
        <p:spPr>
          <a:xfrm>
            <a:off x="2166263" y="2949244"/>
            <a:ext cx="159916" cy="189840"/>
          </a:xfrm>
          <a:custGeom>
            <a:rect b="b" l="l" r="r" t="t"/>
            <a:pathLst>
              <a:path extrusionOk="0" h="6877" w="5793">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7"/>
          <p:cNvSpPr/>
          <p:nvPr/>
        </p:nvSpPr>
        <p:spPr>
          <a:xfrm flipH="1">
            <a:off x="6535678" y="2277190"/>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7"/>
          <p:cNvSpPr/>
          <p:nvPr/>
        </p:nvSpPr>
        <p:spPr>
          <a:xfrm flipH="1">
            <a:off x="7142988" y="1478851"/>
            <a:ext cx="197735" cy="235526"/>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7"/>
          <p:cNvSpPr/>
          <p:nvPr/>
        </p:nvSpPr>
        <p:spPr>
          <a:xfrm flipH="1">
            <a:off x="8108364" y="2468532"/>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7"/>
          <p:cNvSpPr/>
          <p:nvPr/>
        </p:nvSpPr>
        <p:spPr>
          <a:xfrm flipH="1">
            <a:off x="7400374" y="2384360"/>
            <a:ext cx="89827" cy="107135"/>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7"/>
          <p:cNvSpPr/>
          <p:nvPr/>
        </p:nvSpPr>
        <p:spPr>
          <a:xfrm flipH="1">
            <a:off x="6693147" y="2963782"/>
            <a:ext cx="159916" cy="189840"/>
          </a:xfrm>
          <a:custGeom>
            <a:rect b="b" l="l" r="r" t="t"/>
            <a:pathLst>
              <a:path extrusionOk="0" h="6877" w="5793">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48"/>
          <p:cNvSpPr txBox="1"/>
          <p:nvPr>
            <p:ph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THIS IS A MAP</a:t>
            </a:r>
            <a:endParaRPr/>
          </a:p>
        </p:txBody>
      </p:sp>
      <p:grpSp>
        <p:nvGrpSpPr>
          <p:cNvPr id="902" name="Google Shape;902;p48"/>
          <p:cNvGrpSpPr/>
          <p:nvPr/>
        </p:nvGrpSpPr>
        <p:grpSpPr>
          <a:xfrm>
            <a:off x="841741" y="1405419"/>
            <a:ext cx="5295163" cy="2820926"/>
            <a:chOff x="233350" y="949250"/>
            <a:chExt cx="7137300" cy="3802300"/>
          </a:xfrm>
        </p:grpSpPr>
        <p:sp>
          <p:nvSpPr>
            <p:cNvPr id="903" name="Google Shape;903;p4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 name="Google Shape;954;p48"/>
          <p:cNvSpPr txBox="1"/>
          <p:nvPr>
            <p:ph idx="4294967295" type="subTitle"/>
          </p:nvPr>
        </p:nvSpPr>
        <p:spPr>
          <a:xfrm>
            <a:off x="6217559" y="1315088"/>
            <a:ext cx="2084700" cy="369300"/>
          </a:xfrm>
          <a:prstGeom prst="rect">
            <a:avLst/>
          </a:prstGeom>
        </p:spPr>
        <p:txBody>
          <a:bodyPr anchorCtr="0" anchor="t" bIns="0" lIns="0" spcFirstLastPara="1" rIns="0" wrap="square" tIns="0">
            <a:noAutofit/>
          </a:bodyPr>
          <a:lstStyle/>
          <a:p>
            <a:pPr indent="0" lvl="0" marL="0" marR="0" rtl="0" algn="r">
              <a:lnSpc>
                <a:spcPct val="100000"/>
              </a:lnSpc>
              <a:spcBef>
                <a:spcPts val="0"/>
              </a:spcBef>
              <a:spcAft>
                <a:spcPts val="0"/>
              </a:spcAft>
              <a:buNone/>
            </a:pPr>
            <a:r>
              <a:rPr b="1" lang="en" sz="2100">
                <a:solidFill>
                  <a:schemeClr val="accent6"/>
                </a:solidFill>
                <a:latin typeface="Poppins"/>
                <a:ea typeface="Poppins"/>
                <a:cs typeface="Poppins"/>
                <a:sym typeface="Poppins"/>
              </a:rPr>
              <a:t>Mars</a:t>
            </a:r>
            <a:endParaRPr b="1" sz="1900">
              <a:solidFill>
                <a:schemeClr val="accent2"/>
              </a:solidFill>
              <a:latin typeface="Fahkwang"/>
              <a:ea typeface="Fahkwang"/>
              <a:cs typeface="Fahkwang"/>
              <a:sym typeface="Fahkwang"/>
            </a:endParaRPr>
          </a:p>
        </p:txBody>
      </p:sp>
      <p:sp>
        <p:nvSpPr>
          <p:cNvPr id="955" name="Google Shape;955;p48"/>
          <p:cNvSpPr txBox="1"/>
          <p:nvPr>
            <p:ph idx="4294967295" type="subTitle"/>
          </p:nvPr>
        </p:nvSpPr>
        <p:spPr>
          <a:xfrm>
            <a:off x="6217559" y="2747220"/>
            <a:ext cx="2084700" cy="556200"/>
          </a:xfrm>
          <a:prstGeom prst="rect">
            <a:avLst/>
          </a:prstGeom>
        </p:spPr>
        <p:txBody>
          <a:bodyPr anchorCtr="0" anchor="t" bIns="0" lIns="0" spcFirstLastPara="1" rIns="0" wrap="square" tIns="0">
            <a:noAutofit/>
          </a:bodyPr>
          <a:lstStyle/>
          <a:p>
            <a:pPr indent="0" lvl="0" marL="0" rtl="0" algn="r">
              <a:lnSpc>
                <a:spcPct val="100000"/>
              </a:lnSpc>
              <a:spcBef>
                <a:spcPts val="0"/>
              </a:spcBef>
              <a:spcAft>
                <a:spcPts val="1200"/>
              </a:spcAft>
              <a:buNone/>
            </a:pPr>
            <a:r>
              <a:rPr lang="en"/>
              <a:t>It’s the second planet from the Sun</a:t>
            </a:r>
            <a:endParaRPr sz="1600"/>
          </a:p>
        </p:txBody>
      </p:sp>
      <p:sp>
        <p:nvSpPr>
          <p:cNvPr id="956" name="Google Shape;956;p48"/>
          <p:cNvSpPr txBox="1"/>
          <p:nvPr>
            <p:ph idx="4294967295" type="subTitle"/>
          </p:nvPr>
        </p:nvSpPr>
        <p:spPr>
          <a:xfrm>
            <a:off x="6217559" y="2332138"/>
            <a:ext cx="2084700" cy="369300"/>
          </a:xfrm>
          <a:prstGeom prst="rect">
            <a:avLst/>
          </a:prstGeom>
        </p:spPr>
        <p:txBody>
          <a:bodyPr anchorCtr="0" anchor="t" bIns="0" lIns="0" spcFirstLastPara="1" rIns="0" wrap="square" tIns="0">
            <a:noAutofit/>
          </a:bodyPr>
          <a:lstStyle/>
          <a:p>
            <a:pPr indent="0" lvl="0" marL="0" marR="0" rtl="0" algn="r">
              <a:lnSpc>
                <a:spcPct val="100000"/>
              </a:lnSpc>
              <a:spcBef>
                <a:spcPts val="0"/>
              </a:spcBef>
              <a:spcAft>
                <a:spcPts val="0"/>
              </a:spcAft>
              <a:buNone/>
            </a:pPr>
            <a:r>
              <a:rPr b="1" lang="en" sz="2100">
                <a:solidFill>
                  <a:schemeClr val="accent2"/>
                </a:solidFill>
                <a:latin typeface="Poppins"/>
                <a:ea typeface="Poppins"/>
                <a:cs typeface="Poppins"/>
                <a:sym typeface="Poppins"/>
              </a:rPr>
              <a:t>Venus</a:t>
            </a:r>
            <a:endParaRPr b="1" sz="2100">
              <a:solidFill>
                <a:schemeClr val="accent2"/>
              </a:solidFill>
              <a:latin typeface="Poppins"/>
              <a:ea typeface="Poppins"/>
              <a:cs typeface="Poppins"/>
              <a:sym typeface="Poppins"/>
            </a:endParaRPr>
          </a:p>
        </p:txBody>
      </p:sp>
      <p:sp>
        <p:nvSpPr>
          <p:cNvPr id="957" name="Google Shape;957;p48"/>
          <p:cNvSpPr txBox="1"/>
          <p:nvPr>
            <p:ph idx="4294967295" type="subTitle"/>
          </p:nvPr>
        </p:nvSpPr>
        <p:spPr>
          <a:xfrm>
            <a:off x="6217559" y="3750225"/>
            <a:ext cx="2084700" cy="556200"/>
          </a:xfrm>
          <a:prstGeom prst="rect">
            <a:avLst/>
          </a:prstGeom>
        </p:spPr>
        <p:txBody>
          <a:bodyPr anchorCtr="0" anchor="t" bIns="0" lIns="0" spcFirstLastPara="1" rIns="0" wrap="square" tIns="0">
            <a:noAutofit/>
          </a:bodyPr>
          <a:lstStyle/>
          <a:p>
            <a:pPr indent="0" lvl="0" marL="0" rtl="0" algn="r">
              <a:lnSpc>
                <a:spcPct val="100000"/>
              </a:lnSpc>
              <a:spcBef>
                <a:spcPts val="0"/>
              </a:spcBef>
              <a:spcAft>
                <a:spcPts val="0"/>
              </a:spcAft>
              <a:buNone/>
            </a:pPr>
            <a:r>
              <a:rPr lang="en"/>
              <a:t>Mercury is the closest planet to the Sun</a:t>
            </a:r>
            <a:endParaRPr sz="1600"/>
          </a:p>
        </p:txBody>
      </p:sp>
      <p:sp>
        <p:nvSpPr>
          <p:cNvPr id="958" name="Google Shape;958;p48"/>
          <p:cNvSpPr txBox="1"/>
          <p:nvPr>
            <p:ph idx="4294967295" type="subTitle"/>
          </p:nvPr>
        </p:nvSpPr>
        <p:spPr>
          <a:xfrm>
            <a:off x="6217559" y="3334738"/>
            <a:ext cx="2084700" cy="369300"/>
          </a:xfrm>
          <a:prstGeom prst="rect">
            <a:avLst/>
          </a:prstGeom>
        </p:spPr>
        <p:txBody>
          <a:bodyPr anchorCtr="0" anchor="t" bIns="0" lIns="0" spcFirstLastPara="1" rIns="0" wrap="square" tIns="0">
            <a:noAutofit/>
          </a:bodyPr>
          <a:lstStyle/>
          <a:p>
            <a:pPr indent="0" lvl="0" marL="0" marR="0" rtl="0" algn="r">
              <a:lnSpc>
                <a:spcPct val="100000"/>
              </a:lnSpc>
              <a:spcBef>
                <a:spcPts val="0"/>
              </a:spcBef>
              <a:spcAft>
                <a:spcPts val="0"/>
              </a:spcAft>
              <a:buNone/>
            </a:pPr>
            <a:r>
              <a:rPr b="1" lang="en" sz="2100">
                <a:solidFill>
                  <a:schemeClr val="accent3"/>
                </a:solidFill>
                <a:latin typeface="Poppins"/>
                <a:ea typeface="Poppins"/>
                <a:cs typeface="Poppins"/>
                <a:sym typeface="Poppins"/>
              </a:rPr>
              <a:t>Mercury</a:t>
            </a:r>
            <a:endParaRPr b="1" sz="2100">
              <a:solidFill>
                <a:schemeClr val="accent3"/>
              </a:solidFill>
              <a:latin typeface="Poppins"/>
              <a:ea typeface="Poppins"/>
              <a:cs typeface="Poppins"/>
              <a:sym typeface="Poppins"/>
            </a:endParaRPr>
          </a:p>
        </p:txBody>
      </p:sp>
      <p:sp>
        <p:nvSpPr>
          <p:cNvPr id="959" name="Google Shape;959;p48"/>
          <p:cNvSpPr/>
          <p:nvPr/>
        </p:nvSpPr>
        <p:spPr>
          <a:xfrm>
            <a:off x="1952514" y="3472475"/>
            <a:ext cx="245931" cy="319236"/>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p:nvPr/>
        </p:nvSpPr>
        <p:spPr>
          <a:xfrm>
            <a:off x="3611691" y="2430205"/>
            <a:ext cx="245931" cy="319236"/>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8"/>
          <p:cNvSpPr/>
          <p:nvPr/>
        </p:nvSpPr>
        <p:spPr>
          <a:xfrm>
            <a:off x="1911019" y="1884964"/>
            <a:ext cx="245931" cy="319236"/>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txBox="1"/>
          <p:nvPr>
            <p:ph idx="4294967295" type="subTitle"/>
          </p:nvPr>
        </p:nvSpPr>
        <p:spPr>
          <a:xfrm>
            <a:off x="6217559" y="1730166"/>
            <a:ext cx="2084700" cy="556200"/>
          </a:xfrm>
          <a:prstGeom prst="rect">
            <a:avLst/>
          </a:prstGeom>
        </p:spPr>
        <p:txBody>
          <a:bodyPr anchorCtr="0" anchor="t" bIns="0" lIns="0" spcFirstLastPara="1" rIns="0" wrap="square" tIns="0">
            <a:noAutofit/>
          </a:bodyPr>
          <a:lstStyle/>
          <a:p>
            <a:pPr indent="0" lvl="0" marL="0" rtl="0" algn="r">
              <a:lnSpc>
                <a:spcPct val="100000"/>
              </a:lnSpc>
              <a:spcBef>
                <a:spcPts val="0"/>
              </a:spcBef>
              <a:spcAft>
                <a:spcPts val="1200"/>
              </a:spcAft>
              <a:buNone/>
            </a:pPr>
            <a:r>
              <a:rPr lang="en"/>
              <a:t>Mars is actually a very cold place</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49"/>
          <p:cNvSpPr txBox="1"/>
          <p:nvPr>
            <p:ph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OUR MISSION AND VISION</a:t>
            </a:r>
            <a:endParaRPr/>
          </a:p>
        </p:txBody>
      </p:sp>
      <p:sp>
        <p:nvSpPr>
          <p:cNvPr id="968" name="Google Shape;968;p49"/>
          <p:cNvSpPr txBox="1"/>
          <p:nvPr>
            <p:ph idx="1" type="subTitle"/>
          </p:nvPr>
        </p:nvSpPr>
        <p:spPr>
          <a:xfrm>
            <a:off x="1304969" y="2774750"/>
            <a:ext cx="2837700" cy="108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969" name="Google Shape;969;p49"/>
          <p:cNvSpPr txBox="1"/>
          <p:nvPr>
            <p:ph idx="2" type="subTitle"/>
          </p:nvPr>
        </p:nvSpPr>
        <p:spPr>
          <a:xfrm>
            <a:off x="1303763" y="2357225"/>
            <a:ext cx="2840100" cy="3408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Mercury</a:t>
            </a:r>
            <a:endParaRPr/>
          </a:p>
        </p:txBody>
      </p:sp>
      <p:sp>
        <p:nvSpPr>
          <p:cNvPr id="970" name="Google Shape;970;p49"/>
          <p:cNvSpPr txBox="1"/>
          <p:nvPr>
            <p:ph idx="3" type="subTitle"/>
          </p:nvPr>
        </p:nvSpPr>
        <p:spPr>
          <a:xfrm>
            <a:off x="5001344" y="2773680"/>
            <a:ext cx="2837700" cy="108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971" name="Google Shape;971;p49"/>
          <p:cNvSpPr txBox="1"/>
          <p:nvPr>
            <p:ph idx="4" type="subTitle"/>
          </p:nvPr>
        </p:nvSpPr>
        <p:spPr>
          <a:xfrm>
            <a:off x="5000138" y="2353056"/>
            <a:ext cx="2840100" cy="3408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Venus</a:t>
            </a:r>
            <a:endParaRPr/>
          </a:p>
        </p:txBody>
      </p:sp>
      <p:sp>
        <p:nvSpPr>
          <p:cNvPr id="972" name="Google Shape;972;p49"/>
          <p:cNvSpPr/>
          <p:nvPr/>
        </p:nvSpPr>
        <p:spPr>
          <a:xfrm>
            <a:off x="2290913" y="1723925"/>
            <a:ext cx="8658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9"/>
          <p:cNvSpPr/>
          <p:nvPr/>
        </p:nvSpPr>
        <p:spPr>
          <a:xfrm>
            <a:off x="5987288" y="1723925"/>
            <a:ext cx="8658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4" name="Google Shape;974;p49"/>
          <p:cNvGrpSpPr/>
          <p:nvPr/>
        </p:nvGrpSpPr>
        <p:grpSpPr>
          <a:xfrm>
            <a:off x="6294710" y="1810262"/>
            <a:ext cx="250997" cy="314222"/>
            <a:chOff x="4491041" y="1569273"/>
            <a:chExt cx="250997" cy="314222"/>
          </a:xfrm>
        </p:grpSpPr>
        <p:sp>
          <p:nvSpPr>
            <p:cNvPr id="975" name="Google Shape;975;p49"/>
            <p:cNvSpPr/>
            <p:nvPr/>
          </p:nvSpPr>
          <p:spPr>
            <a:xfrm>
              <a:off x="4491491" y="1828955"/>
              <a:ext cx="250548" cy="54541"/>
            </a:xfrm>
            <a:custGeom>
              <a:rect b="b" l="l" r="r" t="t"/>
              <a:pathLst>
                <a:path extrusionOk="0" h="1093" w="5021">
                  <a:moveTo>
                    <a:pt x="594" y="1"/>
                  </a:moveTo>
                  <a:cubicBezTo>
                    <a:pt x="437" y="1"/>
                    <a:pt x="288" y="53"/>
                    <a:pt x="175" y="149"/>
                  </a:cubicBezTo>
                  <a:cubicBezTo>
                    <a:pt x="70" y="263"/>
                    <a:pt x="0" y="394"/>
                    <a:pt x="0" y="542"/>
                  </a:cubicBezTo>
                  <a:cubicBezTo>
                    <a:pt x="0" y="699"/>
                    <a:pt x="70" y="839"/>
                    <a:pt x="175" y="935"/>
                  </a:cubicBezTo>
                  <a:cubicBezTo>
                    <a:pt x="288" y="1040"/>
                    <a:pt x="437" y="1092"/>
                    <a:pt x="594" y="1092"/>
                  </a:cubicBezTo>
                  <a:lnTo>
                    <a:pt x="4811" y="1092"/>
                  </a:lnTo>
                  <a:cubicBezTo>
                    <a:pt x="4872" y="1092"/>
                    <a:pt x="4925" y="1066"/>
                    <a:pt x="4968" y="1022"/>
                  </a:cubicBezTo>
                  <a:cubicBezTo>
                    <a:pt x="5021" y="953"/>
                    <a:pt x="5021" y="848"/>
                    <a:pt x="4960" y="787"/>
                  </a:cubicBezTo>
                  <a:cubicBezTo>
                    <a:pt x="4846" y="699"/>
                    <a:pt x="4802" y="621"/>
                    <a:pt x="4802" y="551"/>
                  </a:cubicBezTo>
                  <a:cubicBezTo>
                    <a:pt x="4802" y="490"/>
                    <a:pt x="4846" y="411"/>
                    <a:pt x="4951" y="306"/>
                  </a:cubicBezTo>
                  <a:cubicBezTo>
                    <a:pt x="4986" y="254"/>
                    <a:pt x="5012" y="176"/>
                    <a:pt x="4977" y="106"/>
                  </a:cubicBezTo>
                  <a:cubicBezTo>
                    <a:pt x="4951" y="45"/>
                    <a:pt x="4881" y="1"/>
                    <a:pt x="48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9"/>
            <p:cNvSpPr/>
            <p:nvPr/>
          </p:nvSpPr>
          <p:spPr>
            <a:xfrm>
              <a:off x="4555962" y="1676908"/>
              <a:ext cx="9631" cy="13124"/>
            </a:xfrm>
            <a:custGeom>
              <a:rect b="b" l="l" r="r" t="t"/>
              <a:pathLst>
                <a:path extrusionOk="0" h="263" w="193">
                  <a:moveTo>
                    <a:pt x="96" y="1"/>
                  </a:moveTo>
                  <a:lnTo>
                    <a:pt x="0" y="262"/>
                  </a:lnTo>
                  <a:lnTo>
                    <a:pt x="192" y="262"/>
                  </a:lnTo>
                  <a:lnTo>
                    <a:pt x="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9"/>
            <p:cNvSpPr/>
            <p:nvPr/>
          </p:nvSpPr>
          <p:spPr>
            <a:xfrm>
              <a:off x="4666641" y="1676908"/>
              <a:ext cx="9631" cy="13124"/>
            </a:xfrm>
            <a:custGeom>
              <a:rect b="b" l="l" r="r" t="t"/>
              <a:pathLst>
                <a:path extrusionOk="0" h="263" w="193">
                  <a:moveTo>
                    <a:pt x="96" y="1"/>
                  </a:moveTo>
                  <a:lnTo>
                    <a:pt x="0" y="262"/>
                  </a:lnTo>
                  <a:lnTo>
                    <a:pt x="192" y="262"/>
                  </a:lnTo>
                  <a:lnTo>
                    <a:pt x="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9"/>
            <p:cNvSpPr/>
            <p:nvPr/>
          </p:nvSpPr>
          <p:spPr>
            <a:xfrm>
              <a:off x="4551172" y="1708695"/>
              <a:ext cx="18313" cy="18363"/>
            </a:xfrm>
            <a:custGeom>
              <a:rect b="b" l="l" r="r" t="t"/>
              <a:pathLst>
                <a:path extrusionOk="0" h="368" w="367">
                  <a:moveTo>
                    <a:pt x="0" y="1"/>
                  </a:moveTo>
                  <a:lnTo>
                    <a:pt x="0" y="193"/>
                  </a:lnTo>
                  <a:cubicBezTo>
                    <a:pt x="0" y="289"/>
                    <a:pt x="70" y="368"/>
                    <a:pt x="175" y="368"/>
                  </a:cubicBezTo>
                  <a:lnTo>
                    <a:pt x="192" y="368"/>
                  </a:lnTo>
                  <a:cubicBezTo>
                    <a:pt x="288" y="368"/>
                    <a:pt x="367" y="289"/>
                    <a:pt x="367" y="193"/>
                  </a:cubicBezTo>
                  <a:lnTo>
                    <a:pt x="3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9"/>
            <p:cNvSpPr/>
            <p:nvPr/>
          </p:nvSpPr>
          <p:spPr>
            <a:xfrm>
              <a:off x="4661402" y="1708695"/>
              <a:ext cx="18762" cy="18363"/>
            </a:xfrm>
            <a:custGeom>
              <a:rect b="b" l="l" r="r" t="t"/>
              <a:pathLst>
                <a:path extrusionOk="0" h="368" w="376">
                  <a:moveTo>
                    <a:pt x="0" y="1"/>
                  </a:moveTo>
                  <a:lnTo>
                    <a:pt x="0" y="193"/>
                  </a:lnTo>
                  <a:cubicBezTo>
                    <a:pt x="18" y="289"/>
                    <a:pt x="88" y="368"/>
                    <a:pt x="175" y="368"/>
                  </a:cubicBezTo>
                  <a:lnTo>
                    <a:pt x="201" y="368"/>
                  </a:lnTo>
                  <a:cubicBezTo>
                    <a:pt x="297" y="368"/>
                    <a:pt x="376" y="289"/>
                    <a:pt x="376" y="193"/>
                  </a:cubicBezTo>
                  <a:lnTo>
                    <a:pt x="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9"/>
            <p:cNvSpPr/>
            <p:nvPr/>
          </p:nvSpPr>
          <p:spPr>
            <a:xfrm>
              <a:off x="4491041" y="1569273"/>
              <a:ext cx="249700" cy="251047"/>
            </a:xfrm>
            <a:custGeom>
              <a:rect b="b" l="l" r="r" t="t"/>
              <a:pathLst>
                <a:path extrusionOk="0" h="5031" w="5004">
                  <a:moveTo>
                    <a:pt x="2478" y="856"/>
                  </a:moveTo>
                  <a:cubicBezTo>
                    <a:pt x="2585" y="856"/>
                    <a:pt x="2672" y="940"/>
                    <a:pt x="2672" y="1049"/>
                  </a:cubicBezTo>
                  <a:lnTo>
                    <a:pt x="2672" y="1450"/>
                  </a:lnTo>
                  <a:lnTo>
                    <a:pt x="3633" y="1450"/>
                  </a:lnTo>
                  <a:cubicBezTo>
                    <a:pt x="3702" y="1459"/>
                    <a:pt x="3755" y="1503"/>
                    <a:pt x="3772" y="1573"/>
                  </a:cubicBezTo>
                  <a:lnTo>
                    <a:pt x="4139" y="2533"/>
                  </a:lnTo>
                  <a:cubicBezTo>
                    <a:pt x="4148" y="2550"/>
                    <a:pt x="4148" y="2577"/>
                    <a:pt x="4148" y="2594"/>
                  </a:cubicBezTo>
                  <a:lnTo>
                    <a:pt x="4148" y="2987"/>
                  </a:lnTo>
                  <a:lnTo>
                    <a:pt x="4157" y="2987"/>
                  </a:lnTo>
                  <a:cubicBezTo>
                    <a:pt x="4157" y="3109"/>
                    <a:pt x="4130" y="3214"/>
                    <a:pt x="4052" y="3319"/>
                  </a:cubicBezTo>
                  <a:cubicBezTo>
                    <a:pt x="3942" y="3463"/>
                    <a:pt x="3781" y="3529"/>
                    <a:pt x="3620" y="3529"/>
                  </a:cubicBezTo>
                  <a:cubicBezTo>
                    <a:pt x="3334" y="3529"/>
                    <a:pt x="3048" y="3322"/>
                    <a:pt x="3048" y="2987"/>
                  </a:cubicBezTo>
                  <a:lnTo>
                    <a:pt x="3048" y="2603"/>
                  </a:lnTo>
                  <a:cubicBezTo>
                    <a:pt x="3048" y="2577"/>
                    <a:pt x="3056" y="2550"/>
                    <a:pt x="3065" y="2516"/>
                  </a:cubicBezTo>
                  <a:cubicBezTo>
                    <a:pt x="3065" y="2507"/>
                    <a:pt x="3065" y="2507"/>
                    <a:pt x="3083" y="2498"/>
                  </a:cubicBezTo>
                  <a:lnTo>
                    <a:pt x="3344" y="1817"/>
                  </a:lnTo>
                  <a:lnTo>
                    <a:pt x="2672" y="1817"/>
                  </a:lnTo>
                  <a:lnTo>
                    <a:pt x="2672" y="3773"/>
                  </a:lnTo>
                  <a:lnTo>
                    <a:pt x="2934" y="3773"/>
                  </a:lnTo>
                  <a:cubicBezTo>
                    <a:pt x="3030" y="3773"/>
                    <a:pt x="3109" y="3843"/>
                    <a:pt x="3126" y="3939"/>
                  </a:cubicBezTo>
                  <a:cubicBezTo>
                    <a:pt x="3135" y="4044"/>
                    <a:pt x="3048" y="4148"/>
                    <a:pt x="2934" y="4148"/>
                  </a:cubicBezTo>
                  <a:lnTo>
                    <a:pt x="2035" y="4148"/>
                  </a:lnTo>
                  <a:cubicBezTo>
                    <a:pt x="1930" y="4148"/>
                    <a:pt x="1860" y="4079"/>
                    <a:pt x="1843" y="3982"/>
                  </a:cubicBezTo>
                  <a:cubicBezTo>
                    <a:pt x="1834" y="3869"/>
                    <a:pt x="1921" y="3773"/>
                    <a:pt x="2035" y="3773"/>
                  </a:cubicBezTo>
                  <a:lnTo>
                    <a:pt x="2305" y="3773"/>
                  </a:lnTo>
                  <a:lnTo>
                    <a:pt x="2305" y="1817"/>
                  </a:lnTo>
                  <a:lnTo>
                    <a:pt x="1651" y="1817"/>
                  </a:lnTo>
                  <a:lnTo>
                    <a:pt x="1921" y="2533"/>
                  </a:lnTo>
                  <a:cubicBezTo>
                    <a:pt x="1930" y="2550"/>
                    <a:pt x="1930" y="2577"/>
                    <a:pt x="1930" y="2594"/>
                  </a:cubicBezTo>
                  <a:lnTo>
                    <a:pt x="1930" y="2978"/>
                  </a:lnTo>
                  <a:cubicBezTo>
                    <a:pt x="1930" y="3101"/>
                    <a:pt x="1886" y="3214"/>
                    <a:pt x="1816" y="3319"/>
                  </a:cubicBezTo>
                  <a:cubicBezTo>
                    <a:pt x="1708" y="3458"/>
                    <a:pt x="1552" y="3520"/>
                    <a:pt x="1396" y="3520"/>
                  </a:cubicBezTo>
                  <a:cubicBezTo>
                    <a:pt x="1109" y="3520"/>
                    <a:pt x="821" y="3311"/>
                    <a:pt x="821" y="2978"/>
                  </a:cubicBezTo>
                  <a:lnTo>
                    <a:pt x="821" y="2594"/>
                  </a:lnTo>
                  <a:cubicBezTo>
                    <a:pt x="821" y="2559"/>
                    <a:pt x="830" y="2542"/>
                    <a:pt x="839" y="2507"/>
                  </a:cubicBezTo>
                  <a:cubicBezTo>
                    <a:pt x="839" y="2498"/>
                    <a:pt x="839" y="2498"/>
                    <a:pt x="856" y="2489"/>
                  </a:cubicBezTo>
                  <a:lnTo>
                    <a:pt x="1214" y="1555"/>
                  </a:lnTo>
                  <a:cubicBezTo>
                    <a:pt x="1231" y="1494"/>
                    <a:pt x="1293" y="1459"/>
                    <a:pt x="1354" y="1450"/>
                  </a:cubicBezTo>
                  <a:cubicBezTo>
                    <a:pt x="1362" y="1450"/>
                    <a:pt x="1389" y="1442"/>
                    <a:pt x="1397" y="1442"/>
                  </a:cubicBezTo>
                  <a:lnTo>
                    <a:pt x="2305" y="1442"/>
                  </a:lnTo>
                  <a:lnTo>
                    <a:pt x="2305" y="1049"/>
                  </a:lnTo>
                  <a:cubicBezTo>
                    <a:pt x="2305" y="944"/>
                    <a:pt x="2367" y="874"/>
                    <a:pt x="2463" y="857"/>
                  </a:cubicBezTo>
                  <a:cubicBezTo>
                    <a:pt x="2468" y="856"/>
                    <a:pt x="2473" y="856"/>
                    <a:pt x="2478" y="856"/>
                  </a:cubicBezTo>
                  <a:close/>
                  <a:moveTo>
                    <a:pt x="559" y="1"/>
                  </a:moveTo>
                  <a:cubicBezTo>
                    <a:pt x="254" y="1"/>
                    <a:pt x="0" y="245"/>
                    <a:pt x="0" y="551"/>
                  </a:cubicBezTo>
                  <a:lnTo>
                    <a:pt x="0" y="5030"/>
                  </a:lnTo>
                  <a:cubicBezTo>
                    <a:pt x="166" y="4908"/>
                    <a:pt x="376" y="4829"/>
                    <a:pt x="594" y="4829"/>
                  </a:cubicBezTo>
                  <a:lnTo>
                    <a:pt x="4811" y="4829"/>
                  </a:lnTo>
                  <a:cubicBezTo>
                    <a:pt x="4881" y="4829"/>
                    <a:pt x="4942" y="4847"/>
                    <a:pt x="5003" y="4864"/>
                  </a:cubicBezTo>
                  <a:lnTo>
                    <a:pt x="5003" y="184"/>
                  </a:lnTo>
                  <a:cubicBezTo>
                    <a:pt x="4995" y="88"/>
                    <a:pt x="4925" y="1"/>
                    <a:pt x="48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49"/>
          <p:cNvGrpSpPr/>
          <p:nvPr/>
        </p:nvGrpSpPr>
        <p:grpSpPr>
          <a:xfrm>
            <a:off x="2564546" y="1809339"/>
            <a:ext cx="318564" cy="316069"/>
            <a:chOff x="4062297" y="2075063"/>
            <a:chExt cx="318564" cy="316069"/>
          </a:xfrm>
        </p:grpSpPr>
        <p:sp>
          <p:nvSpPr>
            <p:cNvPr id="982" name="Google Shape;982;p49"/>
            <p:cNvSpPr/>
            <p:nvPr/>
          </p:nvSpPr>
          <p:spPr>
            <a:xfrm>
              <a:off x="4109353" y="2139634"/>
              <a:ext cx="221806" cy="186526"/>
            </a:xfrm>
            <a:custGeom>
              <a:rect b="b" l="l" r="r" t="t"/>
              <a:pathLst>
                <a:path extrusionOk="0" h="3738" w="4445">
                  <a:moveTo>
                    <a:pt x="3144" y="376"/>
                  </a:moveTo>
                  <a:cubicBezTo>
                    <a:pt x="3240" y="376"/>
                    <a:pt x="3318" y="437"/>
                    <a:pt x="3327" y="542"/>
                  </a:cubicBezTo>
                  <a:cubicBezTo>
                    <a:pt x="3336" y="647"/>
                    <a:pt x="3249" y="751"/>
                    <a:pt x="3144" y="751"/>
                  </a:cubicBezTo>
                  <a:lnTo>
                    <a:pt x="1301" y="751"/>
                  </a:lnTo>
                  <a:cubicBezTo>
                    <a:pt x="1197" y="751"/>
                    <a:pt x="1127" y="682"/>
                    <a:pt x="1109" y="586"/>
                  </a:cubicBezTo>
                  <a:cubicBezTo>
                    <a:pt x="1101" y="472"/>
                    <a:pt x="1188" y="376"/>
                    <a:pt x="1301" y="376"/>
                  </a:cubicBezTo>
                  <a:close/>
                  <a:moveTo>
                    <a:pt x="3406" y="1118"/>
                  </a:moveTo>
                  <a:cubicBezTo>
                    <a:pt x="3502" y="1118"/>
                    <a:pt x="3580" y="1179"/>
                    <a:pt x="3589" y="1284"/>
                  </a:cubicBezTo>
                  <a:cubicBezTo>
                    <a:pt x="3598" y="1389"/>
                    <a:pt x="3511" y="1494"/>
                    <a:pt x="3406" y="1494"/>
                  </a:cubicBezTo>
                  <a:lnTo>
                    <a:pt x="1040" y="1494"/>
                  </a:lnTo>
                  <a:cubicBezTo>
                    <a:pt x="935" y="1494"/>
                    <a:pt x="865" y="1424"/>
                    <a:pt x="847" y="1328"/>
                  </a:cubicBezTo>
                  <a:cubicBezTo>
                    <a:pt x="839" y="1214"/>
                    <a:pt x="926" y="1118"/>
                    <a:pt x="1040" y="1118"/>
                  </a:cubicBezTo>
                  <a:close/>
                  <a:moveTo>
                    <a:pt x="2201" y="1983"/>
                  </a:moveTo>
                  <a:cubicBezTo>
                    <a:pt x="2262" y="1983"/>
                    <a:pt x="2306" y="2000"/>
                    <a:pt x="2332" y="2035"/>
                  </a:cubicBezTo>
                  <a:lnTo>
                    <a:pt x="2419" y="2131"/>
                  </a:lnTo>
                  <a:lnTo>
                    <a:pt x="2550" y="2131"/>
                  </a:lnTo>
                  <a:cubicBezTo>
                    <a:pt x="2611" y="2131"/>
                    <a:pt x="2655" y="2157"/>
                    <a:pt x="2699" y="2183"/>
                  </a:cubicBezTo>
                  <a:cubicBezTo>
                    <a:pt x="2725" y="2218"/>
                    <a:pt x="2751" y="2271"/>
                    <a:pt x="2751" y="2332"/>
                  </a:cubicBezTo>
                  <a:lnTo>
                    <a:pt x="2751" y="2463"/>
                  </a:lnTo>
                  <a:lnTo>
                    <a:pt x="2847" y="2550"/>
                  </a:lnTo>
                  <a:cubicBezTo>
                    <a:pt x="2882" y="2576"/>
                    <a:pt x="2899" y="2637"/>
                    <a:pt x="2899" y="2681"/>
                  </a:cubicBezTo>
                  <a:cubicBezTo>
                    <a:pt x="2917" y="2725"/>
                    <a:pt x="2891" y="2777"/>
                    <a:pt x="2847" y="2812"/>
                  </a:cubicBezTo>
                  <a:lnTo>
                    <a:pt x="2751" y="2899"/>
                  </a:lnTo>
                  <a:lnTo>
                    <a:pt x="2751" y="3030"/>
                  </a:lnTo>
                  <a:cubicBezTo>
                    <a:pt x="2751" y="3083"/>
                    <a:pt x="2725" y="3126"/>
                    <a:pt x="2699" y="3170"/>
                  </a:cubicBezTo>
                  <a:cubicBezTo>
                    <a:pt x="2664" y="3205"/>
                    <a:pt x="2611" y="3222"/>
                    <a:pt x="2550" y="3222"/>
                  </a:cubicBezTo>
                  <a:lnTo>
                    <a:pt x="2419" y="3222"/>
                  </a:lnTo>
                  <a:lnTo>
                    <a:pt x="2332" y="3327"/>
                  </a:lnTo>
                  <a:cubicBezTo>
                    <a:pt x="2306" y="3353"/>
                    <a:pt x="2244" y="3380"/>
                    <a:pt x="2201" y="3380"/>
                  </a:cubicBezTo>
                  <a:cubicBezTo>
                    <a:pt x="2148" y="3380"/>
                    <a:pt x="2105" y="3353"/>
                    <a:pt x="2070" y="3327"/>
                  </a:cubicBezTo>
                  <a:lnTo>
                    <a:pt x="1983" y="3222"/>
                  </a:lnTo>
                  <a:lnTo>
                    <a:pt x="1852" y="3222"/>
                  </a:lnTo>
                  <a:cubicBezTo>
                    <a:pt x="1799" y="3222"/>
                    <a:pt x="1755" y="3205"/>
                    <a:pt x="1712" y="3170"/>
                  </a:cubicBezTo>
                  <a:cubicBezTo>
                    <a:pt x="1677" y="3135"/>
                    <a:pt x="1659" y="3083"/>
                    <a:pt x="1659" y="3030"/>
                  </a:cubicBezTo>
                  <a:lnTo>
                    <a:pt x="1659" y="2899"/>
                  </a:lnTo>
                  <a:lnTo>
                    <a:pt x="1563" y="2812"/>
                  </a:lnTo>
                  <a:cubicBezTo>
                    <a:pt x="1528" y="2777"/>
                    <a:pt x="1502" y="2725"/>
                    <a:pt x="1502" y="2681"/>
                  </a:cubicBezTo>
                  <a:cubicBezTo>
                    <a:pt x="1502" y="2620"/>
                    <a:pt x="1528" y="2576"/>
                    <a:pt x="1563" y="2550"/>
                  </a:cubicBezTo>
                  <a:lnTo>
                    <a:pt x="1659" y="2463"/>
                  </a:lnTo>
                  <a:lnTo>
                    <a:pt x="1659" y="2332"/>
                  </a:lnTo>
                  <a:cubicBezTo>
                    <a:pt x="1659" y="2271"/>
                    <a:pt x="1677" y="2227"/>
                    <a:pt x="1712" y="2183"/>
                  </a:cubicBezTo>
                  <a:cubicBezTo>
                    <a:pt x="1747" y="2157"/>
                    <a:pt x="1799" y="2131"/>
                    <a:pt x="1852" y="2131"/>
                  </a:cubicBezTo>
                  <a:lnTo>
                    <a:pt x="1983" y="2131"/>
                  </a:lnTo>
                  <a:lnTo>
                    <a:pt x="2070" y="2035"/>
                  </a:lnTo>
                  <a:cubicBezTo>
                    <a:pt x="2105" y="2000"/>
                    <a:pt x="2157" y="1983"/>
                    <a:pt x="2201" y="1983"/>
                  </a:cubicBezTo>
                  <a:close/>
                  <a:moveTo>
                    <a:pt x="0" y="1"/>
                  </a:moveTo>
                  <a:lnTo>
                    <a:pt x="0" y="3738"/>
                  </a:lnTo>
                  <a:lnTo>
                    <a:pt x="4445" y="3738"/>
                  </a:lnTo>
                  <a:lnTo>
                    <a:pt x="44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9"/>
            <p:cNvSpPr/>
            <p:nvPr/>
          </p:nvSpPr>
          <p:spPr>
            <a:xfrm>
              <a:off x="4208705" y="2262090"/>
              <a:ext cx="23154" cy="22704"/>
            </a:xfrm>
            <a:custGeom>
              <a:rect b="b" l="l" r="r" t="t"/>
              <a:pathLst>
                <a:path extrusionOk="0" h="455" w="464">
                  <a:moveTo>
                    <a:pt x="236" y="0"/>
                  </a:moveTo>
                  <a:lnTo>
                    <a:pt x="219" y="9"/>
                  </a:lnTo>
                  <a:cubicBezTo>
                    <a:pt x="197" y="45"/>
                    <a:pt x="151" y="63"/>
                    <a:pt x="106" y="63"/>
                  </a:cubicBezTo>
                  <a:cubicBezTo>
                    <a:pt x="97" y="63"/>
                    <a:pt x="88" y="63"/>
                    <a:pt x="79" y="61"/>
                  </a:cubicBezTo>
                  <a:lnTo>
                    <a:pt x="70" y="61"/>
                  </a:lnTo>
                  <a:lnTo>
                    <a:pt x="70" y="70"/>
                  </a:lnTo>
                  <a:cubicBezTo>
                    <a:pt x="70" y="131"/>
                    <a:pt x="44" y="183"/>
                    <a:pt x="18" y="218"/>
                  </a:cubicBezTo>
                  <a:lnTo>
                    <a:pt x="0" y="227"/>
                  </a:lnTo>
                  <a:lnTo>
                    <a:pt x="18" y="236"/>
                  </a:lnTo>
                  <a:cubicBezTo>
                    <a:pt x="61" y="271"/>
                    <a:pt x="79" y="323"/>
                    <a:pt x="70" y="376"/>
                  </a:cubicBezTo>
                  <a:lnTo>
                    <a:pt x="70" y="384"/>
                  </a:lnTo>
                  <a:lnTo>
                    <a:pt x="88" y="384"/>
                  </a:lnTo>
                  <a:cubicBezTo>
                    <a:pt x="149" y="384"/>
                    <a:pt x="192" y="410"/>
                    <a:pt x="219" y="445"/>
                  </a:cubicBezTo>
                  <a:lnTo>
                    <a:pt x="236" y="454"/>
                  </a:lnTo>
                  <a:lnTo>
                    <a:pt x="245" y="445"/>
                  </a:lnTo>
                  <a:cubicBezTo>
                    <a:pt x="275" y="407"/>
                    <a:pt x="319" y="383"/>
                    <a:pt x="364" y="383"/>
                  </a:cubicBezTo>
                  <a:cubicBezTo>
                    <a:pt x="371" y="383"/>
                    <a:pt x="378" y="383"/>
                    <a:pt x="384" y="384"/>
                  </a:cubicBezTo>
                  <a:lnTo>
                    <a:pt x="402" y="384"/>
                  </a:lnTo>
                  <a:lnTo>
                    <a:pt x="402" y="376"/>
                  </a:lnTo>
                  <a:cubicBezTo>
                    <a:pt x="402" y="323"/>
                    <a:pt x="419" y="271"/>
                    <a:pt x="454" y="236"/>
                  </a:cubicBezTo>
                  <a:lnTo>
                    <a:pt x="463" y="227"/>
                  </a:lnTo>
                  <a:lnTo>
                    <a:pt x="454" y="218"/>
                  </a:lnTo>
                  <a:cubicBezTo>
                    <a:pt x="411" y="166"/>
                    <a:pt x="384" y="131"/>
                    <a:pt x="402" y="70"/>
                  </a:cubicBezTo>
                  <a:lnTo>
                    <a:pt x="402" y="61"/>
                  </a:lnTo>
                  <a:lnTo>
                    <a:pt x="384" y="61"/>
                  </a:lnTo>
                  <a:cubicBezTo>
                    <a:pt x="332" y="61"/>
                    <a:pt x="280" y="44"/>
                    <a:pt x="245" y="9"/>
                  </a:cubicBezTo>
                  <a:lnTo>
                    <a:pt x="2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9"/>
            <p:cNvSpPr/>
            <p:nvPr/>
          </p:nvSpPr>
          <p:spPr>
            <a:xfrm>
              <a:off x="4062297" y="2335294"/>
              <a:ext cx="36227" cy="55838"/>
            </a:xfrm>
            <a:custGeom>
              <a:rect b="b" l="l" r="r" t="t"/>
              <a:pathLst>
                <a:path extrusionOk="0" h="1119" w="726">
                  <a:moveTo>
                    <a:pt x="524" y="0"/>
                  </a:moveTo>
                  <a:cubicBezTo>
                    <a:pt x="428" y="0"/>
                    <a:pt x="341" y="87"/>
                    <a:pt x="341" y="192"/>
                  </a:cubicBezTo>
                  <a:lnTo>
                    <a:pt x="341" y="375"/>
                  </a:lnTo>
                  <a:lnTo>
                    <a:pt x="201" y="375"/>
                  </a:lnTo>
                  <a:cubicBezTo>
                    <a:pt x="105" y="375"/>
                    <a:pt x="27" y="437"/>
                    <a:pt x="18" y="541"/>
                  </a:cubicBezTo>
                  <a:cubicBezTo>
                    <a:pt x="0" y="646"/>
                    <a:pt x="88" y="742"/>
                    <a:pt x="201" y="742"/>
                  </a:cubicBezTo>
                  <a:lnTo>
                    <a:pt x="350" y="742"/>
                  </a:lnTo>
                  <a:lnTo>
                    <a:pt x="350" y="934"/>
                  </a:lnTo>
                  <a:cubicBezTo>
                    <a:pt x="350" y="1030"/>
                    <a:pt x="420" y="1109"/>
                    <a:pt x="516" y="1118"/>
                  </a:cubicBezTo>
                  <a:cubicBezTo>
                    <a:pt x="521" y="1118"/>
                    <a:pt x="526" y="1118"/>
                    <a:pt x="531" y="1118"/>
                  </a:cubicBezTo>
                  <a:cubicBezTo>
                    <a:pt x="638" y="1118"/>
                    <a:pt x="725" y="1034"/>
                    <a:pt x="725" y="934"/>
                  </a:cubicBezTo>
                  <a:lnTo>
                    <a:pt x="725" y="192"/>
                  </a:lnTo>
                  <a:cubicBezTo>
                    <a:pt x="716" y="79"/>
                    <a:pt x="629" y="0"/>
                    <a:pt x="5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9"/>
            <p:cNvSpPr/>
            <p:nvPr/>
          </p:nvSpPr>
          <p:spPr>
            <a:xfrm>
              <a:off x="4342438" y="2335543"/>
              <a:ext cx="38423" cy="55289"/>
            </a:xfrm>
            <a:custGeom>
              <a:rect b="b" l="l" r="r" t="t"/>
              <a:pathLst>
                <a:path extrusionOk="0" h="1108" w="770">
                  <a:moveTo>
                    <a:pt x="180" y="0"/>
                  </a:moveTo>
                  <a:cubicBezTo>
                    <a:pt x="78" y="0"/>
                    <a:pt x="1" y="80"/>
                    <a:pt x="1" y="187"/>
                  </a:cubicBezTo>
                  <a:lnTo>
                    <a:pt x="1" y="947"/>
                  </a:lnTo>
                  <a:cubicBezTo>
                    <a:pt x="1" y="990"/>
                    <a:pt x="18" y="1043"/>
                    <a:pt x="62" y="1069"/>
                  </a:cubicBezTo>
                  <a:cubicBezTo>
                    <a:pt x="106" y="1096"/>
                    <a:pt x="149" y="1108"/>
                    <a:pt x="189" y="1108"/>
                  </a:cubicBezTo>
                  <a:cubicBezTo>
                    <a:pt x="291" y="1108"/>
                    <a:pt x="368" y="1030"/>
                    <a:pt x="368" y="929"/>
                  </a:cubicBezTo>
                  <a:lnTo>
                    <a:pt x="368" y="737"/>
                  </a:lnTo>
                  <a:lnTo>
                    <a:pt x="542" y="737"/>
                  </a:lnTo>
                  <a:cubicBezTo>
                    <a:pt x="586" y="737"/>
                    <a:pt x="647" y="720"/>
                    <a:pt x="664" y="676"/>
                  </a:cubicBezTo>
                  <a:cubicBezTo>
                    <a:pt x="769" y="519"/>
                    <a:pt x="664" y="370"/>
                    <a:pt x="525" y="370"/>
                  </a:cubicBezTo>
                  <a:lnTo>
                    <a:pt x="368" y="370"/>
                  </a:lnTo>
                  <a:lnTo>
                    <a:pt x="368" y="161"/>
                  </a:lnTo>
                  <a:cubicBezTo>
                    <a:pt x="368" y="117"/>
                    <a:pt x="350" y="65"/>
                    <a:pt x="306" y="39"/>
                  </a:cubicBezTo>
                  <a:cubicBezTo>
                    <a:pt x="263" y="12"/>
                    <a:pt x="220" y="0"/>
                    <a:pt x="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9"/>
            <p:cNvSpPr/>
            <p:nvPr/>
          </p:nvSpPr>
          <p:spPr>
            <a:xfrm>
              <a:off x="4062297" y="2075562"/>
              <a:ext cx="36227" cy="55888"/>
            </a:xfrm>
            <a:custGeom>
              <a:rect b="b" l="l" r="r" t="t"/>
              <a:pathLst>
                <a:path extrusionOk="0" h="1120" w="726">
                  <a:moveTo>
                    <a:pt x="524" y="1"/>
                  </a:moveTo>
                  <a:cubicBezTo>
                    <a:pt x="428" y="1"/>
                    <a:pt x="341" y="88"/>
                    <a:pt x="341" y="184"/>
                  </a:cubicBezTo>
                  <a:lnTo>
                    <a:pt x="341" y="376"/>
                  </a:lnTo>
                  <a:lnTo>
                    <a:pt x="201" y="376"/>
                  </a:lnTo>
                  <a:cubicBezTo>
                    <a:pt x="105" y="376"/>
                    <a:pt x="27" y="438"/>
                    <a:pt x="18" y="534"/>
                  </a:cubicBezTo>
                  <a:cubicBezTo>
                    <a:pt x="0" y="647"/>
                    <a:pt x="88" y="743"/>
                    <a:pt x="201" y="743"/>
                  </a:cubicBezTo>
                  <a:lnTo>
                    <a:pt x="350" y="743"/>
                  </a:lnTo>
                  <a:lnTo>
                    <a:pt x="350" y="927"/>
                  </a:lnTo>
                  <a:cubicBezTo>
                    <a:pt x="350" y="1031"/>
                    <a:pt x="420" y="1101"/>
                    <a:pt x="516" y="1119"/>
                  </a:cubicBezTo>
                  <a:cubicBezTo>
                    <a:pt x="521" y="1119"/>
                    <a:pt x="526" y="1119"/>
                    <a:pt x="531" y="1119"/>
                  </a:cubicBezTo>
                  <a:cubicBezTo>
                    <a:pt x="638" y="1119"/>
                    <a:pt x="725" y="1035"/>
                    <a:pt x="725" y="927"/>
                  </a:cubicBezTo>
                  <a:lnTo>
                    <a:pt x="725" y="184"/>
                  </a:lnTo>
                  <a:cubicBezTo>
                    <a:pt x="716" y="80"/>
                    <a:pt x="629" y="1"/>
                    <a:pt x="5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p:nvPr/>
          </p:nvSpPr>
          <p:spPr>
            <a:xfrm>
              <a:off x="4342438" y="2075063"/>
              <a:ext cx="35778" cy="55489"/>
            </a:xfrm>
            <a:custGeom>
              <a:rect b="b" l="l" r="r" t="t"/>
              <a:pathLst>
                <a:path extrusionOk="0" h="1112" w="717">
                  <a:moveTo>
                    <a:pt x="182" y="0"/>
                  </a:moveTo>
                  <a:cubicBezTo>
                    <a:pt x="81" y="0"/>
                    <a:pt x="1" y="82"/>
                    <a:pt x="1" y="186"/>
                  </a:cubicBezTo>
                  <a:lnTo>
                    <a:pt x="1" y="928"/>
                  </a:lnTo>
                  <a:cubicBezTo>
                    <a:pt x="10" y="1041"/>
                    <a:pt x="88" y="1111"/>
                    <a:pt x="193" y="1111"/>
                  </a:cubicBezTo>
                  <a:cubicBezTo>
                    <a:pt x="298" y="1111"/>
                    <a:pt x="385" y="1024"/>
                    <a:pt x="385" y="928"/>
                  </a:cubicBezTo>
                  <a:lnTo>
                    <a:pt x="385" y="744"/>
                  </a:lnTo>
                  <a:lnTo>
                    <a:pt x="525" y="744"/>
                  </a:lnTo>
                  <a:cubicBezTo>
                    <a:pt x="621" y="744"/>
                    <a:pt x="699" y="675"/>
                    <a:pt x="708" y="579"/>
                  </a:cubicBezTo>
                  <a:cubicBezTo>
                    <a:pt x="717" y="474"/>
                    <a:pt x="630" y="369"/>
                    <a:pt x="525" y="369"/>
                  </a:cubicBezTo>
                  <a:lnTo>
                    <a:pt x="368" y="369"/>
                  </a:lnTo>
                  <a:lnTo>
                    <a:pt x="368" y="186"/>
                  </a:lnTo>
                  <a:cubicBezTo>
                    <a:pt x="368" y="90"/>
                    <a:pt x="306" y="11"/>
                    <a:pt x="210" y="2"/>
                  </a:cubicBezTo>
                  <a:cubicBezTo>
                    <a:pt x="201" y="1"/>
                    <a:pt x="191" y="0"/>
                    <a:pt x="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9"/>
            <p:cNvSpPr/>
            <p:nvPr/>
          </p:nvSpPr>
          <p:spPr>
            <a:xfrm>
              <a:off x="4116339" y="2084744"/>
              <a:ext cx="208283" cy="37076"/>
            </a:xfrm>
            <a:custGeom>
              <a:rect b="b" l="l" r="r" t="t"/>
              <a:pathLst>
                <a:path extrusionOk="0" h="743" w="4174">
                  <a:moveTo>
                    <a:pt x="0" y="0"/>
                  </a:moveTo>
                  <a:lnTo>
                    <a:pt x="0" y="743"/>
                  </a:lnTo>
                  <a:lnTo>
                    <a:pt x="4174" y="743"/>
                  </a:lnTo>
                  <a:lnTo>
                    <a:pt x="41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p:nvPr/>
          </p:nvSpPr>
          <p:spPr>
            <a:xfrm>
              <a:off x="4116339" y="2344426"/>
              <a:ext cx="208283" cy="37076"/>
            </a:xfrm>
            <a:custGeom>
              <a:rect b="b" l="l" r="r" t="t"/>
              <a:pathLst>
                <a:path extrusionOk="0" h="743" w="4174">
                  <a:moveTo>
                    <a:pt x="0" y="0"/>
                  </a:moveTo>
                  <a:lnTo>
                    <a:pt x="0" y="743"/>
                  </a:lnTo>
                  <a:lnTo>
                    <a:pt x="4174" y="743"/>
                  </a:lnTo>
                  <a:lnTo>
                    <a:pt x="41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0" name="Google Shape;990;p49"/>
          <p:cNvSpPr/>
          <p:nvPr/>
        </p:nvSpPr>
        <p:spPr>
          <a:xfrm>
            <a:off x="2949071" y="1701596"/>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p:nvPr/>
        </p:nvSpPr>
        <p:spPr>
          <a:xfrm>
            <a:off x="2339471" y="2090658"/>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9"/>
          <p:cNvSpPr/>
          <p:nvPr/>
        </p:nvSpPr>
        <p:spPr>
          <a:xfrm>
            <a:off x="6693983" y="1742871"/>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p:nvPr/>
        </p:nvSpPr>
        <p:spPr>
          <a:xfrm>
            <a:off x="5430349" y="4349477"/>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9"/>
          <p:cNvSpPr/>
          <p:nvPr/>
        </p:nvSpPr>
        <p:spPr>
          <a:xfrm>
            <a:off x="4715904" y="3551138"/>
            <a:ext cx="197735" cy="235526"/>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p:nvPr/>
        </p:nvSpPr>
        <p:spPr>
          <a:xfrm>
            <a:off x="2780903" y="3738169"/>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9"/>
          <p:cNvSpPr/>
          <p:nvPr/>
        </p:nvSpPr>
        <p:spPr>
          <a:xfrm>
            <a:off x="4566426" y="4456648"/>
            <a:ext cx="89827" cy="107135"/>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p:nvPr/>
        </p:nvSpPr>
        <p:spPr>
          <a:xfrm>
            <a:off x="7290513" y="3828844"/>
            <a:ext cx="159916" cy="189840"/>
          </a:xfrm>
          <a:custGeom>
            <a:rect b="b" l="l" r="r" t="t"/>
            <a:pathLst>
              <a:path extrusionOk="0" h="6877" w="5793">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50"/>
          <p:cNvSpPr txBox="1"/>
          <p:nvPr>
            <p:ph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OUR VALUES</a:t>
            </a:r>
            <a:endParaRPr/>
          </a:p>
        </p:txBody>
      </p:sp>
      <p:sp>
        <p:nvSpPr>
          <p:cNvPr id="1003" name="Google Shape;1003;p50"/>
          <p:cNvSpPr txBox="1"/>
          <p:nvPr>
            <p:ph idx="1" type="subTitle"/>
          </p:nvPr>
        </p:nvSpPr>
        <p:spPr>
          <a:xfrm>
            <a:off x="2248081" y="2096000"/>
            <a:ext cx="2258700" cy="51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Mars is actually a very cold place</a:t>
            </a:r>
            <a:endParaRPr/>
          </a:p>
        </p:txBody>
      </p:sp>
      <p:sp>
        <p:nvSpPr>
          <p:cNvPr id="1004" name="Google Shape;1004;p50"/>
          <p:cNvSpPr txBox="1"/>
          <p:nvPr>
            <p:ph idx="2" type="subTitle"/>
          </p:nvPr>
        </p:nvSpPr>
        <p:spPr>
          <a:xfrm>
            <a:off x="2248081" y="1678475"/>
            <a:ext cx="2255700" cy="3408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Mars</a:t>
            </a:r>
            <a:endParaRPr/>
          </a:p>
        </p:txBody>
      </p:sp>
      <p:sp>
        <p:nvSpPr>
          <p:cNvPr id="1005" name="Google Shape;1005;p50"/>
          <p:cNvSpPr txBox="1"/>
          <p:nvPr>
            <p:ph idx="3" type="subTitle"/>
          </p:nvPr>
        </p:nvSpPr>
        <p:spPr>
          <a:xfrm>
            <a:off x="2248081" y="3101837"/>
            <a:ext cx="2256600" cy="52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It’s the biggest planet in the Solar System</a:t>
            </a:r>
            <a:endParaRPr/>
          </a:p>
        </p:txBody>
      </p:sp>
      <p:sp>
        <p:nvSpPr>
          <p:cNvPr id="1006" name="Google Shape;1006;p50"/>
          <p:cNvSpPr txBox="1"/>
          <p:nvPr>
            <p:ph idx="4" type="subTitle"/>
          </p:nvPr>
        </p:nvSpPr>
        <p:spPr>
          <a:xfrm>
            <a:off x="2248081" y="2687327"/>
            <a:ext cx="2258700" cy="3408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Jupiter</a:t>
            </a:r>
            <a:endParaRPr/>
          </a:p>
        </p:txBody>
      </p:sp>
      <p:sp>
        <p:nvSpPr>
          <p:cNvPr id="1007" name="Google Shape;1007;p50"/>
          <p:cNvSpPr txBox="1"/>
          <p:nvPr>
            <p:ph idx="5" type="subTitle"/>
          </p:nvPr>
        </p:nvSpPr>
        <p:spPr>
          <a:xfrm>
            <a:off x="4618243" y="2093981"/>
            <a:ext cx="2260200" cy="521100"/>
          </a:xfrm>
          <a:prstGeom prst="rect">
            <a:avLst/>
          </a:prstGeom>
        </p:spPr>
        <p:txBody>
          <a:bodyPr anchorCtr="0" anchor="t" bIns="0" lIns="0" spcFirstLastPara="1" rIns="0" wrap="square" tIns="0">
            <a:noAutofit/>
          </a:bodyPr>
          <a:lstStyle/>
          <a:p>
            <a:pPr indent="0" lvl="0" marL="182880" rtl="0" algn="r">
              <a:spcBef>
                <a:spcPts val="0"/>
              </a:spcBef>
              <a:spcAft>
                <a:spcPts val="0"/>
              </a:spcAft>
              <a:buNone/>
            </a:pPr>
            <a:r>
              <a:rPr lang="en"/>
              <a:t>It’s the farthest planet from the Sun</a:t>
            </a:r>
            <a:endParaRPr/>
          </a:p>
        </p:txBody>
      </p:sp>
      <p:sp>
        <p:nvSpPr>
          <p:cNvPr id="1008" name="Google Shape;1008;p50"/>
          <p:cNvSpPr txBox="1"/>
          <p:nvPr>
            <p:ph idx="6" type="subTitle"/>
          </p:nvPr>
        </p:nvSpPr>
        <p:spPr>
          <a:xfrm>
            <a:off x="4617301" y="1682500"/>
            <a:ext cx="2262300" cy="340800"/>
          </a:xfrm>
          <a:prstGeom prst="rect">
            <a:avLst/>
          </a:prstGeom>
        </p:spPr>
        <p:txBody>
          <a:bodyPr anchorCtr="0" anchor="t" bIns="0" lIns="0" spcFirstLastPara="1" rIns="0" wrap="square" tIns="0">
            <a:noAutofit/>
          </a:bodyPr>
          <a:lstStyle/>
          <a:p>
            <a:pPr indent="0" lvl="0" marL="182880" rtl="0" algn="r">
              <a:spcBef>
                <a:spcPts val="0"/>
              </a:spcBef>
              <a:spcAft>
                <a:spcPts val="1200"/>
              </a:spcAft>
              <a:buNone/>
            </a:pPr>
            <a:r>
              <a:rPr lang="en"/>
              <a:t>Neptune</a:t>
            </a:r>
            <a:endParaRPr/>
          </a:p>
        </p:txBody>
      </p:sp>
      <p:sp>
        <p:nvSpPr>
          <p:cNvPr id="1009" name="Google Shape;1009;p50"/>
          <p:cNvSpPr txBox="1"/>
          <p:nvPr>
            <p:ph idx="7" type="subTitle"/>
          </p:nvPr>
        </p:nvSpPr>
        <p:spPr>
          <a:xfrm>
            <a:off x="4618243" y="3101837"/>
            <a:ext cx="2260200" cy="521100"/>
          </a:xfrm>
          <a:prstGeom prst="rect">
            <a:avLst/>
          </a:prstGeom>
        </p:spPr>
        <p:txBody>
          <a:bodyPr anchorCtr="0" anchor="t" bIns="0" lIns="0" spcFirstLastPara="1" rIns="0" wrap="square" tIns="0">
            <a:noAutofit/>
          </a:bodyPr>
          <a:lstStyle/>
          <a:p>
            <a:pPr indent="0" lvl="0" marL="182880" rtl="0" algn="r">
              <a:spcBef>
                <a:spcPts val="0"/>
              </a:spcBef>
              <a:spcAft>
                <a:spcPts val="0"/>
              </a:spcAft>
              <a:buNone/>
            </a:pPr>
            <a:r>
              <a:rPr lang="en"/>
              <a:t>Saturn is a gas giant and has several rings</a:t>
            </a:r>
            <a:endParaRPr/>
          </a:p>
        </p:txBody>
      </p:sp>
      <p:sp>
        <p:nvSpPr>
          <p:cNvPr id="1010" name="Google Shape;1010;p50"/>
          <p:cNvSpPr txBox="1"/>
          <p:nvPr>
            <p:ph idx="8" type="subTitle"/>
          </p:nvPr>
        </p:nvSpPr>
        <p:spPr>
          <a:xfrm>
            <a:off x="4617301" y="2687327"/>
            <a:ext cx="2262300" cy="340800"/>
          </a:xfrm>
          <a:prstGeom prst="rect">
            <a:avLst/>
          </a:prstGeom>
        </p:spPr>
        <p:txBody>
          <a:bodyPr anchorCtr="0" anchor="t" bIns="0" lIns="0" spcFirstLastPara="1" rIns="0" wrap="square" tIns="0">
            <a:noAutofit/>
          </a:bodyPr>
          <a:lstStyle/>
          <a:p>
            <a:pPr indent="0" lvl="0" marL="182880" rtl="0" algn="r">
              <a:spcBef>
                <a:spcPts val="0"/>
              </a:spcBef>
              <a:spcAft>
                <a:spcPts val="1200"/>
              </a:spcAft>
              <a:buNone/>
            </a:pPr>
            <a:r>
              <a:rPr lang="en"/>
              <a:t>Saturn</a:t>
            </a:r>
            <a:endParaRPr/>
          </a:p>
        </p:txBody>
      </p:sp>
      <p:sp>
        <p:nvSpPr>
          <p:cNvPr id="1011" name="Google Shape;1011;p50"/>
          <p:cNvSpPr/>
          <p:nvPr/>
        </p:nvSpPr>
        <p:spPr>
          <a:xfrm>
            <a:off x="1143613" y="1643875"/>
            <a:ext cx="8658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0"/>
          <p:cNvSpPr/>
          <p:nvPr/>
        </p:nvSpPr>
        <p:spPr>
          <a:xfrm>
            <a:off x="1143613" y="2792025"/>
            <a:ext cx="8658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0"/>
          <p:cNvSpPr/>
          <p:nvPr/>
        </p:nvSpPr>
        <p:spPr>
          <a:xfrm>
            <a:off x="7134588" y="1645920"/>
            <a:ext cx="8658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0"/>
          <p:cNvSpPr/>
          <p:nvPr/>
        </p:nvSpPr>
        <p:spPr>
          <a:xfrm>
            <a:off x="7134588" y="2794070"/>
            <a:ext cx="8658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5" name="Google Shape;1015;p50"/>
          <p:cNvGrpSpPr/>
          <p:nvPr/>
        </p:nvGrpSpPr>
        <p:grpSpPr>
          <a:xfrm>
            <a:off x="1414454" y="1729589"/>
            <a:ext cx="315069" cy="315469"/>
            <a:chOff x="3444479" y="1559293"/>
            <a:chExt cx="315069" cy="315469"/>
          </a:xfrm>
        </p:grpSpPr>
        <p:sp>
          <p:nvSpPr>
            <p:cNvPr id="1016" name="Google Shape;1016;p50"/>
            <p:cNvSpPr/>
            <p:nvPr/>
          </p:nvSpPr>
          <p:spPr>
            <a:xfrm>
              <a:off x="3518531" y="1731799"/>
              <a:ext cx="167814" cy="142963"/>
            </a:xfrm>
            <a:custGeom>
              <a:rect b="b" l="l" r="r" t="t"/>
              <a:pathLst>
                <a:path extrusionOk="0" h="2865" w="3363">
                  <a:moveTo>
                    <a:pt x="2541" y="359"/>
                  </a:moveTo>
                  <a:cubicBezTo>
                    <a:pt x="2637" y="359"/>
                    <a:pt x="2725" y="446"/>
                    <a:pt x="2725" y="551"/>
                  </a:cubicBezTo>
                  <a:cubicBezTo>
                    <a:pt x="2725" y="594"/>
                    <a:pt x="2760" y="621"/>
                    <a:pt x="2803" y="621"/>
                  </a:cubicBezTo>
                  <a:cubicBezTo>
                    <a:pt x="2899" y="621"/>
                    <a:pt x="2987" y="708"/>
                    <a:pt x="2987" y="813"/>
                  </a:cubicBezTo>
                  <a:lnTo>
                    <a:pt x="2987" y="2044"/>
                  </a:lnTo>
                  <a:cubicBezTo>
                    <a:pt x="2987" y="2140"/>
                    <a:pt x="2899" y="2227"/>
                    <a:pt x="2803" y="2227"/>
                  </a:cubicBezTo>
                  <a:cubicBezTo>
                    <a:pt x="2760" y="2227"/>
                    <a:pt x="2725" y="2262"/>
                    <a:pt x="2725" y="2306"/>
                  </a:cubicBezTo>
                  <a:cubicBezTo>
                    <a:pt x="2725" y="2402"/>
                    <a:pt x="2637" y="2489"/>
                    <a:pt x="2541" y="2489"/>
                  </a:cubicBezTo>
                  <a:lnTo>
                    <a:pt x="813" y="2489"/>
                  </a:lnTo>
                  <a:cubicBezTo>
                    <a:pt x="716" y="2489"/>
                    <a:pt x="629" y="2402"/>
                    <a:pt x="629" y="2306"/>
                  </a:cubicBezTo>
                  <a:cubicBezTo>
                    <a:pt x="629" y="2262"/>
                    <a:pt x="594" y="2227"/>
                    <a:pt x="551" y="2227"/>
                  </a:cubicBezTo>
                  <a:cubicBezTo>
                    <a:pt x="455" y="2227"/>
                    <a:pt x="367" y="2140"/>
                    <a:pt x="367" y="2044"/>
                  </a:cubicBezTo>
                  <a:lnTo>
                    <a:pt x="367" y="813"/>
                  </a:lnTo>
                  <a:cubicBezTo>
                    <a:pt x="367" y="708"/>
                    <a:pt x="455" y="621"/>
                    <a:pt x="551" y="621"/>
                  </a:cubicBezTo>
                  <a:cubicBezTo>
                    <a:pt x="594" y="621"/>
                    <a:pt x="629" y="594"/>
                    <a:pt x="629" y="551"/>
                  </a:cubicBezTo>
                  <a:cubicBezTo>
                    <a:pt x="629" y="446"/>
                    <a:pt x="716" y="359"/>
                    <a:pt x="813" y="359"/>
                  </a:cubicBezTo>
                  <a:close/>
                  <a:moveTo>
                    <a:pt x="0" y="1"/>
                  </a:moveTo>
                  <a:lnTo>
                    <a:pt x="0" y="2856"/>
                  </a:lnTo>
                  <a:lnTo>
                    <a:pt x="0" y="2865"/>
                  </a:lnTo>
                  <a:lnTo>
                    <a:pt x="3362" y="2865"/>
                  </a:lnTo>
                  <a:lnTo>
                    <a:pt x="3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0"/>
            <p:cNvSpPr/>
            <p:nvPr/>
          </p:nvSpPr>
          <p:spPr>
            <a:xfrm>
              <a:off x="3555557" y="1768425"/>
              <a:ext cx="93712" cy="69311"/>
            </a:xfrm>
            <a:custGeom>
              <a:rect b="b" l="l" r="r" t="t"/>
              <a:pathLst>
                <a:path extrusionOk="0" h="1389" w="1878">
                  <a:moveTo>
                    <a:pt x="219" y="0"/>
                  </a:moveTo>
                  <a:cubicBezTo>
                    <a:pt x="175" y="96"/>
                    <a:pt x="97" y="175"/>
                    <a:pt x="1" y="218"/>
                  </a:cubicBezTo>
                  <a:lnTo>
                    <a:pt x="1" y="1170"/>
                  </a:lnTo>
                  <a:cubicBezTo>
                    <a:pt x="88" y="1214"/>
                    <a:pt x="175" y="1292"/>
                    <a:pt x="219" y="1389"/>
                  </a:cubicBezTo>
                  <a:lnTo>
                    <a:pt x="1660" y="1389"/>
                  </a:lnTo>
                  <a:cubicBezTo>
                    <a:pt x="1695" y="1284"/>
                    <a:pt x="1773" y="1214"/>
                    <a:pt x="1878" y="1170"/>
                  </a:cubicBezTo>
                  <a:lnTo>
                    <a:pt x="1878" y="218"/>
                  </a:lnTo>
                  <a:cubicBezTo>
                    <a:pt x="1773" y="175"/>
                    <a:pt x="1695" y="96"/>
                    <a:pt x="16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0"/>
            <p:cNvSpPr/>
            <p:nvPr/>
          </p:nvSpPr>
          <p:spPr>
            <a:xfrm>
              <a:off x="3462742" y="1731799"/>
              <a:ext cx="37076" cy="142963"/>
            </a:xfrm>
            <a:custGeom>
              <a:rect b="b" l="l" r="r" t="t"/>
              <a:pathLst>
                <a:path extrusionOk="0" h="2865" w="743">
                  <a:moveTo>
                    <a:pt x="1" y="1"/>
                  </a:moveTo>
                  <a:lnTo>
                    <a:pt x="1" y="2681"/>
                  </a:lnTo>
                  <a:cubicBezTo>
                    <a:pt x="1" y="2777"/>
                    <a:pt x="88" y="2865"/>
                    <a:pt x="184" y="2865"/>
                  </a:cubicBezTo>
                  <a:lnTo>
                    <a:pt x="743" y="2865"/>
                  </a:lnTo>
                  <a:lnTo>
                    <a:pt x="743" y="2856"/>
                  </a:lnTo>
                  <a:lnTo>
                    <a:pt x="7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0"/>
            <p:cNvSpPr/>
            <p:nvPr/>
          </p:nvSpPr>
          <p:spPr>
            <a:xfrm>
              <a:off x="3704161" y="1731799"/>
              <a:ext cx="37076" cy="142963"/>
            </a:xfrm>
            <a:custGeom>
              <a:rect b="b" l="l" r="r" t="t"/>
              <a:pathLst>
                <a:path extrusionOk="0" h="2865" w="743">
                  <a:moveTo>
                    <a:pt x="0" y="1"/>
                  </a:moveTo>
                  <a:lnTo>
                    <a:pt x="0" y="2865"/>
                  </a:lnTo>
                  <a:lnTo>
                    <a:pt x="559" y="2865"/>
                  </a:lnTo>
                  <a:cubicBezTo>
                    <a:pt x="655" y="2865"/>
                    <a:pt x="742" y="2777"/>
                    <a:pt x="742" y="2681"/>
                  </a:cubicBezTo>
                  <a:lnTo>
                    <a:pt x="7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0"/>
            <p:cNvSpPr/>
            <p:nvPr/>
          </p:nvSpPr>
          <p:spPr>
            <a:xfrm>
              <a:off x="3475417" y="1559293"/>
              <a:ext cx="43613" cy="43613"/>
            </a:xfrm>
            <a:custGeom>
              <a:rect b="b" l="l" r="r" t="t"/>
              <a:pathLst>
                <a:path extrusionOk="0" h="874" w="874">
                  <a:moveTo>
                    <a:pt x="437" y="0"/>
                  </a:moveTo>
                  <a:cubicBezTo>
                    <a:pt x="192" y="0"/>
                    <a:pt x="0" y="201"/>
                    <a:pt x="0" y="437"/>
                  </a:cubicBezTo>
                  <a:cubicBezTo>
                    <a:pt x="0" y="681"/>
                    <a:pt x="192" y="873"/>
                    <a:pt x="437" y="873"/>
                  </a:cubicBezTo>
                  <a:cubicBezTo>
                    <a:pt x="672" y="873"/>
                    <a:pt x="873" y="681"/>
                    <a:pt x="873" y="437"/>
                  </a:cubicBezTo>
                  <a:cubicBezTo>
                    <a:pt x="873" y="201"/>
                    <a:pt x="672" y="0"/>
                    <a:pt x="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0"/>
            <p:cNvSpPr/>
            <p:nvPr/>
          </p:nvSpPr>
          <p:spPr>
            <a:xfrm>
              <a:off x="3579959" y="1559293"/>
              <a:ext cx="43613" cy="43613"/>
            </a:xfrm>
            <a:custGeom>
              <a:rect b="b" l="l" r="r" t="t"/>
              <a:pathLst>
                <a:path extrusionOk="0" h="874" w="874">
                  <a:moveTo>
                    <a:pt x="437" y="0"/>
                  </a:moveTo>
                  <a:cubicBezTo>
                    <a:pt x="193" y="0"/>
                    <a:pt x="1" y="201"/>
                    <a:pt x="1" y="437"/>
                  </a:cubicBezTo>
                  <a:cubicBezTo>
                    <a:pt x="1" y="681"/>
                    <a:pt x="193" y="873"/>
                    <a:pt x="437" y="873"/>
                  </a:cubicBezTo>
                  <a:cubicBezTo>
                    <a:pt x="673" y="873"/>
                    <a:pt x="874" y="681"/>
                    <a:pt x="874" y="437"/>
                  </a:cubicBezTo>
                  <a:cubicBezTo>
                    <a:pt x="874" y="201"/>
                    <a:pt x="673" y="0"/>
                    <a:pt x="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0"/>
            <p:cNvSpPr/>
            <p:nvPr/>
          </p:nvSpPr>
          <p:spPr>
            <a:xfrm>
              <a:off x="3684550" y="1559293"/>
              <a:ext cx="43613" cy="43613"/>
            </a:xfrm>
            <a:custGeom>
              <a:rect b="b" l="l" r="r" t="t"/>
              <a:pathLst>
                <a:path extrusionOk="0" h="874" w="874">
                  <a:moveTo>
                    <a:pt x="437" y="0"/>
                  </a:moveTo>
                  <a:cubicBezTo>
                    <a:pt x="192" y="0"/>
                    <a:pt x="0" y="201"/>
                    <a:pt x="0" y="437"/>
                  </a:cubicBezTo>
                  <a:cubicBezTo>
                    <a:pt x="0" y="681"/>
                    <a:pt x="192" y="873"/>
                    <a:pt x="437" y="873"/>
                  </a:cubicBezTo>
                  <a:cubicBezTo>
                    <a:pt x="673" y="873"/>
                    <a:pt x="873" y="681"/>
                    <a:pt x="873" y="437"/>
                  </a:cubicBezTo>
                  <a:cubicBezTo>
                    <a:pt x="873" y="201"/>
                    <a:pt x="673" y="0"/>
                    <a:pt x="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0"/>
            <p:cNvSpPr/>
            <p:nvPr/>
          </p:nvSpPr>
          <p:spPr>
            <a:xfrm>
              <a:off x="3453611" y="1616329"/>
              <a:ext cx="86776" cy="34032"/>
            </a:xfrm>
            <a:custGeom>
              <a:rect b="b" l="l" r="r" t="t"/>
              <a:pathLst>
                <a:path extrusionOk="0" h="682" w="1739">
                  <a:moveTo>
                    <a:pt x="865" y="1"/>
                  </a:moveTo>
                  <a:cubicBezTo>
                    <a:pt x="629" y="1"/>
                    <a:pt x="393" y="71"/>
                    <a:pt x="97" y="210"/>
                  </a:cubicBezTo>
                  <a:cubicBezTo>
                    <a:pt x="27" y="245"/>
                    <a:pt x="0" y="306"/>
                    <a:pt x="0" y="376"/>
                  </a:cubicBezTo>
                  <a:lnTo>
                    <a:pt x="0" y="682"/>
                  </a:lnTo>
                  <a:lnTo>
                    <a:pt x="1721" y="682"/>
                  </a:lnTo>
                  <a:lnTo>
                    <a:pt x="1721" y="376"/>
                  </a:lnTo>
                  <a:lnTo>
                    <a:pt x="1738" y="376"/>
                  </a:lnTo>
                  <a:cubicBezTo>
                    <a:pt x="1738" y="306"/>
                    <a:pt x="1694" y="245"/>
                    <a:pt x="1625" y="210"/>
                  </a:cubicBezTo>
                  <a:cubicBezTo>
                    <a:pt x="1336" y="71"/>
                    <a:pt x="1101" y="1"/>
                    <a:pt x="8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0"/>
            <p:cNvSpPr/>
            <p:nvPr/>
          </p:nvSpPr>
          <p:spPr>
            <a:xfrm>
              <a:off x="3444479" y="1669523"/>
              <a:ext cx="315069" cy="43613"/>
            </a:xfrm>
            <a:custGeom>
              <a:rect b="b" l="l" r="r" t="t"/>
              <a:pathLst>
                <a:path extrusionOk="0" h="874" w="6314">
                  <a:moveTo>
                    <a:pt x="183" y="0"/>
                  </a:moveTo>
                  <a:cubicBezTo>
                    <a:pt x="87" y="0"/>
                    <a:pt x="0" y="87"/>
                    <a:pt x="0" y="183"/>
                  </a:cubicBezTo>
                  <a:lnTo>
                    <a:pt x="0" y="681"/>
                  </a:lnTo>
                  <a:cubicBezTo>
                    <a:pt x="0" y="786"/>
                    <a:pt x="87" y="873"/>
                    <a:pt x="183" y="873"/>
                  </a:cubicBezTo>
                  <a:lnTo>
                    <a:pt x="6130" y="873"/>
                  </a:lnTo>
                  <a:cubicBezTo>
                    <a:pt x="6226" y="873"/>
                    <a:pt x="6313" y="786"/>
                    <a:pt x="6313" y="681"/>
                  </a:cubicBezTo>
                  <a:lnTo>
                    <a:pt x="6313" y="183"/>
                  </a:lnTo>
                  <a:cubicBezTo>
                    <a:pt x="6313" y="87"/>
                    <a:pt x="6226" y="0"/>
                    <a:pt x="61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0"/>
            <p:cNvSpPr/>
            <p:nvPr/>
          </p:nvSpPr>
          <p:spPr>
            <a:xfrm>
              <a:off x="3558601" y="1616329"/>
              <a:ext cx="86776" cy="34032"/>
            </a:xfrm>
            <a:custGeom>
              <a:rect b="b" l="l" r="r" t="t"/>
              <a:pathLst>
                <a:path extrusionOk="0" h="682" w="1739">
                  <a:moveTo>
                    <a:pt x="865" y="1"/>
                  </a:moveTo>
                  <a:cubicBezTo>
                    <a:pt x="638" y="1"/>
                    <a:pt x="394" y="71"/>
                    <a:pt x="97" y="210"/>
                  </a:cubicBezTo>
                  <a:cubicBezTo>
                    <a:pt x="36" y="245"/>
                    <a:pt x="1" y="306"/>
                    <a:pt x="1" y="376"/>
                  </a:cubicBezTo>
                  <a:lnTo>
                    <a:pt x="1" y="682"/>
                  </a:lnTo>
                  <a:lnTo>
                    <a:pt x="1730" y="682"/>
                  </a:lnTo>
                  <a:lnTo>
                    <a:pt x="1730" y="376"/>
                  </a:lnTo>
                  <a:lnTo>
                    <a:pt x="1738" y="376"/>
                  </a:lnTo>
                  <a:cubicBezTo>
                    <a:pt x="1738" y="306"/>
                    <a:pt x="1695" y="245"/>
                    <a:pt x="1625" y="210"/>
                  </a:cubicBezTo>
                  <a:cubicBezTo>
                    <a:pt x="1345" y="71"/>
                    <a:pt x="1101" y="1"/>
                    <a:pt x="8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0"/>
            <p:cNvSpPr/>
            <p:nvPr/>
          </p:nvSpPr>
          <p:spPr>
            <a:xfrm>
              <a:off x="3663193" y="1616329"/>
              <a:ext cx="86726" cy="34032"/>
            </a:xfrm>
            <a:custGeom>
              <a:rect b="b" l="l" r="r" t="t"/>
              <a:pathLst>
                <a:path extrusionOk="0" h="682" w="1738">
                  <a:moveTo>
                    <a:pt x="865" y="1"/>
                  </a:moveTo>
                  <a:cubicBezTo>
                    <a:pt x="629" y="1"/>
                    <a:pt x="393" y="71"/>
                    <a:pt x="96" y="210"/>
                  </a:cubicBezTo>
                  <a:cubicBezTo>
                    <a:pt x="35" y="245"/>
                    <a:pt x="0" y="306"/>
                    <a:pt x="0" y="376"/>
                  </a:cubicBezTo>
                  <a:lnTo>
                    <a:pt x="0" y="682"/>
                  </a:lnTo>
                  <a:lnTo>
                    <a:pt x="1729" y="682"/>
                  </a:lnTo>
                  <a:lnTo>
                    <a:pt x="1729" y="376"/>
                  </a:lnTo>
                  <a:lnTo>
                    <a:pt x="1738" y="376"/>
                  </a:lnTo>
                  <a:cubicBezTo>
                    <a:pt x="1738" y="306"/>
                    <a:pt x="1694" y="245"/>
                    <a:pt x="1624" y="210"/>
                  </a:cubicBezTo>
                  <a:cubicBezTo>
                    <a:pt x="1345" y="71"/>
                    <a:pt x="1101" y="1"/>
                    <a:pt x="8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50"/>
          <p:cNvGrpSpPr/>
          <p:nvPr/>
        </p:nvGrpSpPr>
        <p:grpSpPr>
          <a:xfrm>
            <a:off x="1414057" y="2883601"/>
            <a:ext cx="315520" cy="303744"/>
            <a:chOff x="4111948" y="1562337"/>
            <a:chExt cx="315520" cy="303744"/>
          </a:xfrm>
        </p:grpSpPr>
        <p:sp>
          <p:nvSpPr>
            <p:cNvPr id="1028" name="Google Shape;1028;p50"/>
            <p:cNvSpPr/>
            <p:nvPr/>
          </p:nvSpPr>
          <p:spPr>
            <a:xfrm>
              <a:off x="4111948" y="1672966"/>
              <a:ext cx="37126" cy="156037"/>
            </a:xfrm>
            <a:custGeom>
              <a:rect b="b" l="l" r="r" t="t"/>
              <a:pathLst>
                <a:path extrusionOk="0" h="3127" w="744">
                  <a:moveTo>
                    <a:pt x="1" y="1"/>
                  </a:moveTo>
                  <a:lnTo>
                    <a:pt x="1" y="3127"/>
                  </a:lnTo>
                  <a:lnTo>
                    <a:pt x="743" y="3127"/>
                  </a:lnTo>
                  <a:lnTo>
                    <a:pt x="7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0"/>
            <p:cNvSpPr/>
            <p:nvPr/>
          </p:nvSpPr>
          <p:spPr>
            <a:xfrm>
              <a:off x="4111948" y="1637237"/>
              <a:ext cx="37126" cy="18363"/>
            </a:xfrm>
            <a:custGeom>
              <a:rect b="b" l="l" r="r" t="t"/>
              <a:pathLst>
                <a:path extrusionOk="0" h="368" w="744">
                  <a:moveTo>
                    <a:pt x="184" y="1"/>
                  </a:moveTo>
                  <a:cubicBezTo>
                    <a:pt x="88" y="1"/>
                    <a:pt x="1" y="88"/>
                    <a:pt x="1" y="184"/>
                  </a:cubicBezTo>
                  <a:lnTo>
                    <a:pt x="1" y="368"/>
                  </a:lnTo>
                  <a:lnTo>
                    <a:pt x="743" y="368"/>
                  </a:lnTo>
                  <a:lnTo>
                    <a:pt x="743" y="184"/>
                  </a:lnTo>
                  <a:cubicBezTo>
                    <a:pt x="743" y="80"/>
                    <a:pt x="656" y="1"/>
                    <a:pt x="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0"/>
            <p:cNvSpPr/>
            <p:nvPr/>
          </p:nvSpPr>
          <p:spPr>
            <a:xfrm>
              <a:off x="4111948" y="1847268"/>
              <a:ext cx="37126" cy="18812"/>
            </a:xfrm>
            <a:custGeom>
              <a:rect b="b" l="l" r="r" t="t"/>
              <a:pathLst>
                <a:path extrusionOk="0" h="377" w="744">
                  <a:moveTo>
                    <a:pt x="1" y="1"/>
                  </a:moveTo>
                  <a:lnTo>
                    <a:pt x="1" y="193"/>
                  </a:lnTo>
                  <a:cubicBezTo>
                    <a:pt x="1" y="289"/>
                    <a:pt x="88" y="376"/>
                    <a:pt x="184" y="376"/>
                  </a:cubicBezTo>
                  <a:lnTo>
                    <a:pt x="560" y="376"/>
                  </a:lnTo>
                  <a:cubicBezTo>
                    <a:pt x="656" y="376"/>
                    <a:pt x="743" y="289"/>
                    <a:pt x="743" y="193"/>
                  </a:cubicBezTo>
                  <a:lnTo>
                    <a:pt x="7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0"/>
            <p:cNvSpPr/>
            <p:nvPr/>
          </p:nvSpPr>
          <p:spPr>
            <a:xfrm>
              <a:off x="4390392" y="1672966"/>
              <a:ext cx="37076" cy="156037"/>
            </a:xfrm>
            <a:custGeom>
              <a:rect b="b" l="l" r="r" t="t"/>
              <a:pathLst>
                <a:path extrusionOk="0" h="3127" w="743">
                  <a:moveTo>
                    <a:pt x="0" y="1"/>
                  </a:moveTo>
                  <a:lnTo>
                    <a:pt x="0" y="3127"/>
                  </a:lnTo>
                  <a:lnTo>
                    <a:pt x="742" y="3127"/>
                  </a:lnTo>
                  <a:lnTo>
                    <a:pt x="7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0"/>
            <p:cNvSpPr/>
            <p:nvPr/>
          </p:nvSpPr>
          <p:spPr>
            <a:xfrm>
              <a:off x="4390392" y="1637237"/>
              <a:ext cx="37076" cy="18363"/>
            </a:xfrm>
            <a:custGeom>
              <a:rect b="b" l="l" r="r" t="t"/>
              <a:pathLst>
                <a:path extrusionOk="0" h="368" w="743">
                  <a:moveTo>
                    <a:pt x="184" y="1"/>
                  </a:moveTo>
                  <a:cubicBezTo>
                    <a:pt x="88" y="1"/>
                    <a:pt x="0" y="88"/>
                    <a:pt x="0" y="184"/>
                  </a:cubicBezTo>
                  <a:lnTo>
                    <a:pt x="0" y="368"/>
                  </a:lnTo>
                  <a:lnTo>
                    <a:pt x="742" y="368"/>
                  </a:lnTo>
                  <a:lnTo>
                    <a:pt x="742" y="184"/>
                  </a:lnTo>
                  <a:cubicBezTo>
                    <a:pt x="742" y="80"/>
                    <a:pt x="655"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0"/>
            <p:cNvSpPr/>
            <p:nvPr/>
          </p:nvSpPr>
          <p:spPr>
            <a:xfrm>
              <a:off x="4390392" y="1847268"/>
              <a:ext cx="37076" cy="18812"/>
            </a:xfrm>
            <a:custGeom>
              <a:rect b="b" l="l" r="r" t="t"/>
              <a:pathLst>
                <a:path extrusionOk="0" h="377" w="743">
                  <a:moveTo>
                    <a:pt x="0" y="1"/>
                  </a:moveTo>
                  <a:lnTo>
                    <a:pt x="0" y="193"/>
                  </a:lnTo>
                  <a:cubicBezTo>
                    <a:pt x="0" y="289"/>
                    <a:pt x="88" y="376"/>
                    <a:pt x="184" y="376"/>
                  </a:cubicBezTo>
                  <a:lnTo>
                    <a:pt x="559" y="376"/>
                  </a:lnTo>
                  <a:cubicBezTo>
                    <a:pt x="655" y="376"/>
                    <a:pt x="742" y="289"/>
                    <a:pt x="742" y="193"/>
                  </a:cubicBezTo>
                  <a:lnTo>
                    <a:pt x="7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0"/>
            <p:cNvSpPr/>
            <p:nvPr/>
          </p:nvSpPr>
          <p:spPr>
            <a:xfrm>
              <a:off x="4287996" y="1562337"/>
              <a:ext cx="121606" cy="56237"/>
            </a:xfrm>
            <a:custGeom>
              <a:rect b="b" l="l" r="r" t="t"/>
              <a:pathLst>
                <a:path extrusionOk="0" h="1127" w="2437">
                  <a:moveTo>
                    <a:pt x="254" y="0"/>
                  </a:moveTo>
                  <a:lnTo>
                    <a:pt x="254" y="0"/>
                  </a:lnTo>
                  <a:cubicBezTo>
                    <a:pt x="332" y="140"/>
                    <a:pt x="402" y="288"/>
                    <a:pt x="402" y="454"/>
                  </a:cubicBezTo>
                  <a:cubicBezTo>
                    <a:pt x="393" y="751"/>
                    <a:pt x="227" y="996"/>
                    <a:pt x="0" y="1127"/>
                  </a:cubicBezTo>
                  <a:lnTo>
                    <a:pt x="2436" y="1127"/>
                  </a:lnTo>
                  <a:lnTo>
                    <a:pt x="2436" y="969"/>
                  </a:lnTo>
                  <a:cubicBezTo>
                    <a:pt x="2436" y="891"/>
                    <a:pt x="2393" y="821"/>
                    <a:pt x="2314" y="795"/>
                  </a:cubicBezTo>
                  <a:lnTo>
                    <a:pt x="2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0"/>
            <p:cNvSpPr/>
            <p:nvPr/>
          </p:nvSpPr>
          <p:spPr>
            <a:xfrm>
              <a:off x="4249673" y="1565381"/>
              <a:ext cx="39221" cy="39271"/>
            </a:xfrm>
            <a:custGeom>
              <a:rect b="b" l="l" r="r" t="t"/>
              <a:pathLst>
                <a:path extrusionOk="0" h="787" w="786">
                  <a:moveTo>
                    <a:pt x="393" y="0"/>
                  </a:moveTo>
                  <a:cubicBezTo>
                    <a:pt x="175" y="0"/>
                    <a:pt x="0" y="175"/>
                    <a:pt x="0" y="393"/>
                  </a:cubicBezTo>
                  <a:cubicBezTo>
                    <a:pt x="0" y="603"/>
                    <a:pt x="175" y="786"/>
                    <a:pt x="393" y="786"/>
                  </a:cubicBezTo>
                  <a:cubicBezTo>
                    <a:pt x="611" y="786"/>
                    <a:pt x="786" y="611"/>
                    <a:pt x="786" y="393"/>
                  </a:cubicBezTo>
                  <a:cubicBezTo>
                    <a:pt x="786" y="175"/>
                    <a:pt x="611" y="0"/>
                    <a:pt x="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0"/>
            <p:cNvSpPr/>
            <p:nvPr/>
          </p:nvSpPr>
          <p:spPr>
            <a:xfrm>
              <a:off x="4129812" y="1562736"/>
              <a:ext cx="121606" cy="55838"/>
            </a:xfrm>
            <a:custGeom>
              <a:rect b="b" l="l" r="r" t="t"/>
              <a:pathLst>
                <a:path extrusionOk="0" h="1119" w="2437">
                  <a:moveTo>
                    <a:pt x="2184" y="1"/>
                  </a:moveTo>
                  <a:lnTo>
                    <a:pt x="123" y="787"/>
                  </a:lnTo>
                  <a:cubicBezTo>
                    <a:pt x="44" y="813"/>
                    <a:pt x="1" y="883"/>
                    <a:pt x="1" y="961"/>
                  </a:cubicBezTo>
                  <a:lnTo>
                    <a:pt x="1" y="1119"/>
                  </a:lnTo>
                  <a:lnTo>
                    <a:pt x="2437" y="1119"/>
                  </a:lnTo>
                  <a:cubicBezTo>
                    <a:pt x="2201" y="988"/>
                    <a:pt x="2035" y="743"/>
                    <a:pt x="2035" y="446"/>
                  </a:cubicBezTo>
                  <a:cubicBezTo>
                    <a:pt x="2035" y="280"/>
                    <a:pt x="2088" y="114"/>
                    <a:pt x="2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0"/>
            <p:cNvSpPr/>
            <p:nvPr/>
          </p:nvSpPr>
          <p:spPr>
            <a:xfrm>
              <a:off x="4320232" y="1705651"/>
              <a:ext cx="9631" cy="13124"/>
            </a:xfrm>
            <a:custGeom>
              <a:rect b="b" l="l" r="r" t="t"/>
              <a:pathLst>
                <a:path extrusionOk="0" h="263" w="193">
                  <a:moveTo>
                    <a:pt x="97" y="1"/>
                  </a:moveTo>
                  <a:lnTo>
                    <a:pt x="1" y="263"/>
                  </a:lnTo>
                  <a:lnTo>
                    <a:pt x="193" y="263"/>
                  </a:lnTo>
                  <a:lnTo>
                    <a:pt x="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0"/>
            <p:cNvSpPr/>
            <p:nvPr/>
          </p:nvSpPr>
          <p:spPr>
            <a:xfrm>
              <a:off x="4209104" y="1705651"/>
              <a:ext cx="9681" cy="13124"/>
            </a:xfrm>
            <a:custGeom>
              <a:rect b="b" l="l" r="r" t="t"/>
              <a:pathLst>
                <a:path extrusionOk="0" h="263" w="194">
                  <a:moveTo>
                    <a:pt x="97" y="1"/>
                  </a:moveTo>
                  <a:lnTo>
                    <a:pt x="1" y="263"/>
                  </a:lnTo>
                  <a:lnTo>
                    <a:pt x="193" y="263"/>
                  </a:lnTo>
                  <a:lnTo>
                    <a:pt x="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0"/>
            <p:cNvSpPr/>
            <p:nvPr/>
          </p:nvSpPr>
          <p:spPr>
            <a:xfrm>
              <a:off x="4204762" y="1737487"/>
              <a:ext cx="18363" cy="18313"/>
            </a:xfrm>
            <a:custGeom>
              <a:rect b="b" l="l" r="r" t="t"/>
              <a:pathLst>
                <a:path extrusionOk="0" h="367" w="368">
                  <a:moveTo>
                    <a:pt x="1" y="0"/>
                  </a:moveTo>
                  <a:lnTo>
                    <a:pt x="1" y="192"/>
                  </a:lnTo>
                  <a:cubicBezTo>
                    <a:pt x="9" y="297"/>
                    <a:pt x="88" y="367"/>
                    <a:pt x="175" y="367"/>
                  </a:cubicBezTo>
                  <a:lnTo>
                    <a:pt x="193" y="367"/>
                  </a:lnTo>
                  <a:cubicBezTo>
                    <a:pt x="289" y="367"/>
                    <a:pt x="367" y="288"/>
                    <a:pt x="367" y="192"/>
                  </a:cubicBezTo>
                  <a:lnTo>
                    <a:pt x="3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0"/>
            <p:cNvSpPr/>
            <p:nvPr/>
          </p:nvSpPr>
          <p:spPr>
            <a:xfrm>
              <a:off x="4166888" y="1637237"/>
              <a:ext cx="204790" cy="192664"/>
            </a:xfrm>
            <a:custGeom>
              <a:rect b="b" l="l" r="r" t="t"/>
              <a:pathLst>
                <a:path extrusionOk="0" h="3861" w="4104">
                  <a:moveTo>
                    <a:pt x="2061" y="348"/>
                  </a:moveTo>
                  <a:cubicBezTo>
                    <a:pt x="2155" y="348"/>
                    <a:pt x="2235" y="430"/>
                    <a:pt x="2235" y="534"/>
                  </a:cubicBezTo>
                  <a:lnTo>
                    <a:pt x="2235" y="665"/>
                  </a:lnTo>
                  <a:lnTo>
                    <a:pt x="3196" y="665"/>
                  </a:lnTo>
                  <a:cubicBezTo>
                    <a:pt x="3266" y="673"/>
                    <a:pt x="3318" y="717"/>
                    <a:pt x="3344" y="787"/>
                  </a:cubicBezTo>
                  <a:lnTo>
                    <a:pt x="3702" y="1747"/>
                  </a:lnTo>
                  <a:cubicBezTo>
                    <a:pt x="3711" y="1765"/>
                    <a:pt x="3711" y="1791"/>
                    <a:pt x="3711" y="1808"/>
                  </a:cubicBezTo>
                  <a:cubicBezTo>
                    <a:pt x="3728" y="1826"/>
                    <a:pt x="3728" y="2201"/>
                    <a:pt x="3728" y="2201"/>
                  </a:cubicBezTo>
                  <a:cubicBezTo>
                    <a:pt x="3728" y="2324"/>
                    <a:pt x="3693" y="2428"/>
                    <a:pt x="3615" y="2533"/>
                  </a:cubicBezTo>
                  <a:cubicBezTo>
                    <a:pt x="3505" y="2678"/>
                    <a:pt x="3344" y="2743"/>
                    <a:pt x="3183" y="2743"/>
                  </a:cubicBezTo>
                  <a:cubicBezTo>
                    <a:pt x="2897" y="2743"/>
                    <a:pt x="2611" y="2537"/>
                    <a:pt x="2611" y="2201"/>
                  </a:cubicBezTo>
                  <a:lnTo>
                    <a:pt x="2611" y="1826"/>
                  </a:lnTo>
                  <a:cubicBezTo>
                    <a:pt x="2611" y="1791"/>
                    <a:pt x="2619" y="1765"/>
                    <a:pt x="2637" y="1739"/>
                  </a:cubicBezTo>
                  <a:cubicBezTo>
                    <a:pt x="2637" y="1721"/>
                    <a:pt x="2637" y="1721"/>
                    <a:pt x="2646" y="1712"/>
                  </a:cubicBezTo>
                  <a:lnTo>
                    <a:pt x="2908" y="1040"/>
                  </a:lnTo>
                  <a:lnTo>
                    <a:pt x="2244" y="1040"/>
                  </a:lnTo>
                  <a:lnTo>
                    <a:pt x="2244" y="2847"/>
                  </a:lnTo>
                  <a:lnTo>
                    <a:pt x="2506" y="2847"/>
                  </a:lnTo>
                  <a:cubicBezTo>
                    <a:pt x="2602" y="2847"/>
                    <a:pt x="2681" y="2909"/>
                    <a:pt x="2689" y="3013"/>
                  </a:cubicBezTo>
                  <a:cubicBezTo>
                    <a:pt x="2698" y="3118"/>
                    <a:pt x="2611" y="3223"/>
                    <a:pt x="2506" y="3223"/>
                  </a:cubicBezTo>
                  <a:lnTo>
                    <a:pt x="1598" y="3223"/>
                  </a:lnTo>
                  <a:cubicBezTo>
                    <a:pt x="1502" y="3223"/>
                    <a:pt x="1423" y="3153"/>
                    <a:pt x="1415" y="3057"/>
                  </a:cubicBezTo>
                  <a:cubicBezTo>
                    <a:pt x="1397" y="2944"/>
                    <a:pt x="1484" y="2847"/>
                    <a:pt x="1598" y="2847"/>
                  </a:cubicBezTo>
                  <a:lnTo>
                    <a:pt x="1869" y="2847"/>
                  </a:lnTo>
                  <a:lnTo>
                    <a:pt x="1869" y="1031"/>
                  </a:lnTo>
                  <a:lnTo>
                    <a:pt x="1214" y="1031"/>
                  </a:lnTo>
                  <a:lnTo>
                    <a:pt x="1484" y="1747"/>
                  </a:lnTo>
                  <a:cubicBezTo>
                    <a:pt x="1493" y="1765"/>
                    <a:pt x="1493" y="1791"/>
                    <a:pt x="1493" y="1808"/>
                  </a:cubicBezTo>
                  <a:lnTo>
                    <a:pt x="1493" y="2193"/>
                  </a:lnTo>
                  <a:cubicBezTo>
                    <a:pt x="1493" y="2315"/>
                    <a:pt x="1449" y="2428"/>
                    <a:pt x="1380" y="2533"/>
                  </a:cubicBezTo>
                  <a:cubicBezTo>
                    <a:pt x="1272" y="2672"/>
                    <a:pt x="1115" y="2735"/>
                    <a:pt x="959" y="2735"/>
                  </a:cubicBezTo>
                  <a:cubicBezTo>
                    <a:pt x="672" y="2735"/>
                    <a:pt x="384" y="2526"/>
                    <a:pt x="384" y="2193"/>
                  </a:cubicBezTo>
                  <a:lnTo>
                    <a:pt x="384" y="1808"/>
                  </a:lnTo>
                  <a:cubicBezTo>
                    <a:pt x="384" y="1773"/>
                    <a:pt x="393" y="1756"/>
                    <a:pt x="402" y="1721"/>
                  </a:cubicBezTo>
                  <a:cubicBezTo>
                    <a:pt x="402" y="1712"/>
                    <a:pt x="402" y="1712"/>
                    <a:pt x="419" y="1704"/>
                  </a:cubicBezTo>
                  <a:lnTo>
                    <a:pt x="777" y="769"/>
                  </a:lnTo>
                  <a:cubicBezTo>
                    <a:pt x="795" y="708"/>
                    <a:pt x="856" y="673"/>
                    <a:pt x="917" y="665"/>
                  </a:cubicBezTo>
                  <a:cubicBezTo>
                    <a:pt x="926" y="665"/>
                    <a:pt x="952" y="656"/>
                    <a:pt x="960" y="656"/>
                  </a:cubicBezTo>
                  <a:lnTo>
                    <a:pt x="1869" y="656"/>
                  </a:lnTo>
                  <a:lnTo>
                    <a:pt x="1869" y="534"/>
                  </a:lnTo>
                  <a:cubicBezTo>
                    <a:pt x="1869" y="438"/>
                    <a:pt x="1930" y="359"/>
                    <a:pt x="2034" y="350"/>
                  </a:cubicBezTo>
                  <a:cubicBezTo>
                    <a:pt x="2043" y="349"/>
                    <a:pt x="2052" y="348"/>
                    <a:pt x="2061" y="348"/>
                  </a:cubicBezTo>
                  <a:close/>
                  <a:moveTo>
                    <a:pt x="192" y="1"/>
                  </a:moveTo>
                  <a:cubicBezTo>
                    <a:pt x="87" y="1"/>
                    <a:pt x="0" y="88"/>
                    <a:pt x="0" y="184"/>
                  </a:cubicBezTo>
                  <a:lnTo>
                    <a:pt x="0" y="3677"/>
                  </a:lnTo>
                  <a:cubicBezTo>
                    <a:pt x="0" y="3773"/>
                    <a:pt x="87" y="3860"/>
                    <a:pt x="192" y="3860"/>
                  </a:cubicBezTo>
                  <a:lnTo>
                    <a:pt x="3920" y="3860"/>
                  </a:lnTo>
                  <a:cubicBezTo>
                    <a:pt x="4017" y="3860"/>
                    <a:pt x="4104" y="3773"/>
                    <a:pt x="4104" y="3677"/>
                  </a:cubicBezTo>
                  <a:lnTo>
                    <a:pt x="4104" y="184"/>
                  </a:lnTo>
                  <a:cubicBezTo>
                    <a:pt x="4104" y="80"/>
                    <a:pt x="4017" y="1"/>
                    <a:pt x="39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0"/>
            <p:cNvSpPr/>
            <p:nvPr/>
          </p:nvSpPr>
          <p:spPr>
            <a:xfrm>
              <a:off x="4315442" y="1737487"/>
              <a:ext cx="18762" cy="18313"/>
            </a:xfrm>
            <a:custGeom>
              <a:rect b="b" l="l" r="r" t="t"/>
              <a:pathLst>
                <a:path extrusionOk="0" h="367" w="376">
                  <a:moveTo>
                    <a:pt x="9" y="0"/>
                  </a:moveTo>
                  <a:lnTo>
                    <a:pt x="9" y="192"/>
                  </a:lnTo>
                  <a:cubicBezTo>
                    <a:pt x="0" y="297"/>
                    <a:pt x="79" y="367"/>
                    <a:pt x="184" y="367"/>
                  </a:cubicBezTo>
                  <a:lnTo>
                    <a:pt x="201" y="367"/>
                  </a:lnTo>
                  <a:cubicBezTo>
                    <a:pt x="297" y="367"/>
                    <a:pt x="376" y="288"/>
                    <a:pt x="376" y="192"/>
                  </a:cubicBezTo>
                  <a:lnTo>
                    <a:pt x="3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50"/>
          <p:cNvGrpSpPr/>
          <p:nvPr/>
        </p:nvGrpSpPr>
        <p:grpSpPr>
          <a:xfrm>
            <a:off x="7440456" y="1729895"/>
            <a:ext cx="254091" cy="314869"/>
            <a:chOff x="5462654" y="3431705"/>
            <a:chExt cx="254091" cy="314869"/>
          </a:xfrm>
        </p:grpSpPr>
        <p:sp>
          <p:nvSpPr>
            <p:cNvPr id="1043" name="Google Shape;1043;p50"/>
            <p:cNvSpPr/>
            <p:nvPr/>
          </p:nvSpPr>
          <p:spPr>
            <a:xfrm>
              <a:off x="5639551" y="3571825"/>
              <a:ext cx="10080" cy="13124"/>
            </a:xfrm>
            <a:custGeom>
              <a:rect b="b" l="l" r="r" t="t"/>
              <a:pathLst>
                <a:path extrusionOk="0" h="263" w="202">
                  <a:moveTo>
                    <a:pt x="105" y="0"/>
                  </a:moveTo>
                  <a:lnTo>
                    <a:pt x="1" y="262"/>
                  </a:lnTo>
                  <a:lnTo>
                    <a:pt x="201" y="262"/>
                  </a:lnTo>
                  <a:lnTo>
                    <a:pt x="1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0"/>
            <p:cNvSpPr/>
            <p:nvPr/>
          </p:nvSpPr>
          <p:spPr>
            <a:xfrm>
              <a:off x="5524979" y="3603213"/>
              <a:ext cx="18313" cy="18762"/>
            </a:xfrm>
            <a:custGeom>
              <a:rect b="b" l="l" r="r" t="t"/>
              <a:pathLst>
                <a:path extrusionOk="0" h="376" w="367">
                  <a:moveTo>
                    <a:pt x="0" y="0"/>
                  </a:moveTo>
                  <a:lnTo>
                    <a:pt x="0" y="201"/>
                  </a:lnTo>
                  <a:cubicBezTo>
                    <a:pt x="0" y="297"/>
                    <a:pt x="70" y="375"/>
                    <a:pt x="175" y="375"/>
                  </a:cubicBezTo>
                  <a:lnTo>
                    <a:pt x="192" y="375"/>
                  </a:lnTo>
                  <a:cubicBezTo>
                    <a:pt x="288" y="375"/>
                    <a:pt x="367" y="297"/>
                    <a:pt x="367" y="201"/>
                  </a:cubicBezTo>
                  <a:lnTo>
                    <a:pt x="3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0"/>
            <p:cNvSpPr/>
            <p:nvPr/>
          </p:nvSpPr>
          <p:spPr>
            <a:xfrm>
              <a:off x="5635209" y="3603213"/>
              <a:ext cx="18762" cy="18762"/>
            </a:xfrm>
            <a:custGeom>
              <a:rect b="b" l="l" r="r" t="t"/>
              <a:pathLst>
                <a:path extrusionOk="0" h="376" w="376">
                  <a:moveTo>
                    <a:pt x="0" y="0"/>
                  </a:moveTo>
                  <a:lnTo>
                    <a:pt x="0" y="201"/>
                  </a:lnTo>
                  <a:cubicBezTo>
                    <a:pt x="0" y="297"/>
                    <a:pt x="88" y="375"/>
                    <a:pt x="175" y="375"/>
                  </a:cubicBezTo>
                  <a:lnTo>
                    <a:pt x="201" y="375"/>
                  </a:lnTo>
                  <a:cubicBezTo>
                    <a:pt x="297" y="375"/>
                    <a:pt x="376" y="297"/>
                    <a:pt x="376" y="201"/>
                  </a:cubicBezTo>
                  <a:lnTo>
                    <a:pt x="3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0"/>
            <p:cNvSpPr/>
            <p:nvPr/>
          </p:nvSpPr>
          <p:spPr>
            <a:xfrm>
              <a:off x="5462654" y="3431705"/>
              <a:ext cx="254091" cy="314869"/>
            </a:xfrm>
            <a:custGeom>
              <a:rect b="b" l="l" r="r" t="t"/>
              <a:pathLst>
                <a:path extrusionOk="0" h="6310" w="5092">
                  <a:moveTo>
                    <a:pt x="2531" y="1505"/>
                  </a:moveTo>
                  <a:cubicBezTo>
                    <a:pt x="2637" y="1505"/>
                    <a:pt x="2716" y="1580"/>
                    <a:pt x="2716" y="1691"/>
                  </a:cubicBezTo>
                  <a:lnTo>
                    <a:pt x="2716" y="2101"/>
                  </a:lnTo>
                  <a:lnTo>
                    <a:pt x="3677" y="2101"/>
                  </a:lnTo>
                  <a:cubicBezTo>
                    <a:pt x="3746" y="2110"/>
                    <a:pt x="3799" y="2153"/>
                    <a:pt x="3816" y="2215"/>
                  </a:cubicBezTo>
                  <a:lnTo>
                    <a:pt x="4183" y="3175"/>
                  </a:lnTo>
                  <a:cubicBezTo>
                    <a:pt x="4192" y="3201"/>
                    <a:pt x="4192" y="3219"/>
                    <a:pt x="4192" y="3245"/>
                  </a:cubicBezTo>
                  <a:lnTo>
                    <a:pt x="4192" y="3638"/>
                  </a:lnTo>
                  <a:lnTo>
                    <a:pt x="4201" y="3638"/>
                  </a:lnTo>
                  <a:cubicBezTo>
                    <a:pt x="4201" y="3751"/>
                    <a:pt x="4174" y="3865"/>
                    <a:pt x="4096" y="3961"/>
                  </a:cubicBezTo>
                  <a:cubicBezTo>
                    <a:pt x="3985" y="4110"/>
                    <a:pt x="3822" y="4177"/>
                    <a:pt x="3659" y="4177"/>
                  </a:cubicBezTo>
                  <a:cubicBezTo>
                    <a:pt x="3375" y="4177"/>
                    <a:pt x="3092" y="3971"/>
                    <a:pt x="3092" y="3638"/>
                  </a:cubicBezTo>
                  <a:lnTo>
                    <a:pt x="3092" y="3254"/>
                  </a:lnTo>
                  <a:cubicBezTo>
                    <a:pt x="3092" y="3219"/>
                    <a:pt x="3100" y="3201"/>
                    <a:pt x="3109" y="3166"/>
                  </a:cubicBezTo>
                  <a:cubicBezTo>
                    <a:pt x="3109" y="3158"/>
                    <a:pt x="3109" y="3158"/>
                    <a:pt x="3127" y="3149"/>
                  </a:cubicBezTo>
                  <a:lnTo>
                    <a:pt x="3388" y="2468"/>
                  </a:lnTo>
                  <a:lnTo>
                    <a:pt x="2716" y="2468"/>
                  </a:lnTo>
                  <a:lnTo>
                    <a:pt x="2716" y="4424"/>
                  </a:lnTo>
                  <a:lnTo>
                    <a:pt x="2978" y="4424"/>
                  </a:lnTo>
                  <a:cubicBezTo>
                    <a:pt x="3065" y="4424"/>
                    <a:pt x="3153" y="4485"/>
                    <a:pt x="3170" y="4572"/>
                  </a:cubicBezTo>
                  <a:cubicBezTo>
                    <a:pt x="3188" y="4694"/>
                    <a:pt x="3100" y="4790"/>
                    <a:pt x="2978" y="4790"/>
                  </a:cubicBezTo>
                  <a:lnTo>
                    <a:pt x="2079" y="4790"/>
                  </a:lnTo>
                  <a:cubicBezTo>
                    <a:pt x="1991" y="4790"/>
                    <a:pt x="1904" y="4729"/>
                    <a:pt x="1887" y="4642"/>
                  </a:cubicBezTo>
                  <a:cubicBezTo>
                    <a:pt x="1869" y="4520"/>
                    <a:pt x="1957" y="4424"/>
                    <a:pt x="2079" y="4424"/>
                  </a:cubicBezTo>
                  <a:lnTo>
                    <a:pt x="2349" y="4424"/>
                  </a:lnTo>
                  <a:lnTo>
                    <a:pt x="2349" y="2468"/>
                  </a:lnTo>
                  <a:lnTo>
                    <a:pt x="1695" y="2468"/>
                  </a:lnTo>
                  <a:lnTo>
                    <a:pt x="1965" y="3175"/>
                  </a:lnTo>
                  <a:cubicBezTo>
                    <a:pt x="1974" y="3201"/>
                    <a:pt x="1974" y="3219"/>
                    <a:pt x="1974" y="3245"/>
                  </a:cubicBezTo>
                  <a:lnTo>
                    <a:pt x="1974" y="3620"/>
                  </a:lnTo>
                  <a:cubicBezTo>
                    <a:pt x="1974" y="3743"/>
                    <a:pt x="1930" y="3865"/>
                    <a:pt x="1860" y="3961"/>
                  </a:cubicBezTo>
                  <a:cubicBezTo>
                    <a:pt x="1752" y="4100"/>
                    <a:pt x="1596" y="4162"/>
                    <a:pt x="1440" y="4162"/>
                  </a:cubicBezTo>
                  <a:cubicBezTo>
                    <a:pt x="1153" y="4162"/>
                    <a:pt x="865" y="3953"/>
                    <a:pt x="865" y="3620"/>
                  </a:cubicBezTo>
                  <a:lnTo>
                    <a:pt x="865" y="3245"/>
                  </a:lnTo>
                  <a:cubicBezTo>
                    <a:pt x="865" y="3210"/>
                    <a:pt x="874" y="3184"/>
                    <a:pt x="883" y="3158"/>
                  </a:cubicBezTo>
                  <a:cubicBezTo>
                    <a:pt x="883" y="3149"/>
                    <a:pt x="883" y="3149"/>
                    <a:pt x="900" y="3131"/>
                  </a:cubicBezTo>
                  <a:lnTo>
                    <a:pt x="1258" y="2206"/>
                  </a:lnTo>
                  <a:cubicBezTo>
                    <a:pt x="1275" y="2145"/>
                    <a:pt x="1337" y="2110"/>
                    <a:pt x="1398" y="2092"/>
                  </a:cubicBezTo>
                  <a:cubicBezTo>
                    <a:pt x="1406" y="2092"/>
                    <a:pt x="1433" y="2084"/>
                    <a:pt x="1441" y="2084"/>
                  </a:cubicBezTo>
                  <a:lnTo>
                    <a:pt x="2349" y="2084"/>
                  </a:lnTo>
                  <a:lnTo>
                    <a:pt x="2349" y="1691"/>
                  </a:lnTo>
                  <a:cubicBezTo>
                    <a:pt x="2349" y="1603"/>
                    <a:pt x="2411" y="1516"/>
                    <a:pt x="2498" y="1507"/>
                  </a:cubicBezTo>
                  <a:cubicBezTo>
                    <a:pt x="2509" y="1506"/>
                    <a:pt x="2520" y="1505"/>
                    <a:pt x="2531" y="1505"/>
                  </a:cubicBezTo>
                  <a:close/>
                  <a:moveTo>
                    <a:pt x="2554" y="0"/>
                  </a:moveTo>
                  <a:cubicBezTo>
                    <a:pt x="2527" y="0"/>
                    <a:pt x="2505" y="9"/>
                    <a:pt x="2489" y="14"/>
                  </a:cubicBezTo>
                  <a:cubicBezTo>
                    <a:pt x="2454" y="23"/>
                    <a:pt x="2419" y="40"/>
                    <a:pt x="2402" y="67"/>
                  </a:cubicBezTo>
                  <a:cubicBezTo>
                    <a:pt x="1607" y="1001"/>
                    <a:pt x="507" y="1071"/>
                    <a:pt x="184" y="1071"/>
                  </a:cubicBezTo>
                  <a:cubicBezTo>
                    <a:pt x="88" y="1071"/>
                    <a:pt x="1" y="1158"/>
                    <a:pt x="1" y="1254"/>
                  </a:cubicBezTo>
                  <a:lnTo>
                    <a:pt x="1" y="3175"/>
                  </a:lnTo>
                  <a:cubicBezTo>
                    <a:pt x="1" y="3559"/>
                    <a:pt x="53" y="3900"/>
                    <a:pt x="167" y="4188"/>
                  </a:cubicBezTo>
                  <a:cubicBezTo>
                    <a:pt x="298" y="4528"/>
                    <a:pt x="507" y="4817"/>
                    <a:pt x="778" y="5017"/>
                  </a:cubicBezTo>
                  <a:lnTo>
                    <a:pt x="2437" y="6275"/>
                  </a:lnTo>
                  <a:cubicBezTo>
                    <a:pt x="2472" y="6301"/>
                    <a:pt x="2515" y="6310"/>
                    <a:pt x="2542" y="6310"/>
                  </a:cubicBezTo>
                  <a:cubicBezTo>
                    <a:pt x="2585" y="6310"/>
                    <a:pt x="2620" y="6301"/>
                    <a:pt x="2655" y="6275"/>
                  </a:cubicBezTo>
                  <a:lnTo>
                    <a:pt x="4314" y="5017"/>
                  </a:lnTo>
                  <a:cubicBezTo>
                    <a:pt x="4585" y="4817"/>
                    <a:pt x="4794" y="4528"/>
                    <a:pt x="4925" y="4188"/>
                  </a:cubicBezTo>
                  <a:cubicBezTo>
                    <a:pt x="5030" y="3900"/>
                    <a:pt x="5091" y="3559"/>
                    <a:pt x="5091" y="3175"/>
                  </a:cubicBezTo>
                  <a:lnTo>
                    <a:pt x="5091" y="1254"/>
                  </a:lnTo>
                  <a:cubicBezTo>
                    <a:pt x="5091" y="1158"/>
                    <a:pt x="5004" y="1071"/>
                    <a:pt x="4899" y="1071"/>
                  </a:cubicBezTo>
                  <a:cubicBezTo>
                    <a:pt x="4585" y="1071"/>
                    <a:pt x="3476" y="992"/>
                    <a:pt x="2690" y="67"/>
                  </a:cubicBezTo>
                  <a:cubicBezTo>
                    <a:pt x="2664" y="40"/>
                    <a:pt x="2629" y="23"/>
                    <a:pt x="2611" y="14"/>
                  </a:cubicBezTo>
                  <a:cubicBezTo>
                    <a:pt x="2591" y="4"/>
                    <a:pt x="2572" y="0"/>
                    <a:pt x="25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0"/>
            <p:cNvSpPr/>
            <p:nvPr/>
          </p:nvSpPr>
          <p:spPr>
            <a:xfrm>
              <a:off x="5529321" y="3571825"/>
              <a:ext cx="9631" cy="13124"/>
            </a:xfrm>
            <a:custGeom>
              <a:rect b="b" l="l" r="r" t="t"/>
              <a:pathLst>
                <a:path extrusionOk="0" h="263" w="193">
                  <a:moveTo>
                    <a:pt x="97" y="0"/>
                  </a:moveTo>
                  <a:lnTo>
                    <a:pt x="1" y="262"/>
                  </a:lnTo>
                  <a:lnTo>
                    <a:pt x="193" y="262"/>
                  </a:lnTo>
                  <a:lnTo>
                    <a:pt x="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50"/>
          <p:cNvGrpSpPr/>
          <p:nvPr/>
        </p:nvGrpSpPr>
        <p:grpSpPr>
          <a:xfrm>
            <a:off x="7408870" y="2879571"/>
            <a:ext cx="317267" cy="315919"/>
            <a:chOff x="6240402" y="4018434"/>
            <a:chExt cx="317267" cy="315919"/>
          </a:xfrm>
        </p:grpSpPr>
        <p:sp>
          <p:nvSpPr>
            <p:cNvPr id="1049" name="Google Shape;1049;p50"/>
            <p:cNvSpPr/>
            <p:nvPr/>
          </p:nvSpPr>
          <p:spPr>
            <a:xfrm>
              <a:off x="6240402" y="4260251"/>
              <a:ext cx="169959" cy="73652"/>
            </a:xfrm>
            <a:custGeom>
              <a:rect b="b" l="l" r="r" t="t"/>
              <a:pathLst>
                <a:path extrusionOk="0" h="1476" w="3406">
                  <a:moveTo>
                    <a:pt x="210" y="0"/>
                  </a:moveTo>
                  <a:cubicBezTo>
                    <a:pt x="166" y="0"/>
                    <a:pt x="123" y="9"/>
                    <a:pt x="79" y="44"/>
                  </a:cubicBezTo>
                  <a:cubicBezTo>
                    <a:pt x="9" y="105"/>
                    <a:pt x="0" y="192"/>
                    <a:pt x="44" y="271"/>
                  </a:cubicBezTo>
                  <a:cubicBezTo>
                    <a:pt x="254" y="629"/>
                    <a:pt x="254" y="839"/>
                    <a:pt x="44" y="1197"/>
                  </a:cubicBezTo>
                  <a:cubicBezTo>
                    <a:pt x="0" y="1275"/>
                    <a:pt x="9" y="1371"/>
                    <a:pt x="79" y="1432"/>
                  </a:cubicBezTo>
                  <a:cubicBezTo>
                    <a:pt x="114" y="1458"/>
                    <a:pt x="158" y="1476"/>
                    <a:pt x="210" y="1476"/>
                  </a:cubicBezTo>
                  <a:lnTo>
                    <a:pt x="2664" y="1476"/>
                  </a:lnTo>
                  <a:cubicBezTo>
                    <a:pt x="3083" y="1476"/>
                    <a:pt x="3406" y="1144"/>
                    <a:pt x="3406" y="734"/>
                  </a:cubicBezTo>
                  <a:cubicBezTo>
                    <a:pt x="3406" y="315"/>
                    <a:pt x="3083" y="0"/>
                    <a:pt x="26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0"/>
            <p:cNvSpPr/>
            <p:nvPr/>
          </p:nvSpPr>
          <p:spPr>
            <a:xfrm>
              <a:off x="6414705" y="4260251"/>
              <a:ext cx="81936" cy="74101"/>
            </a:xfrm>
            <a:custGeom>
              <a:rect b="b" l="l" r="r" t="t"/>
              <a:pathLst>
                <a:path extrusionOk="0" h="1485" w="1642">
                  <a:moveTo>
                    <a:pt x="0" y="0"/>
                  </a:moveTo>
                  <a:cubicBezTo>
                    <a:pt x="183" y="192"/>
                    <a:pt x="288" y="454"/>
                    <a:pt x="288" y="742"/>
                  </a:cubicBezTo>
                  <a:cubicBezTo>
                    <a:pt x="288" y="1013"/>
                    <a:pt x="183" y="1275"/>
                    <a:pt x="0" y="1485"/>
                  </a:cubicBezTo>
                  <a:lnTo>
                    <a:pt x="1642" y="1485"/>
                  </a:lnTo>
                  <a:lnTo>
                    <a:pt x="16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0"/>
            <p:cNvSpPr/>
            <p:nvPr/>
          </p:nvSpPr>
          <p:spPr>
            <a:xfrm>
              <a:off x="6514905" y="4260251"/>
              <a:ext cx="42764" cy="74101"/>
            </a:xfrm>
            <a:custGeom>
              <a:rect b="b" l="l" r="r" t="t"/>
              <a:pathLst>
                <a:path extrusionOk="0" h="1485" w="857">
                  <a:moveTo>
                    <a:pt x="0" y="0"/>
                  </a:moveTo>
                  <a:lnTo>
                    <a:pt x="0" y="1485"/>
                  </a:lnTo>
                  <a:lnTo>
                    <a:pt x="79" y="1485"/>
                  </a:lnTo>
                  <a:cubicBezTo>
                    <a:pt x="472" y="1485"/>
                    <a:pt x="812" y="1179"/>
                    <a:pt x="830" y="777"/>
                  </a:cubicBezTo>
                  <a:cubicBezTo>
                    <a:pt x="856" y="350"/>
                    <a:pt x="516" y="0"/>
                    <a:pt x="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0"/>
            <p:cNvSpPr/>
            <p:nvPr/>
          </p:nvSpPr>
          <p:spPr>
            <a:xfrm>
              <a:off x="6242149" y="4157407"/>
              <a:ext cx="92415" cy="55838"/>
            </a:xfrm>
            <a:custGeom>
              <a:rect b="b" l="l" r="r" t="t"/>
              <a:pathLst>
                <a:path extrusionOk="0" h="1119" w="1852">
                  <a:moveTo>
                    <a:pt x="192" y="1"/>
                  </a:moveTo>
                  <a:cubicBezTo>
                    <a:pt x="105" y="1"/>
                    <a:pt x="35" y="62"/>
                    <a:pt x="9" y="149"/>
                  </a:cubicBezTo>
                  <a:cubicBezTo>
                    <a:pt x="0" y="193"/>
                    <a:pt x="0" y="236"/>
                    <a:pt x="0" y="289"/>
                  </a:cubicBezTo>
                  <a:cubicBezTo>
                    <a:pt x="0" y="752"/>
                    <a:pt x="367" y="1118"/>
                    <a:pt x="830" y="1118"/>
                  </a:cubicBezTo>
                  <a:lnTo>
                    <a:pt x="1022" y="1118"/>
                  </a:lnTo>
                  <a:cubicBezTo>
                    <a:pt x="1485" y="1118"/>
                    <a:pt x="1851" y="752"/>
                    <a:pt x="1851" y="289"/>
                  </a:cubicBezTo>
                  <a:cubicBezTo>
                    <a:pt x="1851" y="245"/>
                    <a:pt x="1851" y="193"/>
                    <a:pt x="1843" y="149"/>
                  </a:cubicBezTo>
                  <a:cubicBezTo>
                    <a:pt x="1834" y="62"/>
                    <a:pt x="1755" y="1"/>
                    <a:pt x="16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0"/>
            <p:cNvSpPr/>
            <p:nvPr/>
          </p:nvSpPr>
          <p:spPr>
            <a:xfrm>
              <a:off x="6464356" y="4157407"/>
              <a:ext cx="92415" cy="55838"/>
            </a:xfrm>
            <a:custGeom>
              <a:rect b="b" l="l" r="r" t="t"/>
              <a:pathLst>
                <a:path extrusionOk="0" h="1119" w="1852">
                  <a:moveTo>
                    <a:pt x="193" y="1"/>
                  </a:moveTo>
                  <a:cubicBezTo>
                    <a:pt x="105" y="1"/>
                    <a:pt x="27" y="62"/>
                    <a:pt x="9" y="149"/>
                  </a:cubicBezTo>
                  <a:cubicBezTo>
                    <a:pt x="0" y="193"/>
                    <a:pt x="0" y="236"/>
                    <a:pt x="0" y="289"/>
                  </a:cubicBezTo>
                  <a:cubicBezTo>
                    <a:pt x="0" y="752"/>
                    <a:pt x="367" y="1118"/>
                    <a:pt x="830" y="1118"/>
                  </a:cubicBezTo>
                  <a:lnTo>
                    <a:pt x="1022" y="1118"/>
                  </a:lnTo>
                  <a:cubicBezTo>
                    <a:pt x="1485" y="1118"/>
                    <a:pt x="1852" y="752"/>
                    <a:pt x="1852" y="289"/>
                  </a:cubicBezTo>
                  <a:cubicBezTo>
                    <a:pt x="1852" y="245"/>
                    <a:pt x="1852" y="193"/>
                    <a:pt x="1843" y="149"/>
                  </a:cubicBezTo>
                  <a:cubicBezTo>
                    <a:pt x="1834" y="62"/>
                    <a:pt x="1756" y="1"/>
                    <a:pt x="16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0"/>
            <p:cNvSpPr/>
            <p:nvPr/>
          </p:nvSpPr>
          <p:spPr>
            <a:xfrm>
              <a:off x="6361511" y="4214044"/>
              <a:ext cx="76297" cy="27495"/>
            </a:xfrm>
            <a:custGeom>
              <a:rect b="b" l="l" r="r" t="t"/>
              <a:pathLst>
                <a:path extrusionOk="0" h="551" w="1529">
                  <a:moveTo>
                    <a:pt x="760" y="1"/>
                  </a:moveTo>
                  <a:cubicBezTo>
                    <a:pt x="402" y="1"/>
                    <a:pt x="106" y="228"/>
                    <a:pt x="1" y="551"/>
                  </a:cubicBezTo>
                  <a:lnTo>
                    <a:pt x="1529" y="551"/>
                  </a:lnTo>
                  <a:cubicBezTo>
                    <a:pt x="1424" y="228"/>
                    <a:pt x="1118" y="1"/>
                    <a:pt x="7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0"/>
            <p:cNvSpPr/>
            <p:nvPr/>
          </p:nvSpPr>
          <p:spPr>
            <a:xfrm>
              <a:off x="6253476" y="4044582"/>
              <a:ext cx="103742" cy="94161"/>
            </a:xfrm>
            <a:custGeom>
              <a:rect b="b" l="l" r="r" t="t"/>
              <a:pathLst>
                <a:path extrusionOk="0" h="1887" w="2079">
                  <a:moveTo>
                    <a:pt x="1991" y="0"/>
                  </a:moveTo>
                  <a:cubicBezTo>
                    <a:pt x="1860" y="87"/>
                    <a:pt x="1782" y="184"/>
                    <a:pt x="1694" y="271"/>
                  </a:cubicBezTo>
                  <a:cubicBezTo>
                    <a:pt x="1511" y="480"/>
                    <a:pt x="1354" y="655"/>
                    <a:pt x="690" y="655"/>
                  </a:cubicBezTo>
                  <a:cubicBezTo>
                    <a:pt x="612" y="655"/>
                    <a:pt x="551" y="699"/>
                    <a:pt x="524" y="760"/>
                  </a:cubicBezTo>
                  <a:lnTo>
                    <a:pt x="0" y="1886"/>
                  </a:lnTo>
                  <a:lnTo>
                    <a:pt x="402" y="1886"/>
                  </a:lnTo>
                  <a:lnTo>
                    <a:pt x="699" y="1284"/>
                  </a:lnTo>
                  <a:lnTo>
                    <a:pt x="970" y="1886"/>
                  </a:lnTo>
                  <a:lnTo>
                    <a:pt x="1380" y="1886"/>
                  </a:lnTo>
                  <a:lnTo>
                    <a:pt x="987" y="1013"/>
                  </a:lnTo>
                  <a:cubicBezTo>
                    <a:pt x="1598" y="961"/>
                    <a:pt x="1799" y="734"/>
                    <a:pt x="1974" y="524"/>
                  </a:cubicBezTo>
                  <a:cubicBezTo>
                    <a:pt x="2009" y="489"/>
                    <a:pt x="2044" y="445"/>
                    <a:pt x="2079" y="411"/>
                  </a:cubicBezTo>
                  <a:cubicBezTo>
                    <a:pt x="2017" y="297"/>
                    <a:pt x="1991" y="175"/>
                    <a:pt x="1991" y="35"/>
                  </a:cubicBezTo>
                  <a:lnTo>
                    <a:pt x="19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0"/>
            <p:cNvSpPr/>
            <p:nvPr/>
          </p:nvSpPr>
          <p:spPr>
            <a:xfrm>
              <a:off x="6441252" y="4044133"/>
              <a:ext cx="103742" cy="94610"/>
            </a:xfrm>
            <a:custGeom>
              <a:rect b="b" l="l" r="r" t="t"/>
              <a:pathLst>
                <a:path extrusionOk="0" h="1896" w="2079">
                  <a:moveTo>
                    <a:pt x="79" y="0"/>
                  </a:moveTo>
                  <a:lnTo>
                    <a:pt x="79" y="44"/>
                  </a:lnTo>
                  <a:cubicBezTo>
                    <a:pt x="79" y="175"/>
                    <a:pt x="44" y="289"/>
                    <a:pt x="1" y="411"/>
                  </a:cubicBezTo>
                  <a:cubicBezTo>
                    <a:pt x="62" y="454"/>
                    <a:pt x="88" y="489"/>
                    <a:pt x="123" y="533"/>
                  </a:cubicBezTo>
                  <a:cubicBezTo>
                    <a:pt x="306" y="743"/>
                    <a:pt x="516" y="970"/>
                    <a:pt x="1118" y="1022"/>
                  </a:cubicBezTo>
                  <a:lnTo>
                    <a:pt x="717" y="1895"/>
                  </a:lnTo>
                  <a:lnTo>
                    <a:pt x="1118" y="1895"/>
                  </a:lnTo>
                  <a:lnTo>
                    <a:pt x="1398" y="1293"/>
                  </a:lnTo>
                  <a:lnTo>
                    <a:pt x="1677" y="1895"/>
                  </a:lnTo>
                  <a:lnTo>
                    <a:pt x="2079" y="1895"/>
                  </a:lnTo>
                  <a:lnTo>
                    <a:pt x="1572" y="769"/>
                  </a:lnTo>
                  <a:cubicBezTo>
                    <a:pt x="1546" y="708"/>
                    <a:pt x="1476" y="664"/>
                    <a:pt x="1398" y="664"/>
                  </a:cubicBezTo>
                  <a:cubicBezTo>
                    <a:pt x="734" y="664"/>
                    <a:pt x="586" y="489"/>
                    <a:pt x="394" y="280"/>
                  </a:cubicBezTo>
                  <a:cubicBezTo>
                    <a:pt x="306" y="184"/>
                    <a:pt x="219" y="88"/>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0"/>
            <p:cNvSpPr/>
            <p:nvPr/>
          </p:nvSpPr>
          <p:spPr>
            <a:xfrm>
              <a:off x="6371541" y="4018434"/>
              <a:ext cx="55838" cy="55389"/>
            </a:xfrm>
            <a:custGeom>
              <a:rect b="b" l="l" r="r" t="t"/>
              <a:pathLst>
                <a:path extrusionOk="0" h="1110" w="1119">
                  <a:moveTo>
                    <a:pt x="559" y="0"/>
                  </a:moveTo>
                  <a:cubicBezTo>
                    <a:pt x="254" y="0"/>
                    <a:pt x="1" y="253"/>
                    <a:pt x="1" y="559"/>
                  </a:cubicBezTo>
                  <a:cubicBezTo>
                    <a:pt x="1" y="865"/>
                    <a:pt x="254" y="1109"/>
                    <a:pt x="559" y="1109"/>
                  </a:cubicBezTo>
                  <a:cubicBezTo>
                    <a:pt x="865" y="1109"/>
                    <a:pt x="1118" y="865"/>
                    <a:pt x="1118" y="559"/>
                  </a:cubicBezTo>
                  <a:cubicBezTo>
                    <a:pt x="1118" y="253"/>
                    <a:pt x="865" y="0"/>
                    <a:pt x="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0"/>
            <p:cNvSpPr/>
            <p:nvPr/>
          </p:nvSpPr>
          <p:spPr>
            <a:xfrm>
              <a:off x="6390703" y="4091189"/>
              <a:ext cx="18812" cy="104590"/>
            </a:xfrm>
            <a:custGeom>
              <a:rect b="b" l="l" r="r" t="t"/>
              <a:pathLst>
                <a:path extrusionOk="0" h="2096" w="377">
                  <a:moveTo>
                    <a:pt x="1" y="0"/>
                  </a:moveTo>
                  <a:lnTo>
                    <a:pt x="1" y="2096"/>
                  </a:lnTo>
                  <a:cubicBezTo>
                    <a:pt x="71" y="2087"/>
                    <a:pt x="123" y="2087"/>
                    <a:pt x="184" y="2087"/>
                  </a:cubicBezTo>
                  <a:cubicBezTo>
                    <a:pt x="254" y="2087"/>
                    <a:pt x="306" y="2087"/>
                    <a:pt x="376" y="2096"/>
                  </a:cubicBezTo>
                  <a:lnTo>
                    <a:pt x="376" y="0"/>
                  </a:lnTo>
                  <a:cubicBezTo>
                    <a:pt x="315" y="18"/>
                    <a:pt x="254" y="27"/>
                    <a:pt x="184" y="27"/>
                  </a:cubicBezTo>
                  <a:cubicBezTo>
                    <a:pt x="123" y="27"/>
                    <a:pt x="53" y="2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9" name="Google Shape;1059;p50"/>
          <p:cNvSpPr/>
          <p:nvPr/>
        </p:nvSpPr>
        <p:spPr>
          <a:xfrm>
            <a:off x="1797058" y="2746021"/>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0"/>
          <p:cNvSpPr/>
          <p:nvPr/>
        </p:nvSpPr>
        <p:spPr>
          <a:xfrm>
            <a:off x="1187458" y="3135083"/>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0"/>
          <p:cNvSpPr/>
          <p:nvPr/>
        </p:nvSpPr>
        <p:spPr>
          <a:xfrm>
            <a:off x="7134608" y="2839284"/>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0"/>
          <p:cNvSpPr/>
          <p:nvPr/>
        </p:nvSpPr>
        <p:spPr>
          <a:xfrm>
            <a:off x="4268621" y="4235084"/>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0"/>
          <p:cNvSpPr/>
          <p:nvPr/>
        </p:nvSpPr>
        <p:spPr>
          <a:xfrm>
            <a:off x="7841283" y="1678471"/>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0"/>
          <p:cNvSpPr/>
          <p:nvPr/>
        </p:nvSpPr>
        <p:spPr>
          <a:xfrm>
            <a:off x="7231683" y="1952508"/>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0"/>
          <p:cNvSpPr/>
          <p:nvPr/>
        </p:nvSpPr>
        <p:spPr>
          <a:xfrm>
            <a:off x="4526711" y="3624952"/>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0"/>
          <p:cNvSpPr/>
          <p:nvPr/>
        </p:nvSpPr>
        <p:spPr>
          <a:xfrm>
            <a:off x="6680929" y="848238"/>
            <a:ext cx="197735" cy="235526"/>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0"/>
          <p:cNvSpPr/>
          <p:nvPr/>
        </p:nvSpPr>
        <p:spPr>
          <a:xfrm>
            <a:off x="686603" y="1433369"/>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0"/>
          <p:cNvSpPr/>
          <p:nvPr/>
        </p:nvSpPr>
        <p:spPr>
          <a:xfrm>
            <a:off x="1502501" y="1349198"/>
            <a:ext cx="89827" cy="107135"/>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0"/>
          <p:cNvSpPr/>
          <p:nvPr/>
        </p:nvSpPr>
        <p:spPr>
          <a:xfrm>
            <a:off x="1143625" y="1643882"/>
            <a:ext cx="159916" cy="189840"/>
          </a:xfrm>
          <a:custGeom>
            <a:rect b="b" l="l" r="r" t="t"/>
            <a:pathLst>
              <a:path extrusionOk="0" h="6877" w="5793">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0"/>
          <p:cNvSpPr/>
          <p:nvPr/>
        </p:nvSpPr>
        <p:spPr>
          <a:xfrm>
            <a:off x="8000396" y="4045234"/>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3"/>
          <p:cNvSpPr txBox="1"/>
          <p:nvPr>
            <p:ph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CONTENTS OF THIS TEMPLATE</a:t>
            </a:r>
            <a:endParaRPr/>
          </a:p>
        </p:txBody>
      </p:sp>
      <p:sp>
        <p:nvSpPr>
          <p:cNvPr id="279" name="Google Shape;279;p33"/>
          <p:cNvSpPr txBox="1"/>
          <p:nvPr>
            <p:ph idx="1" type="body"/>
          </p:nvPr>
        </p:nvSpPr>
        <p:spPr>
          <a:xfrm>
            <a:off x="1024200" y="1255375"/>
            <a:ext cx="7095600" cy="525300"/>
          </a:xfrm>
          <a:prstGeom prst="rect">
            <a:avLst/>
          </a:prstGeom>
        </p:spPr>
        <p:txBody>
          <a:bodyPr anchorCtr="0" anchor="t" bIns="0" lIns="0" spcFirstLastPara="1" rIns="0" wrap="square" tIns="0">
            <a:noAutofit/>
          </a:bodyPr>
          <a:lstStyle/>
          <a:p>
            <a:pPr indent="0" lvl="0" marL="0" rtl="0" algn="ctr">
              <a:spcBef>
                <a:spcPts val="0"/>
              </a:spcBef>
              <a:spcAft>
                <a:spcPts val="1200"/>
              </a:spcAft>
              <a:buClr>
                <a:schemeClr val="dk1"/>
              </a:buClr>
              <a:buSzPts val="1100"/>
              <a:buFont typeface="Arial"/>
              <a:buNone/>
            </a:pPr>
            <a:r>
              <a:rPr lang="en"/>
              <a:t>This is a slide structure based on a presentation of a learning center.</a:t>
            </a:r>
            <a:br>
              <a:rPr lang="en"/>
            </a:br>
            <a:r>
              <a:rPr lang="en"/>
              <a:t>You can delete this slide when you’re done editing the presentation</a:t>
            </a:r>
            <a:endParaRPr/>
          </a:p>
        </p:txBody>
      </p:sp>
      <p:graphicFrame>
        <p:nvGraphicFramePr>
          <p:cNvPr id="280" name="Google Shape;280;p33"/>
          <p:cNvGraphicFramePr/>
          <p:nvPr/>
        </p:nvGraphicFramePr>
        <p:xfrm>
          <a:off x="720000" y="1912697"/>
          <a:ext cx="3000000" cy="3000000"/>
        </p:xfrm>
        <a:graphic>
          <a:graphicData uri="http://schemas.openxmlformats.org/drawingml/2006/table">
            <a:tbl>
              <a:tblPr>
                <a:noFill/>
                <a:tableStyleId>{46FC27A8-2871-4A0B-81EE-8EEB6DD024BE}</a:tableStyleId>
              </a:tblPr>
              <a:tblGrid>
                <a:gridCol w="2619875"/>
                <a:gridCol w="5084125"/>
              </a:tblGrid>
              <a:tr h="350500">
                <a:tc>
                  <a:txBody>
                    <a:bodyPr/>
                    <a:lstStyle/>
                    <a:p>
                      <a:pPr indent="0" lvl="0" marL="0" rtl="0" algn="l">
                        <a:spcBef>
                          <a:spcPts val="0"/>
                        </a:spcBef>
                        <a:spcAft>
                          <a:spcPts val="0"/>
                        </a:spcAft>
                        <a:buNone/>
                      </a:pPr>
                      <a:r>
                        <a:rPr b="1" lang="en" sz="1000">
                          <a:solidFill>
                            <a:schemeClr val="accent6"/>
                          </a:solidFill>
                          <a:uFill>
                            <a:noFill/>
                          </a:uFill>
                          <a:latin typeface="Poppins"/>
                          <a:ea typeface="Poppins"/>
                          <a:cs typeface="Poppins"/>
                          <a:sym typeface="Poppins"/>
                          <a:hlinkClick action="ppaction://hlinksldjump" r:id="rId3">
                            <a:extLst>
                              <a:ext uri="{A12FA001-AC4F-418D-AE19-62706E023703}">
                                <ahyp:hlinkClr val="tx"/>
                              </a:ext>
                            </a:extLst>
                          </a:hlinkClick>
                        </a:rPr>
                        <a:t>Fonts</a:t>
                      </a:r>
                      <a:endParaRPr b="1" sz="1000">
                        <a:solidFill>
                          <a:schemeClr val="accent6"/>
                        </a:solidFill>
                        <a:latin typeface="Poppins"/>
                        <a:ea typeface="Poppins"/>
                        <a:cs typeface="Poppins"/>
                        <a:sym typeface="Poppins"/>
                      </a:endParaRPr>
                    </a:p>
                  </a:txBody>
                  <a:tcPr marT="91425" marB="91425"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Zen Kaku Gothic New"/>
                          <a:ea typeface="Zen Kaku Gothic New"/>
                          <a:cs typeface="Zen Kaku Gothic New"/>
                          <a:sym typeface="Zen Kaku Gothic New"/>
                        </a:rPr>
                        <a:t>To view this template correctly in PowerPoint, download and install the fonts we used</a:t>
                      </a:r>
                      <a:endParaRPr sz="1000">
                        <a:solidFill>
                          <a:schemeClr val="dk1"/>
                        </a:solidFill>
                        <a:latin typeface="Zen Kaku Gothic New"/>
                        <a:ea typeface="Zen Kaku Gothic New"/>
                        <a:cs typeface="Zen Kaku Gothic New"/>
                        <a:sym typeface="Zen Kaku Gothic New"/>
                      </a:endParaRPr>
                    </a:p>
                  </a:txBody>
                  <a:tcPr marT="91425" marB="91425" marR="91425" marL="91425">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000">
                          <a:solidFill>
                            <a:schemeClr val="accent6"/>
                          </a:solidFill>
                          <a:uFill>
                            <a:noFill/>
                          </a:uFill>
                          <a:latin typeface="Poppins"/>
                          <a:ea typeface="Poppins"/>
                          <a:cs typeface="Poppins"/>
                          <a:sym typeface="Poppins"/>
                          <a:hlinkClick action="ppaction://hlinksldjump" r:id="rId4">
                            <a:extLst>
                              <a:ext uri="{A12FA001-AC4F-418D-AE19-62706E023703}">
                                <ahyp:hlinkClr val="tx"/>
                              </a:ext>
                            </a:extLst>
                          </a:hlinkClick>
                        </a:rPr>
                        <a:t>Used</a:t>
                      </a:r>
                      <a:r>
                        <a:rPr b="1" lang="en" sz="1000">
                          <a:solidFill>
                            <a:schemeClr val="accent6"/>
                          </a:solidFill>
                          <a:uFill>
                            <a:noFill/>
                          </a:uFill>
                          <a:latin typeface="Poppins"/>
                          <a:ea typeface="Poppins"/>
                          <a:cs typeface="Poppins"/>
                          <a:sym typeface="Poppins"/>
                          <a:hlinkClick action="ppaction://hlinksldjump" r:id="rId5">
                            <a:extLst>
                              <a:ext uri="{A12FA001-AC4F-418D-AE19-62706E023703}">
                                <ahyp:hlinkClr val="tx"/>
                              </a:ext>
                            </a:extLst>
                          </a:hlinkClick>
                        </a:rPr>
                        <a:t> </a:t>
                      </a:r>
                      <a:r>
                        <a:rPr b="1" lang="en" sz="1000">
                          <a:solidFill>
                            <a:schemeClr val="accent6"/>
                          </a:solidFill>
                          <a:latin typeface="Poppins"/>
                          <a:ea typeface="Poppins"/>
                          <a:cs typeface="Poppins"/>
                          <a:sym typeface="Poppins"/>
                        </a:rPr>
                        <a:t>and</a:t>
                      </a:r>
                      <a:r>
                        <a:rPr b="1" lang="en" sz="1000">
                          <a:solidFill>
                            <a:schemeClr val="accent6"/>
                          </a:solidFill>
                          <a:uFill>
                            <a:noFill/>
                          </a:uFill>
                          <a:latin typeface="Poppins"/>
                          <a:ea typeface="Poppins"/>
                          <a:cs typeface="Poppins"/>
                          <a:sym typeface="Poppins"/>
                          <a:hlinkClick action="ppaction://hlinksldjump" r:id="rId6">
                            <a:extLst>
                              <a:ext uri="{A12FA001-AC4F-418D-AE19-62706E023703}">
                                <ahyp:hlinkClr val="tx"/>
                              </a:ext>
                            </a:extLst>
                          </a:hlinkClick>
                        </a:rPr>
                        <a:t> alternative</a:t>
                      </a:r>
                      <a:r>
                        <a:rPr b="1" lang="en" sz="1000">
                          <a:solidFill>
                            <a:schemeClr val="accent6"/>
                          </a:solidFill>
                          <a:uFill>
                            <a:noFill/>
                          </a:uFill>
                          <a:latin typeface="Poppins"/>
                          <a:ea typeface="Poppins"/>
                          <a:cs typeface="Poppins"/>
                          <a:sym typeface="Poppins"/>
                          <a:hlinkClick action="ppaction://hlinksldjump" r:id="rId7">
                            <a:extLst>
                              <a:ext uri="{A12FA001-AC4F-418D-AE19-62706E023703}">
                                <ahyp:hlinkClr val="tx"/>
                              </a:ext>
                            </a:extLst>
                          </a:hlinkClick>
                        </a:rPr>
                        <a:t> resources</a:t>
                      </a:r>
                      <a:endParaRPr b="1" sz="1000">
                        <a:solidFill>
                          <a:schemeClr val="accent6"/>
                        </a:solidFill>
                        <a:latin typeface="Poppins"/>
                        <a:ea typeface="Poppins"/>
                        <a:cs typeface="Poppins"/>
                        <a:sym typeface="Poppins"/>
                      </a:endParaRPr>
                    </a:p>
                  </a:txBody>
                  <a:tcPr marT="91425" marB="91425"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Zen Kaku Gothic New"/>
                          <a:ea typeface="Zen Kaku Gothic New"/>
                          <a:cs typeface="Zen Kaku Gothic New"/>
                          <a:sym typeface="Zen Kaku Gothic New"/>
                        </a:rPr>
                        <a:t>An assortment of graphic resources that are suitable for use in this presentation</a:t>
                      </a:r>
                      <a:endParaRPr sz="1000">
                        <a:solidFill>
                          <a:schemeClr val="dk1"/>
                        </a:solidFill>
                        <a:latin typeface="Zen Kaku Gothic New"/>
                        <a:ea typeface="Zen Kaku Gothic New"/>
                        <a:cs typeface="Zen Kaku Gothic New"/>
                        <a:sym typeface="Zen Kaku Gothic New"/>
                      </a:endParaRPr>
                    </a:p>
                  </a:txBody>
                  <a:tcPr marT="91425" marB="91425" marR="91425" marL="91425">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000">
                          <a:solidFill>
                            <a:schemeClr val="accent6"/>
                          </a:solidFill>
                          <a:uFill>
                            <a:noFill/>
                          </a:uFill>
                          <a:latin typeface="Poppins"/>
                          <a:ea typeface="Poppins"/>
                          <a:cs typeface="Poppins"/>
                          <a:sym typeface="Poppins"/>
                          <a:hlinkClick action="ppaction://hlinksldjump" r:id="rId8">
                            <a:extLst>
                              <a:ext uri="{A12FA001-AC4F-418D-AE19-62706E023703}">
                                <ahyp:hlinkClr val="tx"/>
                              </a:ext>
                            </a:extLst>
                          </a:hlinkClick>
                        </a:rPr>
                        <a:t>Thanks slide</a:t>
                      </a:r>
                      <a:endParaRPr b="1" sz="1000">
                        <a:solidFill>
                          <a:schemeClr val="accent6"/>
                        </a:solidFill>
                        <a:latin typeface="Poppins"/>
                        <a:ea typeface="Poppins"/>
                        <a:cs typeface="Poppins"/>
                        <a:sym typeface="Poppins"/>
                      </a:endParaRPr>
                    </a:p>
                  </a:txBody>
                  <a:tcPr marT="91425" marB="91425"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Zen Kaku Gothic New"/>
                          <a:ea typeface="Zen Kaku Gothic New"/>
                          <a:cs typeface="Zen Kaku Gothic New"/>
                          <a:sym typeface="Zen Kaku Gothic New"/>
                        </a:rPr>
                        <a:t>You must keep it so that proper credits for our design are given</a:t>
                      </a:r>
                      <a:endParaRPr sz="1000">
                        <a:solidFill>
                          <a:schemeClr val="dk1"/>
                        </a:solidFill>
                        <a:latin typeface="Zen Kaku Gothic New"/>
                        <a:ea typeface="Zen Kaku Gothic New"/>
                        <a:cs typeface="Zen Kaku Gothic New"/>
                        <a:sym typeface="Zen Kaku Gothic New"/>
                      </a:endParaRPr>
                    </a:p>
                  </a:txBody>
                  <a:tcPr marT="91425" marB="91425" marR="91425" marL="91425">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000">
                          <a:solidFill>
                            <a:schemeClr val="accent6"/>
                          </a:solidFill>
                          <a:uFill>
                            <a:noFill/>
                          </a:uFill>
                          <a:latin typeface="Poppins"/>
                          <a:ea typeface="Poppins"/>
                          <a:cs typeface="Poppins"/>
                          <a:sym typeface="Poppins"/>
                          <a:hlinkClick action="ppaction://hlinksldjump" r:id="rId9">
                            <a:extLst>
                              <a:ext uri="{A12FA001-AC4F-418D-AE19-62706E023703}">
                                <ahyp:hlinkClr val="tx"/>
                              </a:ext>
                            </a:extLst>
                          </a:hlinkClick>
                        </a:rPr>
                        <a:t>Colors</a:t>
                      </a:r>
                      <a:endParaRPr b="1" sz="1000">
                        <a:solidFill>
                          <a:schemeClr val="accent6"/>
                        </a:solidFill>
                        <a:latin typeface="Poppins"/>
                        <a:ea typeface="Poppins"/>
                        <a:cs typeface="Poppins"/>
                        <a:sym typeface="Poppins"/>
                      </a:endParaRPr>
                    </a:p>
                  </a:txBody>
                  <a:tcPr marT="91425" marB="91425"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Zen Kaku Gothic New"/>
                          <a:ea typeface="Zen Kaku Gothic New"/>
                          <a:cs typeface="Zen Kaku Gothic New"/>
                          <a:sym typeface="Zen Kaku Gothic New"/>
                        </a:rPr>
                        <a:t>All the colors used in this presentation</a:t>
                      </a:r>
                      <a:endParaRPr sz="1000">
                        <a:solidFill>
                          <a:schemeClr val="dk1"/>
                        </a:solidFill>
                        <a:latin typeface="Zen Kaku Gothic New"/>
                        <a:ea typeface="Zen Kaku Gothic New"/>
                        <a:cs typeface="Zen Kaku Gothic New"/>
                        <a:sym typeface="Zen Kaku Gothic New"/>
                      </a:endParaRPr>
                    </a:p>
                  </a:txBody>
                  <a:tcPr marT="91425" marB="91425" marR="91425" marL="91425">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000">
                          <a:solidFill>
                            <a:schemeClr val="accent6"/>
                          </a:solidFill>
                          <a:uFill>
                            <a:noFill/>
                          </a:uFill>
                          <a:latin typeface="Poppins"/>
                          <a:ea typeface="Poppins"/>
                          <a:cs typeface="Poppins"/>
                          <a:sym typeface="Poppins"/>
                          <a:hlinkClick action="ppaction://hlinksldjump" r:id="rId10">
                            <a:extLst>
                              <a:ext uri="{A12FA001-AC4F-418D-AE19-62706E023703}">
                                <ahyp:hlinkClr val="tx"/>
                              </a:ext>
                            </a:extLst>
                          </a:hlinkClick>
                        </a:rPr>
                        <a:t>Icons</a:t>
                      </a:r>
                      <a:r>
                        <a:rPr b="1" lang="en" sz="1000">
                          <a:solidFill>
                            <a:schemeClr val="accent6"/>
                          </a:solidFill>
                          <a:latin typeface="Poppins"/>
                          <a:ea typeface="Poppins"/>
                          <a:cs typeface="Poppins"/>
                          <a:sym typeface="Poppins"/>
                        </a:rPr>
                        <a:t> and </a:t>
                      </a:r>
                      <a:r>
                        <a:rPr b="1" lang="en" sz="1000">
                          <a:solidFill>
                            <a:schemeClr val="accent6"/>
                          </a:solidFill>
                          <a:uFill>
                            <a:noFill/>
                          </a:uFill>
                          <a:latin typeface="Poppins"/>
                          <a:ea typeface="Poppins"/>
                          <a:cs typeface="Poppins"/>
                          <a:sym typeface="Poppins"/>
                          <a:hlinkClick action="ppaction://hlinksldjump" r:id="rId11">
                            <a:extLst>
                              <a:ext uri="{A12FA001-AC4F-418D-AE19-62706E023703}">
                                <ahyp:hlinkClr val="tx"/>
                              </a:ext>
                            </a:extLst>
                          </a:hlinkClick>
                        </a:rPr>
                        <a:t>infographic resources</a:t>
                      </a:r>
                      <a:endParaRPr b="1" sz="1000">
                        <a:solidFill>
                          <a:schemeClr val="accent6"/>
                        </a:solidFill>
                        <a:latin typeface="Poppins"/>
                        <a:ea typeface="Poppins"/>
                        <a:cs typeface="Poppins"/>
                        <a:sym typeface="Poppins"/>
                      </a:endParaRPr>
                    </a:p>
                  </a:txBody>
                  <a:tcPr marT="91425" marB="91425"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Zen Kaku Gothic New"/>
                          <a:ea typeface="Zen Kaku Gothic New"/>
                          <a:cs typeface="Zen Kaku Gothic New"/>
                          <a:sym typeface="Zen Kaku Gothic New"/>
                        </a:rPr>
                        <a:t>These can be used in the template, and their size and color can be edited</a:t>
                      </a:r>
                      <a:endParaRPr sz="1000">
                        <a:solidFill>
                          <a:schemeClr val="dk1"/>
                        </a:solidFill>
                        <a:latin typeface="Zen Kaku Gothic New"/>
                        <a:ea typeface="Zen Kaku Gothic New"/>
                        <a:cs typeface="Zen Kaku Gothic New"/>
                        <a:sym typeface="Zen Kaku Gothic New"/>
                      </a:endParaRPr>
                    </a:p>
                  </a:txBody>
                  <a:tcPr marT="91425" marB="91425" marR="91425" marL="91425">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000">
                          <a:solidFill>
                            <a:schemeClr val="accent6"/>
                          </a:solidFill>
                          <a:latin typeface="Poppins"/>
                          <a:ea typeface="Poppins"/>
                          <a:cs typeface="Poppins"/>
                          <a:sym typeface="Poppins"/>
                        </a:rPr>
                        <a:t>Editable presentation theme </a:t>
                      </a:r>
                      <a:endParaRPr b="1" sz="1000">
                        <a:solidFill>
                          <a:schemeClr val="accent6"/>
                        </a:solidFill>
                        <a:latin typeface="Poppins"/>
                        <a:ea typeface="Poppins"/>
                        <a:cs typeface="Poppins"/>
                        <a:sym typeface="Poppins"/>
                      </a:endParaRPr>
                    </a:p>
                  </a:txBody>
                  <a:tcPr marT="91425" marB="91425"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Zen Kaku Gothic New"/>
                          <a:ea typeface="Zen Kaku Gothic New"/>
                          <a:cs typeface="Zen Kaku Gothic New"/>
                          <a:sym typeface="Zen Kaku Gothic New"/>
                        </a:rPr>
                        <a:t>You can edit the master slides easily. For more info, click </a:t>
                      </a:r>
                      <a:r>
                        <a:rPr b="1" lang="en" sz="1000">
                          <a:solidFill>
                            <a:schemeClr val="hlink"/>
                          </a:solidFill>
                          <a:uFill>
                            <a:noFill/>
                          </a:uFill>
                          <a:latin typeface="Zen Kaku Gothic New"/>
                          <a:ea typeface="Zen Kaku Gothic New"/>
                          <a:cs typeface="Zen Kaku Gothic New"/>
                          <a:sym typeface="Zen Kaku Gothic New"/>
                          <a:hlinkClick r:id="rId12"/>
                        </a:rPr>
                        <a:t>here</a:t>
                      </a:r>
                      <a:endParaRPr b="1" sz="1000">
                        <a:solidFill>
                          <a:schemeClr val="dk1"/>
                        </a:solidFill>
                        <a:latin typeface="Zen Kaku Gothic New"/>
                        <a:ea typeface="Zen Kaku Gothic New"/>
                        <a:cs typeface="Zen Kaku Gothic New"/>
                        <a:sym typeface="Zen Kaku Gothic New"/>
                      </a:endParaRPr>
                    </a:p>
                  </a:txBody>
                  <a:tcPr marT="91425" marB="91425" marR="91425" marL="91425">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tcPr>
                </a:tc>
              </a:tr>
            </a:tbl>
          </a:graphicData>
        </a:graphic>
      </p:graphicFrame>
      <p:sp>
        <p:nvSpPr>
          <p:cNvPr id="281" name="Google Shape;281;p33"/>
          <p:cNvSpPr txBox="1"/>
          <p:nvPr/>
        </p:nvSpPr>
        <p:spPr>
          <a:xfrm>
            <a:off x="1328413" y="4083600"/>
            <a:ext cx="3000000" cy="46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None/>
            </a:pPr>
            <a:r>
              <a:rPr lang="en" sz="800">
                <a:solidFill>
                  <a:schemeClr val="dk1"/>
                </a:solidFill>
                <a:latin typeface="Zen Kaku Gothic New"/>
                <a:ea typeface="Zen Kaku Gothic New"/>
                <a:cs typeface="Zen Kaku Gothic New"/>
                <a:sym typeface="Zen Kaku Gothic New"/>
              </a:rPr>
              <a:t>For more info:</a:t>
            </a:r>
            <a:br>
              <a:rPr lang="en" sz="800">
                <a:solidFill>
                  <a:schemeClr val="dk1"/>
                </a:solidFill>
                <a:latin typeface="Zen Kaku Gothic New"/>
                <a:ea typeface="Zen Kaku Gothic New"/>
                <a:cs typeface="Zen Kaku Gothic New"/>
                <a:sym typeface="Zen Kaku Gothic New"/>
              </a:rPr>
            </a:br>
            <a:r>
              <a:rPr b="1" lang="en" sz="800">
                <a:solidFill>
                  <a:schemeClr val="dk1"/>
                </a:solidFill>
                <a:uFill>
                  <a:noFill/>
                </a:uFill>
                <a:latin typeface="Zen Kaku Gothic New"/>
                <a:ea typeface="Zen Kaku Gothic New"/>
                <a:cs typeface="Zen Kaku Gothic New"/>
                <a:sym typeface="Zen Kaku Gothic New"/>
                <a:hlinkClick r:id="rId13">
                  <a:extLst>
                    <a:ext uri="{A12FA001-AC4F-418D-AE19-62706E023703}">
                      <ahyp:hlinkClr val="tx"/>
                    </a:ext>
                  </a:extLst>
                </a:hlinkClick>
              </a:rPr>
              <a:t>SLIDESGO </a:t>
            </a:r>
            <a:r>
              <a:rPr b="1" lang="en" sz="800">
                <a:solidFill>
                  <a:schemeClr val="dk1"/>
                </a:solidFill>
                <a:latin typeface="Zen Kaku Gothic New"/>
                <a:ea typeface="Zen Kaku Gothic New"/>
                <a:cs typeface="Zen Kaku Gothic New"/>
                <a:sym typeface="Zen Kaku Gothic New"/>
              </a:rPr>
              <a:t> |  </a:t>
            </a:r>
            <a:r>
              <a:rPr b="1" lang="en" sz="800">
                <a:solidFill>
                  <a:schemeClr val="dk1"/>
                </a:solidFill>
                <a:uFill>
                  <a:noFill/>
                </a:uFill>
                <a:latin typeface="Zen Kaku Gothic New"/>
                <a:ea typeface="Zen Kaku Gothic New"/>
                <a:cs typeface="Zen Kaku Gothic New"/>
                <a:sym typeface="Zen Kaku Gothic New"/>
                <a:hlinkClick r:id="rId14">
                  <a:extLst>
                    <a:ext uri="{A12FA001-AC4F-418D-AE19-62706E023703}">
                      <ahyp:hlinkClr val="tx"/>
                    </a:ext>
                  </a:extLst>
                </a:hlinkClick>
              </a:rPr>
              <a:t>SLIDESGO SCHOOL</a:t>
            </a:r>
            <a:r>
              <a:rPr b="1" lang="en" sz="800">
                <a:solidFill>
                  <a:schemeClr val="dk1"/>
                </a:solidFill>
                <a:latin typeface="Zen Kaku Gothic New"/>
                <a:ea typeface="Zen Kaku Gothic New"/>
                <a:cs typeface="Zen Kaku Gothic New"/>
                <a:sym typeface="Zen Kaku Gothic New"/>
              </a:rPr>
              <a:t>  |  </a:t>
            </a:r>
            <a:r>
              <a:rPr b="1" lang="en" sz="800">
                <a:solidFill>
                  <a:schemeClr val="dk1"/>
                </a:solidFill>
                <a:uFill>
                  <a:noFill/>
                </a:uFill>
                <a:latin typeface="Zen Kaku Gothic New"/>
                <a:ea typeface="Zen Kaku Gothic New"/>
                <a:cs typeface="Zen Kaku Gothic New"/>
                <a:sym typeface="Zen Kaku Gothic New"/>
                <a:hlinkClick r:id="rId15">
                  <a:extLst>
                    <a:ext uri="{A12FA001-AC4F-418D-AE19-62706E023703}">
                      <ahyp:hlinkClr val="tx"/>
                    </a:ext>
                  </a:extLst>
                </a:hlinkClick>
              </a:rPr>
              <a:t>FAQS</a:t>
            </a:r>
            <a:endParaRPr b="1" sz="800">
              <a:solidFill>
                <a:schemeClr val="dk1"/>
              </a:solidFill>
              <a:latin typeface="Zen Kaku Gothic New"/>
              <a:ea typeface="Zen Kaku Gothic New"/>
              <a:cs typeface="Zen Kaku Gothic New"/>
              <a:sym typeface="Zen Kaku Gothic New"/>
            </a:endParaRPr>
          </a:p>
        </p:txBody>
      </p:sp>
      <p:sp>
        <p:nvSpPr>
          <p:cNvPr id="282" name="Google Shape;282;p33"/>
          <p:cNvSpPr txBox="1"/>
          <p:nvPr/>
        </p:nvSpPr>
        <p:spPr>
          <a:xfrm>
            <a:off x="4815588" y="4083600"/>
            <a:ext cx="3000000" cy="46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None/>
            </a:pPr>
            <a:r>
              <a:rPr lang="en" sz="800">
                <a:solidFill>
                  <a:schemeClr val="dk1"/>
                </a:solidFill>
                <a:latin typeface="Zen Kaku Gothic New"/>
                <a:ea typeface="Zen Kaku Gothic New"/>
                <a:cs typeface="Zen Kaku Gothic New"/>
                <a:sym typeface="Zen Kaku Gothic New"/>
              </a:rPr>
              <a:t>You can visit our sister </a:t>
            </a:r>
            <a:r>
              <a:rPr lang="en" sz="800">
                <a:solidFill>
                  <a:schemeClr val="dk1"/>
                </a:solidFill>
                <a:latin typeface="Zen Kaku Gothic New"/>
                <a:ea typeface="Zen Kaku Gothic New"/>
                <a:cs typeface="Zen Kaku Gothic New"/>
                <a:sym typeface="Zen Kaku Gothic New"/>
              </a:rPr>
              <a:t>projects</a:t>
            </a:r>
            <a:r>
              <a:rPr lang="en" sz="800">
                <a:solidFill>
                  <a:schemeClr val="dk1"/>
                </a:solidFill>
                <a:latin typeface="Zen Kaku Gothic New"/>
                <a:ea typeface="Zen Kaku Gothic New"/>
                <a:cs typeface="Zen Kaku Gothic New"/>
                <a:sym typeface="Zen Kaku Gothic New"/>
              </a:rPr>
              <a:t>:</a:t>
            </a:r>
            <a:br>
              <a:rPr lang="en" sz="800">
                <a:solidFill>
                  <a:schemeClr val="dk1"/>
                </a:solidFill>
                <a:latin typeface="Zen Kaku Gothic New"/>
                <a:ea typeface="Zen Kaku Gothic New"/>
                <a:cs typeface="Zen Kaku Gothic New"/>
                <a:sym typeface="Zen Kaku Gothic New"/>
              </a:rPr>
            </a:br>
            <a:r>
              <a:rPr b="1" lang="en" sz="800">
                <a:solidFill>
                  <a:schemeClr val="dk1"/>
                </a:solidFill>
                <a:uFill>
                  <a:noFill/>
                </a:uFill>
                <a:latin typeface="Zen Kaku Gothic New"/>
                <a:ea typeface="Zen Kaku Gothic New"/>
                <a:cs typeface="Zen Kaku Gothic New"/>
                <a:sym typeface="Zen Kaku Gothic New"/>
                <a:hlinkClick r:id="rId16">
                  <a:extLst>
                    <a:ext uri="{A12FA001-AC4F-418D-AE19-62706E023703}">
                      <ahyp:hlinkClr val="tx"/>
                    </a:ext>
                  </a:extLst>
                </a:hlinkClick>
              </a:rPr>
              <a:t>FREEPIK</a:t>
            </a:r>
            <a:r>
              <a:rPr b="1" lang="en" sz="800">
                <a:solidFill>
                  <a:schemeClr val="dk1"/>
                </a:solidFill>
                <a:latin typeface="Zen Kaku Gothic New"/>
                <a:ea typeface="Zen Kaku Gothic New"/>
                <a:cs typeface="Zen Kaku Gothic New"/>
                <a:sym typeface="Zen Kaku Gothic New"/>
              </a:rPr>
              <a:t> | </a:t>
            </a:r>
            <a:r>
              <a:rPr b="1" lang="en" sz="800">
                <a:solidFill>
                  <a:schemeClr val="dk1"/>
                </a:solidFill>
                <a:uFill>
                  <a:noFill/>
                </a:uFill>
                <a:latin typeface="Zen Kaku Gothic New"/>
                <a:ea typeface="Zen Kaku Gothic New"/>
                <a:cs typeface="Zen Kaku Gothic New"/>
                <a:sym typeface="Zen Kaku Gothic New"/>
                <a:hlinkClick r:id="rId17">
                  <a:extLst>
                    <a:ext uri="{A12FA001-AC4F-418D-AE19-62706E023703}">
                      <ahyp:hlinkClr val="tx"/>
                    </a:ext>
                  </a:extLst>
                </a:hlinkClick>
              </a:rPr>
              <a:t>FLATICON</a:t>
            </a:r>
            <a:r>
              <a:rPr b="1" lang="en" sz="800">
                <a:solidFill>
                  <a:schemeClr val="dk1"/>
                </a:solidFill>
                <a:latin typeface="Zen Kaku Gothic New"/>
                <a:ea typeface="Zen Kaku Gothic New"/>
                <a:cs typeface="Zen Kaku Gothic New"/>
                <a:sym typeface="Zen Kaku Gothic New"/>
              </a:rPr>
              <a:t> | </a:t>
            </a:r>
            <a:r>
              <a:rPr b="1" lang="en" sz="800">
                <a:solidFill>
                  <a:schemeClr val="dk1"/>
                </a:solidFill>
                <a:uFill>
                  <a:noFill/>
                </a:uFill>
                <a:latin typeface="Zen Kaku Gothic New"/>
                <a:ea typeface="Zen Kaku Gothic New"/>
                <a:cs typeface="Zen Kaku Gothic New"/>
                <a:sym typeface="Zen Kaku Gothic New"/>
                <a:hlinkClick r:id="rId18">
                  <a:extLst>
                    <a:ext uri="{A12FA001-AC4F-418D-AE19-62706E023703}">
                      <ahyp:hlinkClr val="tx"/>
                    </a:ext>
                  </a:extLst>
                </a:hlinkClick>
              </a:rPr>
              <a:t>STORYSET</a:t>
            </a:r>
            <a:r>
              <a:rPr b="1" lang="en" sz="800">
                <a:solidFill>
                  <a:schemeClr val="dk1"/>
                </a:solidFill>
                <a:latin typeface="Zen Kaku Gothic New"/>
                <a:ea typeface="Zen Kaku Gothic New"/>
                <a:cs typeface="Zen Kaku Gothic New"/>
                <a:sym typeface="Zen Kaku Gothic New"/>
              </a:rPr>
              <a:t> | </a:t>
            </a:r>
            <a:r>
              <a:rPr b="1" lang="en" sz="800">
                <a:solidFill>
                  <a:schemeClr val="dk1"/>
                </a:solidFill>
                <a:uFill>
                  <a:noFill/>
                </a:uFill>
                <a:latin typeface="Zen Kaku Gothic New"/>
                <a:ea typeface="Zen Kaku Gothic New"/>
                <a:cs typeface="Zen Kaku Gothic New"/>
                <a:sym typeface="Zen Kaku Gothic New"/>
                <a:hlinkClick r:id="rId19">
                  <a:extLst>
                    <a:ext uri="{A12FA001-AC4F-418D-AE19-62706E023703}">
                      <ahyp:hlinkClr val="tx"/>
                    </a:ext>
                  </a:extLst>
                </a:hlinkClick>
              </a:rPr>
              <a:t>WEPIK </a:t>
            </a:r>
            <a:r>
              <a:rPr b="1" lang="en" sz="800">
                <a:solidFill>
                  <a:schemeClr val="dk1"/>
                </a:solidFill>
                <a:latin typeface="Zen Kaku Gothic New"/>
                <a:ea typeface="Zen Kaku Gothic New"/>
                <a:cs typeface="Zen Kaku Gothic New"/>
                <a:sym typeface="Zen Kaku Gothic New"/>
              </a:rPr>
              <a:t>| </a:t>
            </a:r>
            <a:r>
              <a:rPr b="1" lang="en" sz="800">
                <a:solidFill>
                  <a:schemeClr val="hlink"/>
                </a:solidFill>
                <a:uFill>
                  <a:noFill/>
                </a:uFill>
                <a:latin typeface="Zen Kaku Gothic New"/>
                <a:ea typeface="Zen Kaku Gothic New"/>
                <a:cs typeface="Zen Kaku Gothic New"/>
                <a:sym typeface="Zen Kaku Gothic New"/>
                <a:hlinkClick r:id="rId20"/>
              </a:rPr>
              <a:t>VIDEVO</a:t>
            </a:r>
            <a:endParaRPr b="1" sz="800">
              <a:solidFill>
                <a:schemeClr val="dk1"/>
              </a:solidFill>
              <a:latin typeface="Zen Kaku Gothic New"/>
              <a:ea typeface="Zen Kaku Gothic New"/>
              <a:cs typeface="Zen Kaku Gothic New"/>
              <a:sym typeface="Zen Kaku Gothic New"/>
            </a:endParaRPr>
          </a:p>
        </p:txBody>
      </p:sp>
      <p:sp>
        <p:nvSpPr>
          <p:cNvPr id="283" name="Google Shape;283;p33"/>
          <p:cNvSpPr/>
          <p:nvPr/>
        </p:nvSpPr>
        <p:spPr>
          <a:xfrm>
            <a:off x="8555366" y="2066679"/>
            <a:ext cx="159916" cy="189840"/>
          </a:xfrm>
          <a:custGeom>
            <a:rect b="b" l="l" r="r" t="t"/>
            <a:pathLst>
              <a:path extrusionOk="0" h="6877" w="5793">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3"/>
          <p:cNvSpPr/>
          <p:nvPr/>
        </p:nvSpPr>
        <p:spPr>
          <a:xfrm>
            <a:off x="8164179" y="963463"/>
            <a:ext cx="197735" cy="235526"/>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3"/>
          <p:cNvSpPr/>
          <p:nvPr/>
        </p:nvSpPr>
        <p:spPr>
          <a:xfrm>
            <a:off x="8555363" y="531769"/>
            <a:ext cx="197735" cy="235526"/>
          </a:xfrm>
          <a:custGeom>
            <a:rect b="b" l="l" r="r" t="t"/>
            <a:pathLst>
              <a:path extrusionOk="0" h="8532" w="7163">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3"/>
          <p:cNvSpPr/>
          <p:nvPr/>
        </p:nvSpPr>
        <p:spPr>
          <a:xfrm>
            <a:off x="8625441" y="1335907"/>
            <a:ext cx="89827" cy="107135"/>
          </a:xfrm>
          <a:custGeom>
            <a:rect b="b" l="l" r="r" t="t"/>
            <a:pathLst>
              <a:path extrusionOk="0" h="3881" w="3254">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51"/>
          <p:cNvSpPr txBox="1"/>
          <p:nvPr>
            <p:ph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OUR SUCCESS</a:t>
            </a:r>
            <a:endParaRPr/>
          </a:p>
        </p:txBody>
      </p:sp>
      <p:sp>
        <p:nvSpPr>
          <p:cNvPr id="1076" name="Google Shape;1076;p51"/>
          <p:cNvSpPr txBox="1"/>
          <p:nvPr>
            <p:ph idx="4" type="subTitle"/>
          </p:nvPr>
        </p:nvSpPr>
        <p:spPr>
          <a:xfrm>
            <a:off x="3355727" y="2678314"/>
            <a:ext cx="2453400" cy="36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Mars</a:t>
            </a:r>
            <a:endParaRPr/>
          </a:p>
        </p:txBody>
      </p:sp>
      <p:sp>
        <p:nvSpPr>
          <p:cNvPr id="1077" name="Google Shape;1077;p51"/>
          <p:cNvSpPr txBox="1"/>
          <p:nvPr>
            <p:ph idx="5" type="subTitle"/>
          </p:nvPr>
        </p:nvSpPr>
        <p:spPr>
          <a:xfrm>
            <a:off x="5975575" y="3098938"/>
            <a:ext cx="2455200" cy="80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 has a beautiful name and is the second planet from the Sun</a:t>
            </a:r>
            <a:endParaRPr/>
          </a:p>
        </p:txBody>
      </p:sp>
      <p:sp>
        <p:nvSpPr>
          <p:cNvPr id="1078" name="Google Shape;1078;p51"/>
          <p:cNvSpPr txBox="1"/>
          <p:nvPr>
            <p:ph idx="2" type="subTitle"/>
          </p:nvPr>
        </p:nvSpPr>
        <p:spPr>
          <a:xfrm>
            <a:off x="715444" y="2678314"/>
            <a:ext cx="2453400" cy="36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Mercury</a:t>
            </a:r>
            <a:endParaRPr/>
          </a:p>
        </p:txBody>
      </p:sp>
      <p:sp>
        <p:nvSpPr>
          <p:cNvPr id="1079" name="Google Shape;1079;p51"/>
          <p:cNvSpPr txBox="1"/>
          <p:nvPr>
            <p:ph idx="3" type="subTitle"/>
          </p:nvPr>
        </p:nvSpPr>
        <p:spPr>
          <a:xfrm>
            <a:off x="3354827" y="3098938"/>
            <a:ext cx="2455200" cy="80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1080" name="Google Shape;1080;p51"/>
          <p:cNvSpPr txBox="1"/>
          <p:nvPr>
            <p:ph idx="1" type="subTitle"/>
          </p:nvPr>
        </p:nvSpPr>
        <p:spPr>
          <a:xfrm>
            <a:off x="714544" y="3095102"/>
            <a:ext cx="2455200" cy="804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It’s the closest planet to the Sun and the smallest in the Solar System</a:t>
            </a:r>
            <a:endParaRPr/>
          </a:p>
        </p:txBody>
      </p:sp>
      <p:sp>
        <p:nvSpPr>
          <p:cNvPr id="1081" name="Google Shape;1081;p51"/>
          <p:cNvSpPr txBox="1"/>
          <p:nvPr>
            <p:ph idx="6" type="subTitle"/>
          </p:nvPr>
        </p:nvSpPr>
        <p:spPr>
          <a:xfrm>
            <a:off x="5976475" y="2678314"/>
            <a:ext cx="2453400" cy="36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a:t>
            </a:r>
            <a:endParaRPr/>
          </a:p>
        </p:txBody>
      </p:sp>
      <p:sp>
        <p:nvSpPr>
          <p:cNvPr id="1082" name="Google Shape;1082;p51"/>
          <p:cNvSpPr txBox="1"/>
          <p:nvPr>
            <p:ph idx="7" type="title"/>
          </p:nvPr>
        </p:nvSpPr>
        <p:spPr>
          <a:xfrm>
            <a:off x="716794" y="2178850"/>
            <a:ext cx="2450700" cy="480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25%</a:t>
            </a:r>
            <a:endParaRPr/>
          </a:p>
        </p:txBody>
      </p:sp>
      <p:sp>
        <p:nvSpPr>
          <p:cNvPr id="1083" name="Google Shape;1083;p51"/>
          <p:cNvSpPr txBox="1"/>
          <p:nvPr>
            <p:ph idx="8" type="title"/>
          </p:nvPr>
        </p:nvSpPr>
        <p:spPr>
          <a:xfrm>
            <a:off x="3357077" y="2178850"/>
            <a:ext cx="2450700" cy="484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50%</a:t>
            </a:r>
            <a:endParaRPr/>
          </a:p>
        </p:txBody>
      </p:sp>
      <p:sp>
        <p:nvSpPr>
          <p:cNvPr id="1084" name="Google Shape;1084;p51"/>
          <p:cNvSpPr txBox="1"/>
          <p:nvPr>
            <p:ph idx="9" type="title"/>
          </p:nvPr>
        </p:nvSpPr>
        <p:spPr>
          <a:xfrm>
            <a:off x="5977825" y="2178850"/>
            <a:ext cx="2450700" cy="484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90%</a:t>
            </a:r>
            <a:endParaRPr/>
          </a:p>
        </p:txBody>
      </p:sp>
      <p:sp>
        <p:nvSpPr>
          <p:cNvPr id="1085" name="Google Shape;1085;p51"/>
          <p:cNvSpPr/>
          <p:nvPr/>
        </p:nvSpPr>
        <p:spPr>
          <a:xfrm>
            <a:off x="1548825" y="1229050"/>
            <a:ext cx="777000" cy="77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1"/>
          <p:cNvSpPr/>
          <p:nvPr/>
        </p:nvSpPr>
        <p:spPr>
          <a:xfrm>
            <a:off x="1548675" y="1228900"/>
            <a:ext cx="777300" cy="777300"/>
          </a:xfrm>
          <a:prstGeom prst="pie">
            <a:avLst>
              <a:gd fmla="val 16174423" name="adj1"/>
              <a:gd fmla="val 2799069"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1"/>
          <p:cNvSpPr/>
          <p:nvPr/>
        </p:nvSpPr>
        <p:spPr>
          <a:xfrm>
            <a:off x="4183475" y="1229050"/>
            <a:ext cx="777000" cy="77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1"/>
          <p:cNvSpPr/>
          <p:nvPr/>
        </p:nvSpPr>
        <p:spPr>
          <a:xfrm>
            <a:off x="4183325" y="1228900"/>
            <a:ext cx="777300" cy="777300"/>
          </a:xfrm>
          <a:prstGeom prst="pie">
            <a:avLst>
              <a:gd fmla="val 16174423" name="adj1"/>
              <a:gd fmla="val 5445888"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1"/>
          <p:cNvSpPr/>
          <p:nvPr/>
        </p:nvSpPr>
        <p:spPr>
          <a:xfrm>
            <a:off x="6743875" y="1229050"/>
            <a:ext cx="777000" cy="77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1"/>
          <p:cNvSpPr/>
          <p:nvPr/>
        </p:nvSpPr>
        <p:spPr>
          <a:xfrm>
            <a:off x="6743725" y="1228900"/>
            <a:ext cx="777300" cy="777300"/>
          </a:xfrm>
          <a:prstGeom prst="pie">
            <a:avLst>
              <a:gd fmla="val 16174423" name="adj1"/>
              <a:gd fmla="val 13737909"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1"/>
          <p:cNvSpPr/>
          <p:nvPr/>
        </p:nvSpPr>
        <p:spPr>
          <a:xfrm>
            <a:off x="8467649" y="1419827"/>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1"/>
          <p:cNvSpPr/>
          <p:nvPr/>
        </p:nvSpPr>
        <p:spPr>
          <a:xfrm>
            <a:off x="7891891" y="557392"/>
            <a:ext cx="159916" cy="189840"/>
          </a:xfrm>
          <a:custGeom>
            <a:rect b="b" l="l" r="r" t="t"/>
            <a:pathLst>
              <a:path extrusionOk="0" h="6877" w="5793">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1"/>
          <p:cNvSpPr/>
          <p:nvPr/>
        </p:nvSpPr>
        <p:spPr>
          <a:xfrm>
            <a:off x="8343979" y="647163"/>
            <a:ext cx="197735" cy="235526"/>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1"/>
          <p:cNvSpPr/>
          <p:nvPr/>
        </p:nvSpPr>
        <p:spPr>
          <a:xfrm>
            <a:off x="8139978" y="1708907"/>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1"/>
          <p:cNvSpPr/>
          <p:nvPr/>
        </p:nvSpPr>
        <p:spPr>
          <a:xfrm>
            <a:off x="8521976" y="2040498"/>
            <a:ext cx="89827" cy="107135"/>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1"/>
          <p:cNvSpPr/>
          <p:nvPr/>
        </p:nvSpPr>
        <p:spPr>
          <a:xfrm>
            <a:off x="8362888" y="2424069"/>
            <a:ext cx="159916" cy="189840"/>
          </a:xfrm>
          <a:custGeom>
            <a:rect b="b" l="l" r="r" t="t"/>
            <a:pathLst>
              <a:path extrusionOk="0" h="6877" w="5793">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1"/>
          <p:cNvSpPr/>
          <p:nvPr/>
        </p:nvSpPr>
        <p:spPr>
          <a:xfrm>
            <a:off x="663538" y="1016607"/>
            <a:ext cx="197735" cy="235526"/>
          </a:xfrm>
          <a:custGeom>
            <a:rect b="b" l="l" r="r" t="t"/>
            <a:pathLst>
              <a:path extrusionOk="0" h="8532" w="7163">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1"/>
          <p:cNvSpPr/>
          <p:nvPr/>
        </p:nvSpPr>
        <p:spPr>
          <a:xfrm>
            <a:off x="1129041" y="882695"/>
            <a:ext cx="89827" cy="107135"/>
          </a:xfrm>
          <a:custGeom>
            <a:rect b="b" l="l" r="r" t="t"/>
            <a:pathLst>
              <a:path extrusionOk="0" h="3881" w="3254">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1"/>
          <p:cNvSpPr/>
          <p:nvPr/>
        </p:nvSpPr>
        <p:spPr>
          <a:xfrm>
            <a:off x="590301" y="1461599"/>
            <a:ext cx="90600" cy="107163"/>
          </a:xfrm>
          <a:custGeom>
            <a:rect b="b" l="l" r="r" t="t"/>
            <a:pathLst>
              <a:path extrusionOk="0" h="3882" w="3282">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1"/>
          <p:cNvSpPr/>
          <p:nvPr/>
        </p:nvSpPr>
        <p:spPr>
          <a:xfrm>
            <a:off x="5534133" y="2180070"/>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1"/>
          <p:cNvSpPr/>
          <p:nvPr/>
        </p:nvSpPr>
        <p:spPr>
          <a:xfrm>
            <a:off x="5445907" y="2554973"/>
            <a:ext cx="90600" cy="107163"/>
          </a:xfrm>
          <a:custGeom>
            <a:rect b="b" l="l" r="r" t="t"/>
            <a:pathLst>
              <a:path extrusionOk="0" h="3882" w="3282">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1"/>
          <p:cNvSpPr/>
          <p:nvPr/>
        </p:nvSpPr>
        <p:spPr>
          <a:xfrm>
            <a:off x="3323483" y="1817307"/>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1"/>
          <p:cNvSpPr/>
          <p:nvPr/>
        </p:nvSpPr>
        <p:spPr>
          <a:xfrm>
            <a:off x="3235257" y="2192211"/>
            <a:ext cx="90600" cy="107163"/>
          </a:xfrm>
          <a:custGeom>
            <a:rect b="b" l="l" r="r" t="t"/>
            <a:pathLst>
              <a:path extrusionOk="0" h="3882" w="3282">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52"/>
          <p:cNvSpPr txBox="1"/>
          <p:nvPr>
            <p:ph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STATISTICS</a:t>
            </a:r>
            <a:endParaRPr/>
          </a:p>
        </p:txBody>
      </p:sp>
      <p:sp>
        <p:nvSpPr>
          <p:cNvPr id="1109" name="Google Shape;1109;p52"/>
          <p:cNvSpPr txBox="1"/>
          <p:nvPr/>
        </p:nvSpPr>
        <p:spPr>
          <a:xfrm>
            <a:off x="914237" y="1317400"/>
            <a:ext cx="2898600" cy="292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100">
                <a:solidFill>
                  <a:schemeClr val="accent6"/>
                </a:solidFill>
                <a:latin typeface="Poppins"/>
                <a:ea typeface="Poppins"/>
                <a:cs typeface="Poppins"/>
                <a:sym typeface="Poppins"/>
              </a:rPr>
              <a:t>Earth</a:t>
            </a:r>
            <a:endParaRPr sz="1600">
              <a:solidFill>
                <a:schemeClr val="lt1"/>
              </a:solidFill>
              <a:latin typeface="Assistant"/>
              <a:ea typeface="Assistant"/>
              <a:cs typeface="Assistant"/>
              <a:sym typeface="Assistant"/>
            </a:endParaRPr>
          </a:p>
        </p:txBody>
      </p:sp>
      <p:sp>
        <p:nvSpPr>
          <p:cNvPr id="1110" name="Google Shape;1110;p52"/>
          <p:cNvSpPr txBox="1"/>
          <p:nvPr/>
        </p:nvSpPr>
        <p:spPr>
          <a:xfrm>
            <a:off x="914238" y="2578608"/>
            <a:ext cx="1840800" cy="1038000"/>
          </a:xfrm>
          <a:prstGeom prst="rect">
            <a:avLst/>
          </a:prstGeom>
          <a:noFill/>
          <a:ln>
            <a:noFill/>
          </a:ln>
        </p:spPr>
        <p:txBody>
          <a:bodyPr anchorCtr="0" anchor="t" bIns="0" lIns="0" spcFirstLastPara="1" rIns="0" wrap="square" tIns="0">
            <a:noAutofit/>
          </a:bodyPr>
          <a:lstStyle/>
          <a:p>
            <a:pPr indent="-330200" lvl="0" marL="457200" marR="0" rtl="0" algn="l">
              <a:lnSpc>
                <a:spcPct val="100000"/>
              </a:lnSpc>
              <a:spcBef>
                <a:spcPts val="0"/>
              </a:spcBef>
              <a:spcAft>
                <a:spcPts val="0"/>
              </a:spcAft>
              <a:buClr>
                <a:schemeClr val="accent2"/>
              </a:buClr>
              <a:buSzPts val="1600"/>
              <a:buFont typeface="Zen Kaku Gothic New"/>
              <a:buChar char="●"/>
            </a:pPr>
            <a:r>
              <a:rPr lang="en" sz="1600">
                <a:solidFill>
                  <a:schemeClr val="dk1"/>
                </a:solidFill>
                <a:latin typeface="Zen Kaku Gothic New"/>
                <a:ea typeface="Zen Kaku Gothic New"/>
                <a:cs typeface="Zen Kaku Gothic New"/>
                <a:sym typeface="Zen Kaku Gothic New"/>
              </a:rPr>
              <a:t>Mercury 55%</a:t>
            </a:r>
            <a:endParaRPr sz="1600">
              <a:solidFill>
                <a:schemeClr val="dk1"/>
              </a:solidFill>
              <a:latin typeface="Zen Kaku Gothic New"/>
              <a:ea typeface="Zen Kaku Gothic New"/>
              <a:cs typeface="Zen Kaku Gothic New"/>
              <a:sym typeface="Zen Kaku Gothic New"/>
            </a:endParaRPr>
          </a:p>
          <a:p>
            <a:pPr indent="-330200" lvl="0" marL="457200" marR="0" rtl="0" algn="l">
              <a:lnSpc>
                <a:spcPct val="100000"/>
              </a:lnSpc>
              <a:spcBef>
                <a:spcPts val="0"/>
              </a:spcBef>
              <a:spcAft>
                <a:spcPts val="0"/>
              </a:spcAft>
              <a:buClr>
                <a:schemeClr val="accent3"/>
              </a:buClr>
              <a:buSzPts val="1600"/>
              <a:buFont typeface="Zen Kaku Gothic New"/>
              <a:buChar char="●"/>
            </a:pPr>
            <a:r>
              <a:rPr lang="en" sz="1600">
                <a:solidFill>
                  <a:schemeClr val="dk1"/>
                </a:solidFill>
                <a:latin typeface="Zen Kaku Gothic New"/>
                <a:ea typeface="Zen Kaku Gothic New"/>
                <a:cs typeface="Zen Kaku Gothic New"/>
                <a:sym typeface="Zen Kaku Gothic New"/>
              </a:rPr>
              <a:t>Mars 35% </a:t>
            </a:r>
            <a:endParaRPr sz="1600">
              <a:solidFill>
                <a:schemeClr val="dk1"/>
              </a:solidFill>
              <a:latin typeface="Zen Kaku Gothic New"/>
              <a:ea typeface="Zen Kaku Gothic New"/>
              <a:cs typeface="Zen Kaku Gothic New"/>
              <a:sym typeface="Zen Kaku Gothic New"/>
            </a:endParaRPr>
          </a:p>
          <a:p>
            <a:pPr indent="-330200" lvl="0" marL="457200" marR="0" rtl="0" algn="l">
              <a:lnSpc>
                <a:spcPct val="100000"/>
              </a:lnSpc>
              <a:spcBef>
                <a:spcPts val="0"/>
              </a:spcBef>
              <a:spcAft>
                <a:spcPts val="0"/>
              </a:spcAft>
              <a:buClr>
                <a:schemeClr val="accent5"/>
              </a:buClr>
              <a:buSzPts val="1600"/>
              <a:buFont typeface="Zen Kaku Gothic New"/>
              <a:buChar char="●"/>
            </a:pPr>
            <a:r>
              <a:rPr lang="en" sz="1600">
                <a:solidFill>
                  <a:schemeClr val="dk1"/>
                </a:solidFill>
                <a:latin typeface="Zen Kaku Gothic New"/>
                <a:ea typeface="Zen Kaku Gothic New"/>
                <a:cs typeface="Zen Kaku Gothic New"/>
                <a:sym typeface="Zen Kaku Gothic New"/>
              </a:rPr>
              <a:t>Venus 60%</a:t>
            </a:r>
            <a:endParaRPr sz="1600">
              <a:solidFill>
                <a:schemeClr val="dk1"/>
              </a:solidFill>
              <a:latin typeface="Zen Kaku Gothic New"/>
              <a:ea typeface="Zen Kaku Gothic New"/>
              <a:cs typeface="Zen Kaku Gothic New"/>
              <a:sym typeface="Zen Kaku Gothic New"/>
            </a:endParaRPr>
          </a:p>
          <a:p>
            <a:pPr indent="-330200" lvl="0" marL="457200" marR="0" rtl="0" algn="l">
              <a:lnSpc>
                <a:spcPct val="100000"/>
              </a:lnSpc>
              <a:spcBef>
                <a:spcPts val="0"/>
              </a:spcBef>
              <a:spcAft>
                <a:spcPts val="0"/>
              </a:spcAft>
              <a:buClr>
                <a:schemeClr val="accent6"/>
              </a:buClr>
              <a:buSzPts val="1600"/>
              <a:buFont typeface="Zen Kaku Gothic New"/>
              <a:buChar char="●"/>
            </a:pPr>
            <a:r>
              <a:rPr lang="en" sz="1600">
                <a:solidFill>
                  <a:schemeClr val="dk1"/>
                </a:solidFill>
                <a:latin typeface="Zen Kaku Gothic New"/>
                <a:ea typeface="Zen Kaku Gothic New"/>
                <a:cs typeface="Zen Kaku Gothic New"/>
                <a:sym typeface="Zen Kaku Gothic New"/>
              </a:rPr>
              <a:t>Saturn 90%</a:t>
            </a:r>
            <a:endParaRPr sz="1600">
              <a:solidFill>
                <a:schemeClr val="dk1"/>
              </a:solidFill>
              <a:latin typeface="Zen Kaku Gothic New"/>
              <a:ea typeface="Zen Kaku Gothic New"/>
              <a:cs typeface="Zen Kaku Gothic New"/>
              <a:sym typeface="Zen Kaku Gothic New"/>
            </a:endParaRPr>
          </a:p>
        </p:txBody>
      </p:sp>
      <p:sp>
        <p:nvSpPr>
          <p:cNvPr id="1111" name="Google Shape;1111;p52"/>
          <p:cNvSpPr txBox="1"/>
          <p:nvPr/>
        </p:nvSpPr>
        <p:spPr>
          <a:xfrm>
            <a:off x="2026363" y="3957475"/>
            <a:ext cx="5493300" cy="434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200">
                <a:solidFill>
                  <a:schemeClr val="dk1"/>
                </a:solidFill>
                <a:latin typeface="Zen Kaku Gothic New"/>
                <a:ea typeface="Zen Kaku Gothic New"/>
                <a:cs typeface="Zen Kaku Gothic New"/>
                <a:sym typeface="Zen Kaku Gothic New"/>
              </a:rPr>
              <a:t>Follow the link in the graph to modify its data and then paste the new one here. </a:t>
            </a:r>
            <a:r>
              <a:rPr b="1" lang="en" sz="1200">
                <a:solidFill>
                  <a:schemeClr val="dk1"/>
                </a:solidFill>
                <a:uFill>
                  <a:noFill/>
                </a:uFill>
                <a:latin typeface="Zen Kaku Gothic New"/>
                <a:ea typeface="Zen Kaku Gothic New"/>
                <a:cs typeface="Zen Kaku Gothic New"/>
                <a:sym typeface="Zen Kaku Gothic New"/>
                <a:hlinkClick r:id="rId3">
                  <a:extLst>
                    <a:ext uri="{A12FA001-AC4F-418D-AE19-62706E023703}">
                      <ahyp:hlinkClr val="tx"/>
                    </a:ext>
                  </a:extLst>
                </a:hlinkClick>
              </a:rPr>
              <a:t>For more info, click here</a:t>
            </a:r>
            <a:endParaRPr b="1" sz="1200">
              <a:solidFill>
                <a:schemeClr val="dk1"/>
              </a:solidFill>
              <a:latin typeface="Zen Kaku Gothic New"/>
              <a:ea typeface="Zen Kaku Gothic New"/>
              <a:cs typeface="Zen Kaku Gothic New"/>
              <a:sym typeface="Zen Kaku Gothic New"/>
            </a:endParaRPr>
          </a:p>
        </p:txBody>
      </p:sp>
      <p:sp>
        <p:nvSpPr>
          <p:cNvPr id="1112" name="Google Shape;1112;p52"/>
          <p:cNvSpPr txBox="1"/>
          <p:nvPr/>
        </p:nvSpPr>
        <p:spPr>
          <a:xfrm>
            <a:off x="915738" y="1744500"/>
            <a:ext cx="2901900" cy="77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600">
                <a:solidFill>
                  <a:schemeClr val="dk1"/>
                </a:solidFill>
                <a:latin typeface="Zen Kaku Gothic New"/>
                <a:ea typeface="Zen Kaku Gothic New"/>
                <a:cs typeface="Zen Kaku Gothic New"/>
                <a:sym typeface="Zen Kaku Gothic New"/>
              </a:rPr>
              <a:t>Earth is the third planet from the Sun and the only one that harbors life in the Solar System</a:t>
            </a:r>
            <a:endParaRPr sz="1600">
              <a:solidFill>
                <a:schemeClr val="dk1"/>
              </a:solidFill>
              <a:latin typeface="Zen Kaku Gothic New"/>
              <a:ea typeface="Zen Kaku Gothic New"/>
              <a:cs typeface="Zen Kaku Gothic New"/>
              <a:sym typeface="Zen Kaku Gothic New"/>
            </a:endParaRPr>
          </a:p>
        </p:txBody>
      </p:sp>
      <p:sp>
        <p:nvSpPr>
          <p:cNvPr id="1113" name="Google Shape;1113;p52"/>
          <p:cNvSpPr/>
          <p:nvPr/>
        </p:nvSpPr>
        <p:spPr>
          <a:xfrm>
            <a:off x="2785808" y="937070"/>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2"/>
          <p:cNvSpPr/>
          <p:nvPr/>
        </p:nvSpPr>
        <p:spPr>
          <a:xfrm>
            <a:off x="2697582" y="1311973"/>
            <a:ext cx="90600" cy="107163"/>
          </a:xfrm>
          <a:custGeom>
            <a:rect b="b" l="l" r="r" t="t"/>
            <a:pathLst>
              <a:path extrusionOk="0" h="3882" w="3282">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2"/>
          <p:cNvSpPr/>
          <p:nvPr/>
        </p:nvSpPr>
        <p:spPr>
          <a:xfrm rot="10800000">
            <a:off x="8269582" y="4249696"/>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2"/>
          <p:cNvSpPr/>
          <p:nvPr/>
        </p:nvSpPr>
        <p:spPr>
          <a:xfrm rot="10800000">
            <a:off x="8426324" y="3957470"/>
            <a:ext cx="90600" cy="107163"/>
          </a:xfrm>
          <a:custGeom>
            <a:rect b="b" l="l" r="r" t="t"/>
            <a:pathLst>
              <a:path extrusionOk="0" h="3882" w="3282">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7" name="Google Shape;1117;p52" title="Chart">
            <a:hlinkClick r:id="rId4"/>
          </p:cNvPr>
          <p:cNvPicPr preferRelativeResize="0"/>
          <p:nvPr/>
        </p:nvPicPr>
        <p:blipFill>
          <a:blip r:embed="rId5">
            <a:alphaModFix/>
          </a:blip>
          <a:stretch>
            <a:fillRect/>
          </a:stretch>
        </p:blipFill>
        <p:spPr>
          <a:xfrm>
            <a:off x="4372738" y="1257350"/>
            <a:ext cx="3857025" cy="2384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53"/>
          <p:cNvSpPr txBox="1"/>
          <p:nvPr>
            <p:ph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OUR TEACHERS</a:t>
            </a:r>
            <a:endParaRPr/>
          </a:p>
        </p:txBody>
      </p:sp>
      <p:sp>
        <p:nvSpPr>
          <p:cNvPr id="1123" name="Google Shape;1123;p53"/>
          <p:cNvSpPr txBox="1"/>
          <p:nvPr>
            <p:ph idx="1" type="subTitle"/>
          </p:nvPr>
        </p:nvSpPr>
        <p:spPr>
          <a:xfrm>
            <a:off x="1561325" y="3251426"/>
            <a:ext cx="2455200" cy="569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You can speak a bit about this person here</a:t>
            </a:r>
            <a:endParaRPr/>
          </a:p>
        </p:txBody>
      </p:sp>
      <p:sp>
        <p:nvSpPr>
          <p:cNvPr id="1124" name="Google Shape;1124;p53"/>
          <p:cNvSpPr txBox="1"/>
          <p:nvPr>
            <p:ph idx="2" type="subTitle"/>
          </p:nvPr>
        </p:nvSpPr>
        <p:spPr>
          <a:xfrm>
            <a:off x="1562225" y="2834640"/>
            <a:ext cx="2453400" cy="36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Susan Bones</a:t>
            </a:r>
            <a:endParaRPr/>
          </a:p>
        </p:txBody>
      </p:sp>
      <p:sp>
        <p:nvSpPr>
          <p:cNvPr id="1125" name="Google Shape;1125;p53"/>
          <p:cNvSpPr txBox="1"/>
          <p:nvPr>
            <p:ph idx="3" type="subTitle"/>
          </p:nvPr>
        </p:nvSpPr>
        <p:spPr>
          <a:xfrm>
            <a:off x="5127478" y="3254144"/>
            <a:ext cx="2455200" cy="57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You can speak a bit about this person here</a:t>
            </a:r>
            <a:endParaRPr/>
          </a:p>
        </p:txBody>
      </p:sp>
      <p:sp>
        <p:nvSpPr>
          <p:cNvPr id="1126" name="Google Shape;1126;p53"/>
          <p:cNvSpPr txBox="1"/>
          <p:nvPr>
            <p:ph idx="4" type="subTitle"/>
          </p:nvPr>
        </p:nvSpPr>
        <p:spPr>
          <a:xfrm>
            <a:off x="5128378" y="2834640"/>
            <a:ext cx="2453400" cy="369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Timmy Jimmy</a:t>
            </a:r>
            <a:endParaRPr/>
          </a:p>
        </p:txBody>
      </p:sp>
      <p:pic>
        <p:nvPicPr>
          <p:cNvPr id="1127" name="Google Shape;1127;p53"/>
          <p:cNvPicPr preferRelativeResize="0"/>
          <p:nvPr/>
        </p:nvPicPr>
        <p:blipFill rotWithShape="1">
          <a:blip r:embed="rId3">
            <a:alphaModFix/>
          </a:blip>
          <a:srcRect b="34066" l="11634" r="19641" t="14659"/>
          <a:stretch/>
        </p:blipFill>
        <p:spPr>
          <a:xfrm>
            <a:off x="5482678" y="1647725"/>
            <a:ext cx="1744800" cy="1033200"/>
          </a:xfrm>
          <a:prstGeom prst="ellipse">
            <a:avLst/>
          </a:prstGeom>
          <a:noFill/>
          <a:ln>
            <a:noFill/>
          </a:ln>
        </p:spPr>
      </p:pic>
      <p:pic>
        <p:nvPicPr>
          <p:cNvPr id="1128" name="Google Shape;1128;p53"/>
          <p:cNvPicPr preferRelativeResize="0"/>
          <p:nvPr/>
        </p:nvPicPr>
        <p:blipFill rotWithShape="1">
          <a:blip r:embed="rId4">
            <a:alphaModFix/>
          </a:blip>
          <a:srcRect b="29419" l="0" r="0" t="7381"/>
          <a:stretch/>
        </p:blipFill>
        <p:spPr>
          <a:xfrm>
            <a:off x="1916525" y="1647725"/>
            <a:ext cx="1744800" cy="1033200"/>
          </a:xfrm>
          <a:prstGeom prst="ellipse">
            <a:avLst/>
          </a:prstGeom>
          <a:noFill/>
          <a:ln>
            <a:noFill/>
          </a:ln>
        </p:spPr>
      </p:pic>
      <p:sp>
        <p:nvSpPr>
          <p:cNvPr id="1129" name="Google Shape;1129;p53"/>
          <p:cNvSpPr/>
          <p:nvPr/>
        </p:nvSpPr>
        <p:spPr>
          <a:xfrm>
            <a:off x="2027049" y="3961452"/>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3"/>
          <p:cNvSpPr/>
          <p:nvPr/>
        </p:nvSpPr>
        <p:spPr>
          <a:xfrm>
            <a:off x="1055204" y="2043826"/>
            <a:ext cx="197735" cy="235526"/>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3"/>
          <p:cNvSpPr/>
          <p:nvPr/>
        </p:nvSpPr>
        <p:spPr>
          <a:xfrm>
            <a:off x="571978" y="3025544"/>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3"/>
          <p:cNvSpPr/>
          <p:nvPr/>
        </p:nvSpPr>
        <p:spPr>
          <a:xfrm>
            <a:off x="1163126" y="3840023"/>
            <a:ext cx="89827" cy="107135"/>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3"/>
          <p:cNvSpPr/>
          <p:nvPr/>
        </p:nvSpPr>
        <p:spPr>
          <a:xfrm>
            <a:off x="1800263" y="4419444"/>
            <a:ext cx="159916" cy="189840"/>
          </a:xfrm>
          <a:custGeom>
            <a:rect b="b" l="l" r="r" t="t"/>
            <a:pathLst>
              <a:path extrusionOk="0" h="6877" w="5793">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3"/>
          <p:cNvSpPr/>
          <p:nvPr/>
        </p:nvSpPr>
        <p:spPr>
          <a:xfrm rot="10800000">
            <a:off x="7227478" y="1229370"/>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3"/>
          <p:cNvSpPr/>
          <p:nvPr/>
        </p:nvSpPr>
        <p:spPr>
          <a:xfrm rot="10800000">
            <a:off x="7835338" y="2043833"/>
            <a:ext cx="197735" cy="235526"/>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3"/>
          <p:cNvSpPr/>
          <p:nvPr/>
        </p:nvSpPr>
        <p:spPr>
          <a:xfrm rot="10800000">
            <a:off x="8363514" y="1474390"/>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3"/>
          <p:cNvSpPr/>
          <p:nvPr/>
        </p:nvSpPr>
        <p:spPr>
          <a:xfrm rot="10800000">
            <a:off x="8092174" y="1122227"/>
            <a:ext cx="89827" cy="107135"/>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3"/>
          <p:cNvSpPr/>
          <p:nvPr/>
        </p:nvSpPr>
        <p:spPr>
          <a:xfrm rot="10800000">
            <a:off x="7384947" y="460101"/>
            <a:ext cx="159916" cy="189840"/>
          </a:xfrm>
          <a:custGeom>
            <a:rect b="b" l="l" r="r" t="t"/>
            <a:pathLst>
              <a:path extrusionOk="0" h="6877" w="5793">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54"/>
          <p:cNvSpPr txBox="1"/>
          <p:nvPr>
            <p:ph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OUR GOALS</a:t>
            </a:r>
            <a:endParaRPr/>
          </a:p>
        </p:txBody>
      </p:sp>
      <p:sp>
        <p:nvSpPr>
          <p:cNvPr id="1144" name="Google Shape;1144;p54"/>
          <p:cNvSpPr txBox="1"/>
          <p:nvPr/>
        </p:nvSpPr>
        <p:spPr>
          <a:xfrm>
            <a:off x="713225" y="2614500"/>
            <a:ext cx="1874400" cy="292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100">
                <a:solidFill>
                  <a:schemeClr val="accent6"/>
                </a:solidFill>
                <a:latin typeface="Poppins"/>
                <a:ea typeface="Poppins"/>
                <a:cs typeface="Poppins"/>
                <a:sym typeface="Poppins"/>
              </a:rPr>
              <a:t>Earth</a:t>
            </a:r>
            <a:endParaRPr sz="1600">
              <a:solidFill>
                <a:schemeClr val="lt1"/>
              </a:solidFill>
              <a:latin typeface="Assistant"/>
              <a:ea typeface="Assistant"/>
              <a:cs typeface="Assistant"/>
              <a:sym typeface="Assistant"/>
            </a:endParaRPr>
          </a:p>
        </p:txBody>
      </p:sp>
      <p:sp>
        <p:nvSpPr>
          <p:cNvPr id="1145" name="Google Shape;1145;p54"/>
          <p:cNvSpPr txBox="1"/>
          <p:nvPr/>
        </p:nvSpPr>
        <p:spPr>
          <a:xfrm>
            <a:off x="714374" y="3041600"/>
            <a:ext cx="1874700" cy="68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600">
                <a:solidFill>
                  <a:schemeClr val="dk1"/>
                </a:solidFill>
                <a:latin typeface="Zen Kaku Gothic New"/>
                <a:ea typeface="Zen Kaku Gothic New"/>
                <a:cs typeface="Zen Kaku Gothic New"/>
                <a:sym typeface="Zen Kaku Gothic New"/>
              </a:rPr>
              <a:t>Earth is also known as the blue planet</a:t>
            </a:r>
            <a:endParaRPr sz="1600">
              <a:solidFill>
                <a:schemeClr val="dk1"/>
              </a:solidFill>
              <a:latin typeface="Zen Kaku Gothic New"/>
              <a:ea typeface="Zen Kaku Gothic New"/>
              <a:cs typeface="Zen Kaku Gothic New"/>
              <a:sym typeface="Zen Kaku Gothic New"/>
            </a:endParaRPr>
          </a:p>
        </p:txBody>
      </p:sp>
      <p:sp>
        <p:nvSpPr>
          <p:cNvPr id="1146" name="Google Shape;1146;p54"/>
          <p:cNvSpPr txBox="1"/>
          <p:nvPr/>
        </p:nvSpPr>
        <p:spPr>
          <a:xfrm>
            <a:off x="3634050" y="1450525"/>
            <a:ext cx="1874400" cy="292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2100">
                <a:solidFill>
                  <a:schemeClr val="accent6"/>
                </a:solidFill>
                <a:latin typeface="Poppins"/>
                <a:ea typeface="Poppins"/>
                <a:cs typeface="Poppins"/>
                <a:sym typeface="Poppins"/>
              </a:rPr>
              <a:t>Mars</a:t>
            </a:r>
            <a:endParaRPr sz="1600">
              <a:solidFill>
                <a:schemeClr val="lt1"/>
              </a:solidFill>
              <a:latin typeface="Assistant"/>
              <a:ea typeface="Assistant"/>
              <a:cs typeface="Assistant"/>
              <a:sym typeface="Assistant"/>
            </a:endParaRPr>
          </a:p>
        </p:txBody>
      </p:sp>
      <p:sp>
        <p:nvSpPr>
          <p:cNvPr id="1147" name="Google Shape;1147;p54"/>
          <p:cNvSpPr txBox="1"/>
          <p:nvPr/>
        </p:nvSpPr>
        <p:spPr>
          <a:xfrm>
            <a:off x="3635199" y="1877625"/>
            <a:ext cx="1874700" cy="68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600">
                <a:solidFill>
                  <a:schemeClr val="dk1"/>
                </a:solidFill>
                <a:latin typeface="Zen Kaku Gothic New"/>
                <a:ea typeface="Zen Kaku Gothic New"/>
                <a:cs typeface="Zen Kaku Gothic New"/>
                <a:sym typeface="Zen Kaku Gothic New"/>
              </a:rPr>
              <a:t>Despite being red, Mars is very cold</a:t>
            </a:r>
            <a:endParaRPr sz="1600">
              <a:solidFill>
                <a:schemeClr val="dk1"/>
              </a:solidFill>
              <a:latin typeface="Zen Kaku Gothic New"/>
              <a:ea typeface="Zen Kaku Gothic New"/>
              <a:cs typeface="Zen Kaku Gothic New"/>
              <a:sym typeface="Zen Kaku Gothic New"/>
            </a:endParaRPr>
          </a:p>
        </p:txBody>
      </p:sp>
      <p:sp>
        <p:nvSpPr>
          <p:cNvPr id="1148" name="Google Shape;1148;p54"/>
          <p:cNvSpPr txBox="1"/>
          <p:nvPr/>
        </p:nvSpPr>
        <p:spPr>
          <a:xfrm>
            <a:off x="6554875" y="2664175"/>
            <a:ext cx="1874400" cy="292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b="1" lang="en" sz="2100">
                <a:solidFill>
                  <a:schemeClr val="accent6"/>
                </a:solidFill>
                <a:latin typeface="Poppins"/>
                <a:ea typeface="Poppins"/>
                <a:cs typeface="Poppins"/>
                <a:sym typeface="Poppins"/>
              </a:rPr>
              <a:t>Neptune</a:t>
            </a:r>
            <a:endParaRPr sz="1600">
              <a:solidFill>
                <a:schemeClr val="lt1"/>
              </a:solidFill>
              <a:latin typeface="Assistant"/>
              <a:ea typeface="Assistant"/>
              <a:cs typeface="Assistant"/>
              <a:sym typeface="Assistant"/>
            </a:endParaRPr>
          </a:p>
        </p:txBody>
      </p:sp>
      <p:sp>
        <p:nvSpPr>
          <p:cNvPr id="1149" name="Google Shape;1149;p54"/>
          <p:cNvSpPr txBox="1"/>
          <p:nvPr/>
        </p:nvSpPr>
        <p:spPr>
          <a:xfrm>
            <a:off x="6556024" y="3091275"/>
            <a:ext cx="1874700" cy="681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1600">
                <a:solidFill>
                  <a:schemeClr val="dk1"/>
                </a:solidFill>
                <a:latin typeface="Zen Kaku Gothic New"/>
                <a:ea typeface="Zen Kaku Gothic New"/>
                <a:cs typeface="Zen Kaku Gothic New"/>
                <a:sym typeface="Zen Kaku Gothic New"/>
              </a:rPr>
              <a:t>Neptune is far away from us</a:t>
            </a:r>
            <a:endParaRPr sz="1600">
              <a:solidFill>
                <a:schemeClr val="dk1"/>
              </a:solidFill>
              <a:latin typeface="Zen Kaku Gothic New"/>
              <a:ea typeface="Zen Kaku Gothic New"/>
              <a:cs typeface="Zen Kaku Gothic New"/>
              <a:sym typeface="Zen Kaku Gothic New"/>
            </a:endParaRPr>
          </a:p>
        </p:txBody>
      </p:sp>
      <p:sp>
        <p:nvSpPr>
          <p:cNvPr id="1150" name="Google Shape;1150;p54"/>
          <p:cNvSpPr/>
          <p:nvPr/>
        </p:nvSpPr>
        <p:spPr>
          <a:xfrm>
            <a:off x="3216925" y="2766325"/>
            <a:ext cx="2634300" cy="2634300"/>
          </a:xfrm>
          <a:prstGeom prst="blockArc">
            <a:avLst>
              <a:gd fmla="val 10800000" name="adj1"/>
              <a:gd fmla="val 50435" name="adj2"/>
              <a:gd fmla="val 20126"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4"/>
          <p:cNvSpPr/>
          <p:nvPr/>
        </p:nvSpPr>
        <p:spPr>
          <a:xfrm>
            <a:off x="3216925" y="2766325"/>
            <a:ext cx="2634300" cy="2634300"/>
          </a:xfrm>
          <a:prstGeom prst="blockArc">
            <a:avLst>
              <a:gd fmla="val 10800000" name="adj1"/>
              <a:gd fmla="val 18296186" name="adj2"/>
              <a:gd fmla="val 20232"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4"/>
          <p:cNvSpPr/>
          <p:nvPr/>
        </p:nvSpPr>
        <p:spPr>
          <a:xfrm>
            <a:off x="3216925" y="2766325"/>
            <a:ext cx="2634300" cy="2634300"/>
          </a:xfrm>
          <a:prstGeom prst="blockArc">
            <a:avLst>
              <a:gd fmla="val 10800000" name="adj1"/>
              <a:gd fmla="val 14347471" name="adj2"/>
              <a:gd fmla="val 20315"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54"/>
          <p:cNvGrpSpPr/>
          <p:nvPr/>
        </p:nvGrpSpPr>
        <p:grpSpPr>
          <a:xfrm>
            <a:off x="5323754" y="3419130"/>
            <a:ext cx="315470" cy="315918"/>
            <a:chOff x="5382513" y="2644626"/>
            <a:chExt cx="315470" cy="315918"/>
          </a:xfrm>
        </p:grpSpPr>
        <p:sp>
          <p:nvSpPr>
            <p:cNvPr id="1154" name="Google Shape;1154;p54"/>
            <p:cNvSpPr/>
            <p:nvPr/>
          </p:nvSpPr>
          <p:spPr>
            <a:xfrm>
              <a:off x="5382513" y="2739587"/>
              <a:ext cx="69311" cy="38872"/>
            </a:xfrm>
            <a:custGeom>
              <a:rect b="b" l="l" r="r" t="t"/>
              <a:pathLst>
                <a:path extrusionOk="0" h="779" w="1389">
                  <a:moveTo>
                    <a:pt x="18" y="62"/>
                  </a:moveTo>
                  <a:cubicBezTo>
                    <a:pt x="18" y="455"/>
                    <a:pt x="341" y="778"/>
                    <a:pt x="734" y="752"/>
                  </a:cubicBezTo>
                  <a:cubicBezTo>
                    <a:pt x="1109" y="726"/>
                    <a:pt x="1388" y="420"/>
                    <a:pt x="1388" y="53"/>
                  </a:cubicBezTo>
                  <a:lnTo>
                    <a:pt x="1388" y="1"/>
                  </a:lnTo>
                  <a:lnTo>
                    <a:pt x="0" y="1"/>
                  </a:lnTo>
                  <a:lnTo>
                    <a:pt x="0" y="62"/>
                  </a:lnTo>
                  <a:close/>
                  <a:moveTo>
                    <a:pt x="18" y="62"/>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4"/>
            <p:cNvSpPr/>
            <p:nvPr/>
          </p:nvSpPr>
          <p:spPr>
            <a:xfrm>
              <a:off x="5476177" y="2794078"/>
              <a:ext cx="129890" cy="166466"/>
            </a:xfrm>
            <a:custGeom>
              <a:rect b="b" l="l" r="r" t="t"/>
              <a:pathLst>
                <a:path extrusionOk="0" h="3336" w="2603">
                  <a:moveTo>
                    <a:pt x="2419" y="0"/>
                  </a:moveTo>
                  <a:lnTo>
                    <a:pt x="192" y="0"/>
                  </a:lnTo>
                  <a:cubicBezTo>
                    <a:pt x="88" y="0"/>
                    <a:pt x="0" y="79"/>
                    <a:pt x="0" y="175"/>
                  </a:cubicBezTo>
                  <a:lnTo>
                    <a:pt x="0" y="3161"/>
                  </a:lnTo>
                  <a:cubicBezTo>
                    <a:pt x="0" y="3266"/>
                    <a:pt x="88" y="3336"/>
                    <a:pt x="192" y="3336"/>
                  </a:cubicBezTo>
                  <a:lnTo>
                    <a:pt x="2419" y="3336"/>
                  </a:lnTo>
                  <a:cubicBezTo>
                    <a:pt x="2515" y="3336"/>
                    <a:pt x="2602" y="3257"/>
                    <a:pt x="2602" y="3161"/>
                  </a:cubicBezTo>
                  <a:lnTo>
                    <a:pt x="2602" y="175"/>
                  </a:lnTo>
                  <a:cubicBezTo>
                    <a:pt x="2602" y="88"/>
                    <a:pt x="2524" y="0"/>
                    <a:pt x="2419" y="0"/>
                  </a:cubicBezTo>
                  <a:close/>
                  <a:moveTo>
                    <a:pt x="2044" y="970"/>
                  </a:moveTo>
                  <a:cubicBezTo>
                    <a:pt x="1947" y="970"/>
                    <a:pt x="1860" y="882"/>
                    <a:pt x="1860" y="786"/>
                  </a:cubicBezTo>
                  <a:cubicBezTo>
                    <a:pt x="1860" y="681"/>
                    <a:pt x="1947" y="594"/>
                    <a:pt x="2044" y="594"/>
                  </a:cubicBezTo>
                  <a:cubicBezTo>
                    <a:pt x="2140" y="594"/>
                    <a:pt x="2227" y="681"/>
                    <a:pt x="2227" y="786"/>
                  </a:cubicBezTo>
                  <a:cubicBezTo>
                    <a:pt x="2227" y="882"/>
                    <a:pt x="2157" y="970"/>
                    <a:pt x="2044" y="970"/>
                  </a:cubicBezTo>
                  <a:close/>
                  <a:moveTo>
                    <a:pt x="2044" y="970"/>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4"/>
            <p:cNvSpPr/>
            <p:nvPr/>
          </p:nvSpPr>
          <p:spPr>
            <a:xfrm>
              <a:off x="5389899" y="2672970"/>
              <a:ext cx="57136" cy="48403"/>
            </a:xfrm>
            <a:custGeom>
              <a:rect b="b" l="l" r="r" t="t"/>
              <a:pathLst>
                <a:path extrusionOk="0" h="970" w="1145">
                  <a:moveTo>
                    <a:pt x="551" y="637"/>
                  </a:moveTo>
                  <a:lnTo>
                    <a:pt x="699" y="969"/>
                  </a:lnTo>
                  <a:lnTo>
                    <a:pt x="1101" y="969"/>
                  </a:lnTo>
                  <a:lnTo>
                    <a:pt x="839" y="375"/>
                  </a:lnTo>
                  <a:lnTo>
                    <a:pt x="1144" y="375"/>
                  </a:lnTo>
                  <a:lnTo>
                    <a:pt x="1144" y="0"/>
                  </a:lnTo>
                  <a:lnTo>
                    <a:pt x="551" y="0"/>
                  </a:lnTo>
                  <a:cubicBezTo>
                    <a:pt x="481" y="0"/>
                    <a:pt x="411" y="44"/>
                    <a:pt x="393" y="114"/>
                  </a:cubicBezTo>
                  <a:lnTo>
                    <a:pt x="0" y="969"/>
                  </a:lnTo>
                  <a:lnTo>
                    <a:pt x="402" y="969"/>
                  </a:lnTo>
                  <a:close/>
                  <a:moveTo>
                    <a:pt x="568" y="637"/>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4"/>
            <p:cNvSpPr/>
            <p:nvPr/>
          </p:nvSpPr>
          <p:spPr>
            <a:xfrm>
              <a:off x="5629521" y="2739587"/>
              <a:ext cx="68463" cy="39271"/>
            </a:xfrm>
            <a:custGeom>
              <a:rect b="b" l="l" r="r" t="t"/>
              <a:pathLst>
                <a:path extrusionOk="0" h="787" w="1372">
                  <a:moveTo>
                    <a:pt x="1" y="10"/>
                  </a:moveTo>
                  <a:lnTo>
                    <a:pt x="1" y="62"/>
                  </a:lnTo>
                  <a:cubicBezTo>
                    <a:pt x="1" y="438"/>
                    <a:pt x="280" y="752"/>
                    <a:pt x="656" y="761"/>
                  </a:cubicBezTo>
                  <a:cubicBezTo>
                    <a:pt x="1049" y="787"/>
                    <a:pt x="1372" y="472"/>
                    <a:pt x="1372" y="80"/>
                  </a:cubicBezTo>
                  <a:lnTo>
                    <a:pt x="1372" y="10"/>
                  </a:lnTo>
                  <a:lnTo>
                    <a:pt x="1" y="10"/>
                  </a:lnTo>
                  <a:close/>
                  <a:moveTo>
                    <a:pt x="1" y="1"/>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4"/>
            <p:cNvSpPr/>
            <p:nvPr/>
          </p:nvSpPr>
          <p:spPr>
            <a:xfrm>
              <a:off x="5633014" y="2672970"/>
              <a:ext cx="57984" cy="48802"/>
            </a:xfrm>
            <a:custGeom>
              <a:rect b="b" l="l" r="r" t="t"/>
              <a:pathLst>
                <a:path extrusionOk="0" h="978" w="1162">
                  <a:moveTo>
                    <a:pt x="62" y="978"/>
                  </a:moveTo>
                  <a:lnTo>
                    <a:pt x="463" y="978"/>
                  </a:lnTo>
                  <a:lnTo>
                    <a:pt x="612" y="637"/>
                  </a:lnTo>
                  <a:lnTo>
                    <a:pt x="760" y="978"/>
                  </a:lnTo>
                  <a:lnTo>
                    <a:pt x="1162" y="978"/>
                  </a:lnTo>
                  <a:lnTo>
                    <a:pt x="787" y="114"/>
                  </a:lnTo>
                  <a:cubicBezTo>
                    <a:pt x="787" y="105"/>
                    <a:pt x="778" y="87"/>
                    <a:pt x="769" y="79"/>
                  </a:cubicBezTo>
                  <a:cubicBezTo>
                    <a:pt x="734" y="35"/>
                    <a:pt x="682" y="0"/>
                    <a:pt x="612" y="0"/>
                  </a:cubicBezTo>
                  <a:lnTo>
                    <a:pt x="1" y="0"/>
                  </a:lnTo>
                  <a:lnTo>
                    <a:pt x="1" y="375"/>
                  </a:lnTo>
                  <a:lnTo>
                    <a:pt x="324" y="375"/>
                  </a:lnTo>
                  <a:close/>
                  <a:moveTo>
                    <a:pt x="71" y="978"/>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4"/>
            <p:cNvSpPr/>
            <p:nvPr/>
          </p:nvSpPr>
          <p:spPr>
            <a:xfrm>
              <a:off x="5467444" y="2644626"/>
              <a:ext cx="37076" cy="23553"/>
            </a:xfrm>
            <a:custGeom>
              <a:rect b="b" l="l" r="r" t="t"/>
              <a:pathLst>
                <a:path extrusionOk="0" h="472" w="743">
                  <a:moveTo>
                    <a:pt x="743" y="385"/>
                  </a:moveTo>
                  <a:cubicBezTo>
                    <a:pt x="743" y="175"/>
                    <a:pt x="560" y="0"/>
                    <a:pt x="341" y="27"/>
                  </a:cubicBezTo>
                  <a:cubicBezTo>
                    <a:pt x="158" y="35"/>
                    <a:pt x="1" y="210"/>
                    <a:pt x="1" y="411"/>
                  </a:cubicBezTo>
                  <a:lnTo>
                    <a:pt x="1" y="472"/>
                  </a:lnTo>
                  <a:cubicBezTo>
                    <a:pt x="105" y="420"/>
                    <a:pt x="219" y="393"/>
                    <a:pt x="341" y="393"/>
                  </a:cubicBezTo>
                  <a:lnTo>
                    <a:pt x="743" y="393"/>
                  </a:lnTo>
                  <a:close/>
                  <a:moveTo>
                    <a:pt x="743" y="385"/>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4"/>
            <p:cNvSpPr/>
            <p:nvPr/>
          </p:nvSpPr>
          <p:spPr>
            <a:xfrm>
              <a:off x="5504470" y="2645475"/>
              <a:ext cx="112025" cy="57135"/>
            </a:xfrm>
            <a:custGeom>
              <a:rect b="b" l="l" r="r" t="t"/>
              <a:pathLst>
                <a:path extrusionOk="0" h="1145" w="2245">
                  <a:moveTo>
                    <a:pt x="1861" y="1"/>
                  </a:moveTo>
                  <a:cubicBezTo>
                    <a:pt x="1651" y="1"/>
                    <a:pt x="1485" y="158"/>
                    <a:pt x="1485" y="368"/>
                  </a:cubicBezTo>
                  <a:cubicBezTo>
                    <a:pt x="1485" y="158"/>
                    <a:pt x="1328" y="1"/>
                    <a:pt x="1119" y="1"/>
                  </a:cubicBezTo>
                  <a:cubicBezTo>
                    <a:pt x="909" y="1"/>
                    <a:pt x="743" y="158"/>
                    <a:pt x="743" y="368"/>
                  </a:cubicBezTo>
                  <a:cubicBezTo>
                    <a:pt x="743" y="158"/>
                    <a:pt x="586" y="1"/>
                    <a:pt x="376" y="1"/>
                  </a:cubicBezTo>
                  <a:cubicBezTo>
                    <a:pt x="167" y="1"/>
                    <a:pt x="1" y="158"/>
                    <a:pt x="1" y="368"/>
                  </a:cubicBezTo>
                  <a:lnTo>
                    <a:pt x="289" y="368"/>
                  </a:lnTo>
                  <a:cubicBezTo>
                    <a:pt x="691" y="368"/>
                    <a:pt x="1031" y="699"/>
                    <a:pt x="1031" y="1110"/>
                  </a:cubicBezTo>
                  <a:lnTo>
                    <a:pt x="1031" y="1110"/>
                  </a:lnTo>
                  <a:cubicBezTo>
                    <a:pt x="1066" y="1119"/>
                    <a:pt x="1092" y="1119"/>
                    <a:pt x="1127" y="1119"/>
                  </a:cubicBezTo>
                  <a:cubicBezTo>
                    <a:pt x="1337" y="1119"/>
                    <a:pt x="1503" y="961"/>
                    <a:pt x="1503" y="752"/>
                  </a:cubicBezTo>
                  <a:cubicBezTo>
                    <a:pt x="1503" y="970"/>
                    <a:pt x="1695" y="1145"/>
                    <a:pt x="1913" y="1119"/>
                  </a:cubicBezTo>
                  <a:cubicBezTo>
                    <a:pt x="2096" y="1101"/>
                    <a:pt x="2245" y="935"/>
                    <a:pt x="2245" y="752"/>
                  </a:cubicBezTo>
                  <a:lnTo>
                    <a:pt x="2245" y="376"/>
                  </a:lnTo>
                  <a:cubicBezTo>
                    <a:pt x="2227" y="158"/>
                    <a:pt x="2070" y="1"/>
                    <a:pt x="1861" y="1"/>
                  </a:cubicBezTo>
                  <a:close/>
                  <a:moveTo>
                    <a:pt x="1861" y="1"/>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4"/>
            <p:cNvSpPr/>
            <p:nvPr/>
          </p:nvSpPr>
          <p:spPr>
            <a:xfrm>
              <a:off x="5544989" y="2714786"/>
              <a:ext cx="70209" cy="61028"/>
            </a:xfrm>
            <a:custGeom>
              <a:rect b="b" l="l" r="r" t="t"/>
              <a:pathLst>
                <a:path extrusionOk="0" h="1223" w="1407">
                  <a:moveTo>
                    <a:pt x="1040" y="105"/>
                  </a:moveTo>
                  <a:cubicBezTo>
                    <a:pt x="909" y="105"/>
                    <a:pt x="778" y="70"/>
                    <a:pt x="665" y="0"/>
                  </a:cubicBezTo>
                  <a:cubicBezTo>
                    <a:pt x="560" y="70"/>
                    <a:pt x="429" y="105"/>
                    <a:pt x="298" y="105"/>
                  </a:cubicBezTo>
                  <a:cubicBezTo>
                    <a:pt x="228" y="105"/>
                    <a:pt x="167" y="96"/>
                    <a:pt x="106" y="79"/>
                  </a:cubicBezTo>
                  <a:cubicBezTo>
                    <a:pt x="80" y="131"/>
                    <a:pt x="45" y="184"/>
                    <a:pt x="1" y="219"/>
                  </a:cubicBezTo>
                  <a:cubicBezTo>
                    <a:pt x="184" y="515"/>
                    <a:pt x="298" y="865"/>
                    <a:pt x="298" y="1223"/>
                  </a:cubicBezTo>
                  <a:lnTo>
                    <a:pt x="1232" y="1223"/>
                  </a:lnTo>
                  <a:cubicBezTo>
                    <a:pt x="1346" y="1109"/>
                    <a:pt x="1407" y="943"/>
                    <a:pt x="1407" y="760"/>
                  </a:cubicBezTo>
                  <a:lnTo>
                    <a:pt x="1407" y="0"/>
                  </a:lnTo>
                  <a:cubicBezTo>
                    <a:pt x="1302" y="61"/>
                    <a:pt x="1180" y="105"/>
                    <a:pt x="1040" y="105"/>
                  </a:cubicBezTo>
                  <a:close/>
                  <a:moveTo>
                    <a:pt x="1049" y="105"/>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4"/>
            <p:cNvSpPr/>
            <p:nvPr/>
          </p:nvSpPr>
          <p:spPr>
            <a:xfrm>
              <a:off x="5466147" y="2682551"/>
              <a:ext cx="75449" cy="93712"/>
            </a:xfrm>
            <a:custGeom>
              <a:rect b="b" l="l" r="r" t="t"/>
              <a:pathLst>
                <a:path extrusionOk="0" h="1878" w="1512">
                  <a:moveTo>
                    <a:pt x="978" y="725"/>
                  </a:moveTo>
                  <a:lnTo>
                    <a:pt x="1031" y="725"/>
                  </a:lnTo>
                  <a:cubicBezTo>
                    <a:pt x="1223" y="725"/>
                    <a:pt x="1398" y="576"/>
                    <a:pt x="1415" y="393"/>
                  </a:cubicBezTo>
                  <a:cubicBezTo>
                    <a:pt x="1424" y="175"/>
                    <a:pt x="1267" y="0"/>
                    <a:pt x="1048" y="0"/>
                  </a:cubicBezTo>
                  <a:lnTo>
                    <a:pt x="367" y="0"/>
                  </a:lnTo>
                  <a:cubicBezTo>
                    <a:pt x="158" y="0"/>
                    <a:pt x="1" y="157"/>
                    <a:pt x="1" y="367"/>
                  </a:cubicBezTo>
                  <a:lnTo>
                    <a:pt x="1" y="1415"/>
                  </a:lnTo>
                  <a:cubicBezTo>
                    <a:pt x="1" y="1589"/>
                    <a:pt x="62" y="1755"/>
                    <a:pt x="175" y="1877"/>
                  </a:cubicBezTo>
                  <a:lnTo>
                    <a:pt x="1511" y="1877"/>
                  </a:lnTo>
                  <a:cubicBezTo>
                    <a:pt x="1502" y="1415"/>
                    <a:pt x="1293" y="1004"/>
                    <a:pt x="978" y="725"/>
                  </a:cubicBezTo>
                  <a:close/>
                  <a:moveTo>
                    <a:pt x="978" y="742"/>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54"/>
          <p:cNvGrpSpPr/>
          <p:nvPr/>
        </p:nvGrpSpPr>
        <p:grpSpPr>
          <a:xfrm>
            <a:off x="4404417" y="2856919"/>
            <a:ext cx="259330" cy="315520"/>
            <a:chOff x="3641386" y="3356555"/>
            <a:chExt cx="259330" cy="315520"/>
          </a:xfrm>
        </p:grpSpPr>
        <p:sp>
          <p:nvSpPr>
            <p:cNvPr id="1164" name="Google Shape;1164;p54"/>
            <p:cNvSpPr/>
            <p:nvPr/>
          </p:nvSpPr>
          <p:spPr>
            <a:xfrm>
              <a:off x="3641835" y="3356555"/>
              <a:ext cx="258881" cy="55838"/>
            </a:xfrm>
            <a:custGeom>
              <a:rect b="b" l="l" r="r" t="t"/>
              <a:pathLst>
                <a:path extrusionOk="0" h="1119" w="5188">
                  <a:moveTo>
                    <a:pt x="594" y="1"/>
                  </a:moveTo>
                  <a:cubicBezTo>
                    <a:pt x="297" y="1"/>
                    <a:pt x="44" y="245"/>
                    <a:pt x="27" y="525"/>
                  </a:cubicBezTo>
                  <a:cubicBezTo>
                    <a:pt x="0" y="839"/>
                    <a:pt x="262" y="1119"/>
                    <a:pt x="586" y="1119"/>
                  </a:cubicBezTo>
                  <a:lnTo>
                    <a:pt x="4602" y="1119"/>
                  </a:lnTo>
                  <a:cubicBezTo>
                    <a:pt x="4890" y="1119"/>
                    <a:pt x="5143" y="874"/>
                    <a:pt x="5170" y="595"/>
                  </a:cubicBezTo>
                  <a:cubicBezTo>
                    <a:pt x="5187" y="272"/>
                    <a:pt x="4925" y="1"/>
                    <a:pt x="46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4"/>
            <p:cNvSpPr/>
            <p:nvPr/>
          </p:nvSpPr>
          <p:spPr>
            <a:xfrm>
              <a:off x="3641386" y="3616237"/>
              <a:ext cx="258881" cy="55838"/>
            </a:xfrm>
            <a:custGeom>
              <a:rect b="b" l="l" r="r" t="t"/>
              <a:pathLst>
                <a:path extrusionOk="0" h="1119" w="5188">
                  <a:moveTo>
                    <a:pt x="595" y="1"/>
                  </a:moveTo>
                  <a:cubicBezTo>
                    <a:pt x="298" y="1"/>
                    <a:pt x="44" y="245"/>
                    <a:pt x="27" y="525"/>
                  </a:cubicBezTo>
                  <a:cubicBezTo>
                    <a:pt x="1" y="848"/>
                    <a:pt x="263" y="1119"/>
                    <a:pt x="577" y="1119"/>
                  </a:cubicBezTo>
                  <a:lnTo>
                    <a:pt x="4594" y="1119"/>
                  </a:lnTo>
                  <a:cubicBezTo>
                    <a:pt x="4890" y="1119"/>
                    <a:pt x="5144" y="874"/>
                    <a:pt x="5161" y="595"/>
                  </a:cubicBezTo>
                  <a:cubicBezTo>
                    <a:pt x="5187" y="263"/>
                    <a:pt x="4925" y="1"/>
                    <a:pt x="46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4"/>
            <p:cNvSpPr/>
            <p:nvPr/>
          </p:nvSpPr>
          <p:spPr>
            <a:xfrm>
              <a:off x="3701516" y="3563093"/>
              <a:ext cx="146906" cy="34930"/>
            </a:xfrm>
            <a:custGeom>
              <a:rect b="b" l="l" r="r" t="t"/>
              <a:pathLst>
                <a:path extrusionOk="0" h="700" w="2944">
                  <a:moveTo>
                    <a:pt x="1407" y="1"/>
                  </a:moveTo>
                  <a:cubicBezTo>
                    <a:pt x="1380" y="1"/>
                    <a:pt x="1293" y="9"/>
                    <a:pt x="979" y="175"/>
                  </a:cubicBezTo>
                  <a:cubicBezTo>
                    <a:pt x="760" y="280"/>
                    <a:pt x="490" y="437"/>
                    <a:pt x="228" y="577"/>
                  </a:cubicBezTo>
                  <a:cubicBezTo>
                    <a:pt x="149" y="621"/>
                    <a:pt x="71" y="664"/>
                    <a:pt x="1" y="699"/>
                  </a:cubicBezTo>
                  <a:lnTo>
                    <a:pt x="2943" y="699"/>
                  </a:lnTo>
                  <a:cubicBezTo>
                    <a:pt x="2769" y="612"/>
                    <a:pt x="2585" y="516"/>
                    <a:pt x="2402" y="429"/>
                  </a:cubicBezTo>
                  <a:cubicBezTo>
                    <a:pt x="1599" y="36"/>
                    <a:pt x="1424" y="1"/>
                    <a:pt x="1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4"/>
            <p:cNvSpPr/>
            <p:nvPr/>
          </p:nvSpPr>
          <p:spPr>
            <a:xfrm>
              <a:off x="3681057" y="3430208"/>
              <a:ext cx="180838" cy="19211"/>
            </a:xfrm>
            <a:custGeom>
              <a:rect b="b" l="l" r="r" t="t"/>
              <a:pathLst>
                <a:path extrusionOk="0" h="385" w="3624">
                  <a:moveTo>
                    <a:pt x="0" y="1"/>
                  </a:moveTo>
                  <a:lnTo>
                    <a:pt x="0" y="324"/>
                  </a:lnTo>
                  <a:lnTo>
                    <a:pt x="0" y="385"/>
                  </a:lnTo>
                  <a:lnTo>
                    <a:pt x="3624" y="385"/>
                  </a:lnTo>
                  <a:lnTo>
                    <a:pt x="3624" y="324"/>
                  </a:lnTo>
                  <a:lnTo>
                    <a:pt x="36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4"/>
            <p:cNvSpPr/>
            <p:nvPr/>
          </p:nvSpPr>
          <p:spPr>
            <a:xfrm>
              <a:off x="3680608" y="3467683"/>
              <a:ext cx="181287" cy="119860"/>
            </a:xfrm>
            <a:custGeom>
              <a:rect b="b" l="l" r="r" t="t"/>
              <a:pathLst>
                <a:path extrusionOk="0" h="2402" w="3633">
                  <a:moveTo>
                    <a:pt x="114" y="0"/>
                  </a:moveTo>
                  <a:cubicBezTo>
                    <a:pt x="158" y="79"/>
                    <a:pt x="210" y="158"/>
                    <a:pt x="271" y="228"/>
                  </a:cubicBezTo>
                  <a:lnTo>
                    <a:pt x="970" y="926"/>
                  </a:lnTo>
                  <a:lnTo>
                    <a:pt x="271" y="1625"/>
                  </a:lnTo>
                  <a:cubicBezTo>
                    <a:pt x="97" y="1799"/>
                    <a:pt x="1" y="2035"/>
                    <a:pt x="1" y="2279"/>
                  </a:cubicBezTo>
                  <a:lnTo>
                    <a:pt x="1" y="2402"/>
                  </a:lnTo>
                  <a:cubicBezTo>
                    <a:pt x="158" y="2323"/>
                    <a:pt x="306" y="2236"/>
                    <a:pt x="463" y="2148"/>
                  </a:cubicBezTo>
                  <a:cubicBezTo>
                    <a:pt x="1232" y="1721"/>
                    <a:pt x="1616" y="1529"/>
                    <a:pt x="1808" y="1529"/>
                  </a:cubicBezTo>
                  <a:cubicBezTo>
                    <a:pt x="1922" y="1529"/>
                    <a:pt x="2140" y="1581"/>
                    <a:pt x="2961" y="1991"/>
                  </a:cubicBezTo>
                  <a:cubicBezTo>
                    <a:pt x="3188" y="2096"/>
                    <a:pt x="3415" y="2218"/>
                    <a:pt x="3624" y="2323"/>
                  </a:cubicBezTo>
                  <a:lnTo>
                    <a:pt x="3624" y="2279"/>
                  </a:lnTo>
                  <a:lnTo>
                    <a:pt x="3633" y="2279"/>
                  </a:lnTo>
                  <a:cubicBezTo>
                    <a:pt x="3633" y="2035"/>
                    <a:pt x="3546" y="1817"/>
                    <a:pt x="3362" y="1625"/>
                  </a:cubicBezTo>
                  <a:lnTo>
                    <a:pt x="2664" y="926"/>
                  </a:lnTo>
                  <a:lnTo>
                    <a:pt x="3362" y="228"/>
                  </a:lnTo>
                  <a:cubicBezTo>
                    <a:pt x="3432" y="166"/>
                    <a:pt x="3484" y="88"/>
                    <a:pt x="35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 name="Google Shape;1169;p54"/>
          <p:cNvGrpSpPr/>
          <p:nvPr/>
        </p:nvGrpSpPr>
        <p:grpSpPr>
          <a:xfrm>
            <a:off x="3484187" y="3419116"/>
            <a:ext cx="320261" cy="290769"/>
            <a:chOff x="2299862" y="4002216"/>
            <a:chExt cx="320261" cy="290769"/>
          </a:xfrm>
        </p:grpSpPr>
        <p:sp>
          <p:nvSpPr>
            <p:cNvPr id="1170" name="Google Shape;1170;p54"/>
            <p:cNvSpPr/>
            <p:nvPr/>
          </p:nvSpPr>
          <p:spPr>
            <a:xfrm>
              <a:off x="2519025" y="4002216"/>
              <a:ext cx="60579" cy="76796"/>
            </a:xfrm>
            <a:custGeom>
              <a:rect b="b" l="l" r="r" t="t"/>
              <a:pathLst>
                <a:path extrusionOk="0" h="1539" w="1214">
                  <a:moveTo>
                    <a:pt x="392" y="1"/>
                  </a:moveTo>
                  <a:cubicBezTo>
                    <a:pt x="341" y="1"/>
                    <a:pt x="285" y="25"/>
                    <a:pt x="254" y="63"/>
                  </a:cubicBezTo>
                  <a:cubicBezTo>
                    <a:pt x="53" y="290"/>
                    <a:pt x="0" y="596"/>
                    <a:pt x="105" y="902"/>
                  </a:cubicBezTo>
                  <a:cubicBezTo>
                    <a:pt x="210" y="1190"/>
                    <a:pt x="454" y="1417"/>
                    <a:pt x="751" y="1521"/>
                  </a:cubicBezTo>
                  <a:cubicBezTo>
                    <a:pt x="777" y="1539"/>
                    <a:pt x="795" y="1539"/>
                    <a:pt x="821" y="1539"/>
                  </a:cubicBezTo>
                  <a:cubicBezTo>
                    <a:pt x="873" y="1539"/>
                    <a:pt x="917" y="1513"/>
                    <a:pt x="961" y="1469"/>
                  </a:cubicBezTo>
                  <a:cubicBezTo>
                    <a:pt x="1153" y="1242"/>
                    <a:pt x="1214" y="936"/>
                    <a:pt x="1100" y="631"/>
                  </a:cubicBezTo>
                  <a:cubicBezTo>
                    <a:pt x="996" y="343"/>
                    <a:pt x="751" y="116"/>
                    <a:pt x="446" y="11"/>
                  </a:cubicBezTo>
                  <a:cubicBezTo>
                    <a:pt x="429" y="4"/>
                    <a:pt x="411" y="1"/>
                    <a:pt x="3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4"/>
            <p:cNvSpPr/>
            <p:nvPr/>
          </p:nvSpPr>
          <p:spPr>
            <a:xfrm>
              <a:off x="2556051" y="4074572"/>
              <a:ext cx="54940" cy="79391"/>
            </a:xfrm>
            <a:custGeom>
              <a:rect b="b" l="l" r="r" t="t"/>
              <a:pathLst>
                <a:path extrusionOk="0" h="1591" w="1101">
                  <a:moveTo>
                    <a:pt x="656" y="0"/>
                  </a:moveTo>
                  <a:cubicBezTo>
                    <a:pt x="638" y="0"/>
                    <a:pt x="619" y="3"/>
                    <a:pt x="603" y="10"/>
                  </a:cubicBezTo>
                  <a:cubicBezTo>
                    <a:pt x="315" y="106"/>
                    <a:pt x="105" y="351"/>
                    <a:pt x="53" y="665"/>
                  </a:cubicBezTo>
                  <a:cubicBezTo>
                    <a:pt x="0" y="962"/>
                    <a:pt x="97" y="1285"/>
                    <a:pt x="306" y="1530"/>
                  </a:cubicBezTo>
                  <a:cubicBezTo>
                    <a:pt x="341" y="1573"/>
                    <a:pt x="393" y="1591"/>
                    <a:pt x="446" y="1591"/>
                  </a:cubicBezTo>
                  <a:cubicBezTo>
                    <a:pt x="472" y="1591"/>
                    <a:pt x="489" y="1591"/>
                    <a:pt x="498" y="1582"/>
                  </a:cubicBezTo>
                  <a:cubicBezTo>
                    <a:pt x="786" y="1486"/>
                    <a:pt x="996" y="1242"/>
                    <a:pt x="1048" y="927"/>
                  </a:cubicBezTo>
                  <a:cubicBezTo>
                    <a:pt x="1101" y="630"/>
                    <a:pt x="1005" y="307"/>
                    <a:pt x="795" y="63"/>
                  </a:cubicBezTo>
                  <a:cubicBezTo>
                    <a:pt x="763" y="24"/>
                    <a:pt x="708" y="0"/>
                    <a:pt x="6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4"/>
            <p:cNvSpPr/>
            <p:nvPr/>
          </p:nvSpPr>
          <p:spPr>
            <a:xfrm>
              <a:off x="2556500" y="4161249"/>
              <a:ext cx="63622" cy="66816"/>
            </a:xfrm>
            <a:custGeom>
              <a:rect b="b" l="l" r="r" t="t"/>
              <a:pathLst>
                <a:path extrusionOk="0" h="1339" w="1275">
                  <a:moveTo>
                    <a:pt x="907" y="0"/>
                  </a:moveTo>
                  <a:cubicBezTo>
                    <a:pt x="669" y="0"/>
                    <a:pt x="441" y="118"/>
                    <a:pt x="271" y="317"/>
                  </a:cubicBezTo>
                  <a:cubicBezTo>
                    <a:pt x="79" y="544"/>
                    <a:pt x="0" y="867"/>
                    <a:pt x="53" y="1190"/>
                  </a:cubicBezTo>
                  <a:cubicBezTo>
                    <a:pt x="61" y="1260"/>
                    <a:pt x="131" y="1321"/>
                    <a:pt x="201" y="1329"/>
                  </a:cubicBezTo>
                  <a:cubicBezTo>
                    <a:pt x="253" y="1338"/>
                    <a:pt x="306" y="1338"/>
                    <a:pt x="358" y="1338"/>
                  </a:cubicBezTo>
                  <a:cubicBezTo>
                    <a:pt x="603" y="1338"/>
                    <a:pt x="830" y="1233"/>
                    <a:pt x="996" y="1024"/>
                  </a:cubicBezTo>
                  <a:cubicBezTo>
                    <a:pt x="1188" y="806"/>
                    <a:pt x="1275" y="474"/>
                    <a:pt x="1214" y="159"/>
                  </a:cubicBezTo>
                  <a:cubicBezTo>
                    <a:pt x="1205" y="81"/>
                    <a:pt x="1135" y="28"/>
                    <a:pt x="1074" y="20"/>
                  </a:cubicBezTo>
                  <a:cubicBezTo>
                    <a:pt x="1018" y="7"/>
                    <a:pt x="962" y="0"/>
                    <a:pt x="9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4"/>
            <p:cNvSpPr/>
            <p:nvPr/>
          </p:nvSpPr>
          <p:spPr>
            <a:xfrm>
              <a:off x="2508546" y="4237796"/>
              <a:ext cx="78044" cy="55189"/>
            </a:xfrm>
            <a:custGeom>
              <a:rect b="b" l="l" r="r" t="t"/>
              <a:pathLst>
                <a:path extrusionOk="0" h="1106" w="1564">
                  <a:moveTo>
                    <a:pt x="955" y="0"/>
                  </a:moveTo>
                  <a:cubicBezTo>
                    <a:pt x="854" y="0"/>
                    <a:pt x="751" y="19"/>
                    <a:pt x="647" y="57"/>
                  </a:cubicBezTo>
                  <a:cubicBezTo>
                    <a:pt x="359" y="162"/>
                    <a:pt x="132" y="407"/>
                    <a:pt x="27" y="712"/>
                  </a:cubicBezTo>
                  <a:cubicBezTo>
                    <a:pt x="1" y="773"/>
                    <a:pt x="27" y="861"/>
                    <a:pt x="79" y="904"/>
                  </a:cubicBezTo>
                  <a:cubicBezTo>
                    <a:pt x="228" y="1035"/>
                    <a:pt x="420" y="1105"/>
                    <a:pt x="603" y="1105"/>
                  </a:cubicBezTo>
                  <a:cubicBezTo>
                    <a:pt x="699" y="1105"/>
                    <a:pt x="813" y="1079"/>
                    <a:pt x="909" y="1053"/>
                  </a:cubicBezTo>
                  <a:cubicBezTo>
                    <a:pt x="1188" y="939"/>
                    <a:pt x="1424" y="695"/>
                    <a:pt x="1529" y="398"/>
                  </a:cubicBezTo>
                  <a:cubicBezTo>
                    <a:pt x="1564" y="319"/>
                    <a:pt x="1537" y="241"/>
                    <a:pt x="1485" y="197"/>
                  </a:cubicBezTo>
                  <a:cubicBezTo>
                    <a:pt x="1335" y="70"/>
                    <a:pt x="1151" y="0"/>
                    <a:pt x="9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4"/>
            <p:cNvSpPr/>
            <p:nvPr/>
          </p:nvSpPr>
          <p:spPr>
            <a:xfrm>
              <a:off x="2341678" y="4002216"/>
              <a:ext cx="60628" cy="76796"/>
            </a:xfrm>
            <a:custGeom>
              <a:rect b="b" l="l" r="r" t="t"/>
              <a:pathLst>
                <a:path extrusionOk="0" h="1539" w="1215">
                  <a:moveTo>
                    <a:pt x="825" y="1"/>
                  </a:moveTo>
                  <a:cubicBezTo>
                    <a:pt x="806" y="1"/>
                    <a:pt x="788" y="4"/>
                    <a:pt x="769" y="11"/>
                  </a:cubicBezTo>
                  <a:cubicBezTo>
                    <a:pt x="463" y="116"/>
                    <a:pt x="219" y="343"/>
                    <a:pt x="114" y="631"/>
                  </a:cubicBezTo>
                  <a:cubicBezTo>
                    <a:pt x="1" y="928"/>
                    <a:pt x="62" y="1242"/>
                    <a:pt x="254" y="1469"/>
                  </a:cubicBezTo>
                  <a:cubicBezTo>
                    <a:pt x="289" y="1513"/>
                    <a:pt x="332" y="1539"/>
                    <a:pt x="385" y="1539"/>
                  </a:cubicBezTo>
                  <a:cubicBezTo>
                    <a:pt x="411" y="1539"/>
                    <a:pt x="428" y="1539"/>
                    <a:pt x="455" y="1521"/>
                  </a:cubicBezTo>
                  <a:cubicBezTo>
                    <a:pt x="760" y="1417"/>
                    <a:pt x="996" y="1190"/>
                    <a:pt x="1109" y="902"/>
                  </a:cubicBezTo>
                  <a:cubicBezTo>
                    <a:pt x="1214" y="605"/>
                    <a:pt x="1162" y="290"/>
                    <a:pt x="970" y="63"/>
                  </a:cubicBezTo>
                  <a:cubicBezTo>
                    <a:pt x="925" y="25"/>
                    <a:pt x="876" y="1"/>
                    <a:pt x="8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4"/>
            <p:cNvSpPr/>
            <p:nvPr/>
          </p:nvSpPr>
          <p:spPr>
            <a:xfrm>
              <a:off x="2309443" y="4074572"/>
              <a:ext cx="54940" cy="79391"/>
            </a:xfrm>
            <a:custGeom>
              <a:rect b="b" l="l" r="r" t="t"/>
              <a:pathLst>
                <a:path extrusionOk="0" h="1591" w="1101">
                  <a:moveTo>
                    <a:pt x="437" y="0"/>
                  </a:moveTo>
                  <a:cubicBezTo>
                    <a:pt x="384" y="0"/>
                    <a:pt x="338" y="24"/>
                    <a:pt x="306" y="63"/>
                  </a:cubicBezTo>
                  <a:cubicBezTo>
                    <a:pt x="96" y="307"/>
                    <a:pt x="0" y="630"/>
                    <a:pt x="53" y="927"/>
                  </a:cubicBezTo>
                  <a:cubicBezTo>
                    <a:pt x="105" y="1242"/>
                    <a:pt x="315" y="1495"/>
                    <a:pt x="594" y="1582"/>
                  </a:cubicBezTo>
                  <a:cubicBezTo>
                    <a:pt x="620" y="1591"/>
                    <a:pt x="638" y="1591"/>
                    <a:pt x="655" y="1591"/>
                  </a:cubicBezTo>
                  <a:cubicBezTo>
                    <a:pt x="708" y="1591"/>
                    <a:pt x="760" y="1565"/>
                    <a:pt x="795" y="1530"/>
                  </a:cubicBezTo>
                  <a:cubicBezTo>
                    <a:pt x="1005" y="1285"/>
                    <a:pt x="1101" y="962"/>
                    <a:pt x="1048" y="665"/>
                  </a:cubicBezTo>
                  <a:cubicBezTo>
                    <a:pt x="987" y="342"/>
                    <a:pt x="786" y="106"/>
                    <a:pt x="498" y="10"/>
                  </a:cubicBezTo>
                  <a:cubicBezTo>
                    <a:pt x="477" y="3"/>
                    <a:pt x="457" y="0"/>
                    <a:pt x="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4"/>
            <p:cNvSpPr/>
            <p:nvPr/>
          </p:nvSpPr>
          <p:spPr>
            <a:xfrm>
              <a:off x="2299862" y="4161249"/>
              <a:ext cx="64521" cy="67215"/>
            </a:xfrm>
            <a:custGeom>
              <a:rect b="b" l="l" r="r" t="t"/>
              <a:pathLst>
                <a:path extrusionOk="0" h="1347" w="1293">
                  <a:moveTo>
                    <a:pt x="377" y="0"/>
                  </a:moveTo>
                  <a:cubicBezTo>
                    <a:pt x="322" y="0"/>
                    <a:pt x="266" y="7"/>
                    <a:pt x="210" y="20"/>
                  </a:cubicBezTo>
                  <a:cubicBezTo>
                    <a:pt x="131" y="28"/>
                    <a:pt x="79" y="98"/>
                    <a:pt x="70" y="159"/>
                  </a:cubicBezTo>
                  <a:cubicBezTo>
                    <a:pt x="0" y="474"/>
                    <a:pt x="88" y="806"/>
                    <a:pt x="288" y="1033"/>
                  </a:cubicBezTo>
                  <a:cubicBezTo>
                    <a:pt x="446" y="1233"/>
                    <a:pt x="681" y="1347"/>
                    <a:pt x="917" y="1347"/>
                  </a:cubicBezTo>
                  <a:cubicBezTo>
                    <a:pt x="987" y="1347"/>
                    <a:pt x="1039" y="1338"/>
                    <a:pt x="1083" y="1329"/>
                  </a:cubicBezTo>
                  <a:cubicBezTo>
                    <a:pt x="1162" y="1321"/>
                    <a:pt x="1214" y="1251"/>
                    <a:pt x="1223" y="1190"/>
                  </a:cubicBezTo>
                  <a:cubicBezTo>
                    <a:pt x="1293" y="867"/>
                    <a:pt x="1205" y="544"/>
                    <a:pt x="1004" y="317"/>
                  </a:cubicBezTo>
                  <a:cubicBezTo>
                    <a:pt x="841" y="118"/>
                    <a:pt x="615" y="0"/>
                    <a:pt x="3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4"/>
            <p:cNvSpPr/>
            <p:nvPr/>
          </p:nvSpPr>
          <p:spPr>
            <a:xfrm>
              <a:off x="2334293" y="4237247"/>
              <a:ext cx="77594" cy="55289"/>
            </a:xfrm>
            <a:custGeom>
              <a:rect b="b" l="l" r="r" t="t"/>
              <a:pathLst>
                <a:path extrusionOk="0" h="1108" w="1555">
                  <a:moveTo>
                    <a:pt x="605" y="1"/>
                  </a:moveTo>
                  <a:cubicBezTo>
                    <a:pt x="412" y="1"/>
                    <a:pt x="227" y="69"/>
                    <a:pt x="79" y="199"/>
                  </a:cubicBezTo>
                  <a:cubicBezTo>
                    <a:pt x="26" y="252"/>
                    <a:pt x="0" y="330"/>
                    <a:pt x="26" y="391"/>
                  </a:cubicBezTo>
                  <a:cubicBezTo>
                    <a:pt x="131" y="697"/>
                    <a:pt x="358" y="942"/>
                    <a:pt x="646" y="1046"/>
                  </a:cubicBezTo>
                  <a:cubicBezTo>
                    <a:pt x="742" y="1081"/>
                    <a:pt x="856" y="1107"/>
                    <a:pt x="952" y="1107"/>
                  </a:cubicBezTo>
                  <a:cubicBezTo>
                    <a:pt x="1144" y="1107"/>
                    <a:pt x="1336" y="1038"/>
                    <a:pt x="1476" y="907"/>
                  </a:cubicBezTo>
                  <a:cubicBezTo>
                    <a:pt x="1528" y="854"/>
                    <a:pt x="1554" y="776"/>
                    <a:pt x="1528" y="715"/>
                  </a:cubicBezTo>
                  <a:cubicBezTo>
                    <a:pt x="1432" y="409"/>
                    <a:pt x="1205" y="164"/>
                    <a:pt x="917" y="60"/>
                  </a:cubicBezTo>
                  <a:cubicBezTo>
                    <a:pt x="813" y="20"/>
                    <a:pt x="708" y="1"/>
                    <a:pt x="6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4"/>
            <p:cNvSpPr/>
            <p:nvPr/>
          </p:nvSpPr>
          <p:spPr>
            <a:xfrm>
              <a:off x="2379154" y="4166987"/>
              <a:ext cx="55389" cy="36676"/>
            </a:xfrm>
            <a:custGeom>
              <a:rect b="b" l="l" r="r" t="t"/>
              <a:pathLst>
                <a:path extrusionOk="0" h="735" w="1110">
                  <a:moveTo>
                    <a:pt x="184" y="1"/>
                  </a:moveTo>
                  <a:cubicBezTo>
                    <a:pt x="79" y="1"/>
                    <a:pt x="0" y="88"/>
                    <a:pt x="0" y="184"/>
                  </a:cubicBezTo>
                  <a:cubicBezTo>
                    <a:pt x="0" y="481"/>
                    <a:pt x="236" y="734"/>
                    <a:pt x="542" y="734"/>
                  </a:cubicBezTo>
                  <a:lnTo>
                    <a:pt x="559" y="734"/>
                  </a:lnTo>
                  <a:cubicBezTo>
                    <a:pt x="856" y="734"/>
                    <a:pt x="1109" y="490"/>
                    <a:pt x="1109" y="184"/>
                  </a:cubicBezTo>
                  <a:cubicBezTo>
                    <a:pt x="1109" y="79"/>
                    <a:pt x="1022" y="1"/>
                    <a:pt x="9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4"/>
            <p:cNvSpPr/>
            <p:nvPr/>
          </p:nvSpPr>
          <p:spPr>
            <a:xfrm>
              <a:off x="2382198" y="4070181"/>
              <a:ext cx="155189" cy="164421"/>
            </a:xfrm>
            <a:custGeom>
              <a:rect b="b" l="l" r="r" t="t"/>
              <a:pathLst>
                <a:path extrusionOk="0" h="3295" w="3110">
                  <a:moveTo>
                    <a:pt x="1589" y="0"/>
                  </a:moveTo>
                  <a:cubicBezTo>
                    <a:pt x="1494" y="0"/>
                    <a:pt x="1406" y="82"/>
                    <a:pt x="1406" y="186"/>
                  </a:cubicBezTo>
                  <a:lnTo>
                    <a:pt x="1406" y="587"/>
                  </a:lnTo>
                  <a:lnTo>
                    <a:pt x="490" y="587"/>
                  </a:lnTo>
                  <a:cubicBezTo>
                    <a:pt x="463" y="587"/>
                    <a:pt x="437" y="596"/>
                    <a:pt x="402" y="614"/>
                  </a:cubicBezTo>
                  <a:cubicBezTo>
                    <a:pt x="359" y="631"/>
                    <a:pt x="332" y="666"/>
                    <a:pt x="306" y="710"/>
                  </a:cubicBezTo>
                  <a:lnTo>
                    <a:pt x="1" y="1591"/>
                  </a:lnTo>
                  <a:lnTo>
                    <a:pt x="376" y="1591"/>
                  </a:lnTo>
                  <a:lnTo>
                    <a:pt x="463" y="1295"/>
                  </a:lnTo>
                  <a:lnTo>
                    <a:pt x="551" y="1591"/>
                  </a:lnTo>
                  <a:lnTo>
                    <a:pt x="926" y="1591"/>
                  </a:lnTo>
                  <a:lnTo>
                    <a:pt x="725" y="963"/>
                  </a:lnTo>
                  <a:lnTo>
                    <a:pt x="1389" y="963"/>
                  </a:lnTo>
                  <a:lnTo>
                    <a:pt x="1389" y="2927"/>
                  </a:lnTo>
                  <a:lnTo>
                    <a:pt x="1127" y="2927"/>
                  </a:lnTo>
                  <a:cubicBezTo>
                    <a:pt x="1031" y="2927"/>
                    <a:pt x="952" y="2989"/>
                    <a:pt x="944" y="3085"/>
                  </a:cubicBezTo>
                  <a:cubicBezTo>
                    <a:pt x="926" y="3198"/>
                    <a:pt x="1013" y="3294"/>
                    <a:pt x="1127" y="3294"/>
                  </a:cubicBezTo>
                  <a:lnTo>
                    <a:pt x="2035" y="3294"/>
                  </a:lnTo>
                  <a:cubicBezTo>
                    <a:pt x="2131" y="3294"/>
                    <a:pt x="2210" y="3233"/>
                    <a:pt x="2218" y="3128"/>
                  </a:cubicBezTo>
                  <a:cubicBezTo>
                    <a:pt x="2253" y="2997"/>
                    <a:pt x="2166" y="2901"/>
                    <a:pt x="2052" y="2901"/>
                  </a:cubicBezTo>
                  <a:lnTo>
                    <a:pt x="1782" y="2901"/>
                  </a:lnTo>
                  <a:lnTo>
                    <a:pt x="1782" y="937"/>
                  </a:lnTo>
                  <a:lnTo>
                    <a:pt x="2393" y="937"/>
                  </a:lnTo>
                  <a:lnTo>
                    <a:pt x="2175" y="1574"/>
                  </a:lnTo>
                  <a:lnTo>
                    <a:pt x="2559" y="1574"/>
                  </a:lnTo>
                  <a:lnTo>
                    <a:pt x="2646" y="1277"/>
                  </a:lnTo>
                  <a:lnTo>
                    <a:pt x="2734" y="1574"/>
                  </a:lnTo>
                  <a:lnTo>
                    <a:pt x="3109" y="1574"/>
                  </a:lnTo>
                  <a:lnTo>
                    <a:pt x="2821" y="701"/>
                  </a:lnTo>
                  <a:cubicBezTo>
                    <a:pt x="2803" y="675"/>
                    <a:pt x="2795" y="640"/>
                    <a:pt x="2777" y="631"/>
                  </a:cubicBezTo>
                  <a:cubicBezTo>
                    <a:pt x="2751" y="614"/>
                    <a:pt x="2734" y="596"/>
                    <a:pt x="2707" y="587"/>
                  </a:cubicBezTo>
                  <a:cubicBezTo>
                    <a:pt x="2690" y="579"/>
                    <a:pt x="2664" y="579"/>
                    <a:pt x="2646" y="579"/>
                  </a:cubicBezTo>
                  <a:lnTo>
                    <a:pt x="1782" y="579"/>
                  </a:lnTo>
                  <a:lnTo>
                    <a:pt x="1782" y="186"/>
                  </a:lnTo>
                  <a:cubicBezTo>
                    <a:pt x="1782" y="90"/>
                    <a:pt x="1712" y="11"/>
                    <a:pt x="1616" y="2"/>
                  </a:cubicBezTo>
                  <a:cubicBezTo>
                    <a:pt x="1607" y="1"/>
                    <a:pt x="1598" y="0"/>
                    <a:pt x="15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4"/>
            <p:cNvSpPr/>
            <p:nvPr/>
          </p:nvSpPr>
          <p:spPr>
            <a:xfrm>
              <a:off x="2486340" y="4166987"/>
              <a:ext cx="55389" cy="36676"/>
            </a:xfrm>
            <a:custGeom>
              <a:rect b="b" l="l" r="r" t="t"/>
              <a:pathLst>
                <a:path extrusionOk="0" h="735" w="1110">
                  <a:moveTo>
                    <a:pt x="184" y="1"/>
                  </a:moveTo>
                  <a:cubicBezTo>
                    <a:pt x="88" y="1"/>
                    <a:pt x="0" y="88"/>
                    <a:pt x="0" y="184"/>
                  </a:cubicBezTo>
                  <a:cubicBezTo>
                    <a:pt x="0" y="481"/>
                    <a:pt x="236" y="734"/>
                    <a:pt x="542" y="734"/>
                  </a:cubicBezTo>
                  <a:lnTo>
                    <a:pt x="568" y="734"/>
                  </a:lnTo>
                  <a:cubicBezTo>
                    <a:pt x="865" y="734"/>
                    <a:pt x="1109" y="490"/>
                    <a:pt x="1109" y="184"/>
                  </a:cubicBezTo>
                  <a:cubicBezTo>
                    <a:pt x="1109" y="88"/>
                    <a:pt x="1022" y="1"/>
                    <a:pt x="9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54"/>
          <p:cNvSpPr/>
          <p:nvPr/>
        </p:nvSpPr>
        <p:spPr>
          <a:xfrm>
            <a:off x="1622474" y="653102"/>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4"/>
          <p:cNvSpPr/>
          <p:nvPr/>
        </p:nvSpPr>
        <p:spPr>
          <a:xfrm>
            <a:off x="7917566" y="619017"/>
            <a:ext cx="159916" cy="189840"/>
          </a:xfrm>
          <a:custGeom>
            <a:rect b="b" l="l" r="r" t="t"/>
            <a:pathLst>
              <a:path extrusionOk="0" h="6877" w="5793">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4"/>
          <p:cNvSpPr/>
          <p:nvPr/>
        </p:nvSpPr>
        <p:spPr>
          <a:xfrm>
            <a:off x="8369654" y="708788"/>
            <a:ext cx="197735" cy="235526"/>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4"/>
          <p:cNvSpPr/>
          <p:nvPr/>
        </p:nvSpPr>
        <p:spPr>
          <a:xfrm>
            <a:off x="1050803" y="944332"/>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4"/>
          <p:cNvSpPr/>
          <p:nvPr/>
        </p:nvSpPr>
        <p:spPr>
          <a:xfrm>
            <a:off x="2062076" y="1281073"/>
            <a:ext cx="89827" cy="107135"/>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4"/>
          <p:cNvSpPr/>
          <p:nvPr/>
        </p:nvSpPr>
        <p:spPr>
          <a:xfrm>
            <a:off x="1517713" y="1657344"/>
            <a:ext cx="159916" cy="189840"/>
          </a:xfrm>
          <a:custGeom>
            <a:rect b="b" l="l" r="r" t="t"/>
            <a:pathLst>
              <a:path extrusionOk="0" h="6877" w="5793">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4"/>
          <p:cNvSpPr/>
          <p:nvPr/>
        </p:nvSpPr>
        <p:spPr>
          <a:xfrm>
            <a:off x="7470163" y="1301357"/>
            <a:ext cx="197735" cy="235526"/>
          </a:xfrm>
          <a:custGeom>
            <a:rect b="b" l="l" r="r" t="t"/>
            <a:pathLst>
              <a:path extrusionOk="0" h="8532" w="7163">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4"/>
          <p:cNvSpPr/>
          <p:nvPr/>
        </p:nvSpPr>
        <p:spPr>
          <a:xfrm>
            <a:off x="7010991" y="862382"/>
            <a:ext cx="89827" cy="107135"/>
          </a:xfrm>
          <a:custGeom>
            <a:rect b="b" l="l" r="r" t="t"/>
            <a:pathLst>
              <a:path extrusionOk="0" h="3881" w="3254">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4"/>
          <p:cNvSpPr/>
          <p:nvPr/>
        </p:nvSpPr>
        <p:spPr>
          <a:xfrm>
            <a:off x="6472251" y="1441287"/>
            <a:ext cx="90600" cy="107163"/>
          </a:xfrm>
          <a:custGeom>
            <a:rect b="b" l="l" r="r" t="t"/>
            <a:pathLst>
              <a:path extrusionOk="0" h="3882" w="3282">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4"/>
          <p:cNvSpPr/>
          <p:nvPr/>
        </p:nvSpPr>
        <p:spPr>
          <a:xfrm>
            <a:off x="2576283" y="1613595"/>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4"/>
          <p:cNvSpPr/>
          <p:nvPr/>
        </p:nvSpPr>
        <p:spPr>
          <a:xfrm>
            <a:off x="784007" y="1543348"/>
            <a:ext cx="90600" cy="107163"/>
          </a:xfrm>
          <a:custGeom>
            <a:rect b="b" l="l" r="r" t="t"/>
            <a:pathLst>
              <a:path extrusionOk="0" h="3882" w="3282">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55"/>
          <p:cNvSpPr txBox="1"/>
          <p:nvPr>
            <p:ph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STUDENT PROGRESS</a:t>
            </a:r>
            <a:endParaRPr/>
          </a:p>
        </p:txBody>
      </p:sp>
      <p:sp>
        <p:nvSpPr>
          <p:cNvPr id="1197" name="Google Shape;1197;p55"/>
          <p:cNvSpPr txBox="1"/>
          <p:nvPr/>
        </p:nvSpPr>
        <p:spPr>
          <a:xfrm>
            <a:off x="713225" y="3129725"/>
            <a:ext cx="2019300" cy="292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100">
                <a:solidFill>
                  <a:schemeClr val="accent6"/>
                </a:solidFill>
                <a:latin typeface="Poppins"/>
                <a:ea typeface="Poppins"/>
                <a:cs typeface="Poppins"/>
                <a:sym typeface="Poppins"/>
              </a:rPr>
              <a:t>Earth</a:t>
            </a:r>
            <a:endParaRPr sz="1600">
              <a:solidFill>
                <a:schemeClr val="lt1"/>
              </a:solidFill>
              <a:latin typeface="Assistant"/>
              <a:ea typeface="Assistant"/>
              <a:cs typeface="Assistant"/>
              <a:sym typeface="Assistant"/>
            </a:endParaRPr>
          </a:p>
        </p:txBody>
      </p:sp>
      <p:sp>
        <p:nvSpPr>
          <p:cNvPr id="1198" name="Google Shape;1198;p55"/>
          <p:cNvSpPr txBox="1"/>
          <p:nvPr/>
        </p:nvSpPr>
        <p:spPr>
          <a:xfrm>
            <a:off x="714464" y="2535825"/>
            <a:ext cx="2019600" cy="572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600">
                <a:solidFill>
                  <a:schemeClr val="dk1"/>
                </a:solidFill>
                <a:latin typeface="Zen Kaku Gothic New"/>
                <a:ea typeface="Zen Kaku Gothic New"/>
                <a:cs typeface="Zen Kaku Gothic New"/>
                <a:sym typeface="Zen Kaku Gothic New"/>
              </a:rPr>
              <a:t>Earth is also known as the blue planet</a:t>
            </a:r>
            <a:endParaRPr sz="1600">
              <a:solidFill>
                <a:schemeClr val="dk1"/>
              </a:solidFill>
              <a:latin typeface="Zen Kaku Gothic New"/>
              <a:ea typeface="Zen Kaku Gothic New"/>
              <a:cs typeface="Zen Kaku Gothic New"/>
              <a:sym typeface="Zen Kaku Gothic New"/>
            </a:endParaRPr>
          </a:p>
        </p:txBody>
      </p:sp>
      <p:sp>
        <p:nvSpPr>
          <p:cNvPr id="1199" name="Google Shape;1199;p55"/>
          <p:cNvSpPr/>
          <p:nvPr/>
        </p:nvSpPr>
        <p:spPr>
          <a:xfrm>
            <a:off x="713213" y="3640900"/>
            <a:ext cx="8658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5"/>
          <p:cNvSpPr txBox="1"/>
          <p:nvPr/>
        </p:nvSpPr>
        <p:spPr>
          <a:xfrm>
            <a:off x="2995438" y="2390900"/>
            <a:ext cx="2021700" cy="292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100">
                <a:solidFill>
                  <a:schemeClr val="accent2"/>
                </a:solidFill>
                <a:latin typeface="Poppins"/>
                <a:ea typeface="Poppins"/>
                <a:cs typeface="Poppins"/>
                <a:sym typeface="Poppins"/>
              </a:rPr>
              <a:t>Jupiter</a:t>
            </a:r>
            <a:endParaRPr sz="1600">
              <a:solidFill>
                <a:schemeClr val="accent2"/>
              </a:solidFill>
              <a:latin typeface="Assistant"/>
              <a:ea typeface="Assistant"/>
              <a:cs typeface="Assistant"/>
              <a:sym typeface="Assistant"/>
            </a:endParaRPr>
          </a:p>
        </p:txBody>
      </p:sp>
      <p:sp>
        <p:nvSpPr>
          <p:cNvPr id="1201" name="Google Shape;1201;p55"/>
          <p:cNvSpPr txBox="1"/>
          <p:nvPr/>
        </p:nvSpPr>
        <p:spPr>
          <a:xfrm>
            <a:off x="2996678" y="1797000"/>
            <a:ext cx="2022000" cy="5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solidFill>
                  <a:schemeClr val="dk1"/>
                </a:solidFill>
                <a:latin typeface="Zen Kaku Gothic New"/>
                <a:ea typeface="Zen Kaku Gothic New"/>
                <a:cs typeface="Zen Kaku Gothic New"/>
                <a:sym typeface="Zen Kaku Gothic New"/>
              </a:rPr>
              <a:t>Jupiter is the biggest planet of them all</a:t>
            </a:r>
            <a:endParaRPr sz="1600">
              <a:solidFill>
                <a:schemeClr val="dk1"/>
              </a:solidFill>
              <a:latin typeface="Zen Kaku Gothic New"/>
              <a:ea typeface="Zen Kaku Gothic New"/>
              <a:cs typeface="Zen Kaku Gothic New"/>
              <a:sym typeface="Zen Kaku Gothic New"/>
            </a:endParaRPr>
          </a:p>
        </p:txBody>
      </p:sp>
      <p:sp>
        <p:nvSpPr>
          <p:cNvPr id="1202" name="Google Shape;1202;p55"/>
          <p:cNvSpPr/>
          <p:nvPr/>
        </p:nvSpPr>
        <p:spPr>
          <a:xfrm>
            <a:off x="2996629" y="2900309"/>
            <a:ext cx="865800" cy="486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5"/>
          <p:cNvSpPr/>
          <p:nvPr/>
        </p:nvSpPr>
        <p:spPr>
          <a:xfrm>
            <a:off x="5280046" y="2159717"/>
            <a:ext cx="8658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5"/>
          <p:cNvSpPr/>
          <p:nvPr/>
        </p:nvSpPr>
        <p:spPr>
          <a:xfrm>
            <a:off x="7563463" y="1419125"/>
            <a:ext cx="865800" cy="486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5"/>
          <p:cNvSpPr txBox="1"/>
          <p:nvPr/>
        </p:nvSpPr>
        <p:spPr>
          <a:xfrm>
            <a:off x="6407225" y="2057525"/>
            <a:ext cx="2019300" cy="292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b="1" lang="en" sz="2100">
                <a:solidFill>
                  <a:schemeClr val="accent2"/>
                </a:solidFill>
                <a:latin typeface="Poppins"/>
                <a:ea typeface="Poppins"/>
                <a:cs typeface="Poppins"/>
                <a:sym typeface="Poppins"/>
              </a:rPr>
              <a:t>Neptune</a:t>
            </a:r>
            <a:endParaRPr sz="1600">
              <a:solidFill>
                <a:schemeClr val="accent2"/>
              </a:solidFill>
              <a:latin typeface="Assistant"/>
              <a:ea typeface="Assistant"/>
              <a:cs typeface="Assistant"/>
              <a:sym typeface="Assistant"/>
            </a:endParaRPr>
          </a:p>
        </p:txBody>
      </p:sp>
      <p:sp>
        <p:nvSpPr>
          <p:cNvPr id="1206" name="Google Shape;1206;p55"/>
          <p:cNvSpPr txBox="1"/>
          <p:nvPr/>
        </p:nvSpPr>
        <p:spPr>
          <a:xfrm>
            <a:off x="6408463" y="2484625"/>
            <a:ext cx="2019600" cy="576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1600">
                <a:solidFill>
                  <a:schemeClr val="dk1"/>
                </a:solidFill>
                <a:latin typeface="Zen Kaku Gothic New"/>
                <a:ea typeface="Zen Kaku Gothic New"/>
                <a:cs typeface="Zen Kaku Gothic New"/>
                <a:sym typeface="Zen Kaku Gothic New"/>
              </a:rPr>
              <a:t>Neptune is far away from us</a:t>
            </a:r>
            <a:endParaRPr sz="1600">
              <a:solidFill>
                <a:schemeClr val="dk1"/>
              </a:solidFill>
              <a:latin typeface="Zen Kaku Gothic New"/>
              <a:ea typeface="Zen Kaku Gothic New"/>
              <a:cs typeface="Zen Kaku Gothic New"/>
              <a:sym typeface="Zen Kaku Gothic New"/>
            </a:endParaRPr>
          </a:p>
        </p:txBody>
      </p:sp>
      <p:sp>
        <p:nvSpPr>
          <p:cNvPr id="1207" name="Google Shape;1207;p55"/>
          <p:cNvSpPr txBox="1"/>
          <p:nvPr/>
        </p:nvSpPr>
        <p:spPr>
          <a:xfrm>
            <a:off x="4124975" y="2790075"/>
            <a:ext cx="2019300" cy="292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b="1" lang="en" sz="2100">
                <a:solidFill>
                  <a:schemeClr val="accent6"/>
                </a:solidFill>
                <a:latin typeface="Poppins"/>
                <a:ea typeface="Poppins"/>
                <a:cs typeface="Poppins"/>
                <a:sym typeface="Poppins"/>
              </a:rPr>
              <a:t>Mars</a:t>
            </a:r>
            <a:endParaRPr sz="1600">
              <a:solidFill>
                <a:schemeClr val="lt1"/>
              </a:solidFill>
              <a:latin typeface="Assistant"/>
              <a:ea typeface="Assistant"/>
              <a:cs typeface="Assistant"/>
              <a:sym typeface="Assistant"/>
            </a:endParaRPr>
          </a:p>
        </p:txBody>
      </p:sp>
      <p:sp>
        <p:nvSpPr>
          <p:cNvPr id="1208" name="Google Shape;1208;p55"/>
          <p:cNvSpPr txBox="1"/>
          <p:nvPr/>
        </p:nvSpPr>
        <p:spPr>
          <a:xfrm>
            <a:off x="4126213" y="3217175"/>
            <a:ext cx="2019600" cy="576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1600">
                <a:solidFill>
                  <a:schemeClr val="dk1"/>
                </a:solidFill>
                <a:latin typeface="Zen Kaku Gothic New"/>
                <a:ea typeface="Zen Kaku Gothic New"/>
                <a:cs typeface="Zen Kaku Gothic New"/>
                <a:sym typeface="Zen Kaku Gothic New"/>
              </a:rPr>
              <a:t>Mars is full of iron oxide dust</a:t>
            </a:r>
            <a:endParaRPr sz="1600">
              <a:solidFill>
                <a:schemeClr val="dk1"/>
              </a:solidFill>
              <a:latin typeface="Zen Kaku Gothic New"/>
              <a:ea typeface="Zen Kaku Gothic New"/>
              <a:cs typeface="Zen Kaku Gothic New"/>
              <a:sym typeface="Zen Kaku Gothic New"/>
            </a:endParaRPr>
          </a:p>
        </p:txBody>
      </p:sp>
      <p:cxnSp>
        <p:nvCxnSpPr>
          <p:cNvPr id="1209" name="Google Shape;1209;p55"/>
          <p:cNvCxnSpPr>
            <a:endCxn id="1202" idx="2"/>
          </p:cNvCxnSpPr>
          <p:nvPr/>
        </p:nvCxnSpPr>
        <p:spPr>
          <a:xfrm flipH="1" rot="10800000">
            <a:off x="1579129" y="3143759"/>
            <a:ext cx="1417500" cy="740700"/>
          </a:xfrm>
          <a:prstGeom prst="curvedConnector3">
            <a:avLst>
              <a:gd fmla="val 50000" name="adj1"/>
            </a:avLst>
          </a:prstGeom>
          <a:noFill/>
          <a:ln cap="flat" cmpd="sng" w="9525">
            <a:solidFill>
              <a:schemeClr val="dk2"/>
            </a:solidFill>
            <a:prstDash val="dot"/>
            <a:round/>
            <a:headEnd len="med" w="med" type="none"/>
            <a:tailEnd len="med" w="med" type="none"/>
          </a:ln>
        </p:spPr>
      </p:cxnSp>
      <p:cxnSp>
        <p:nvCxnSpPr>
          <p:cNvPr id="1210" name="Google Shape;1210;p55"/>
          <p:cNvCxnSpPr>
            <a:stCxn id="1199" idx="6"/>
            <a:endCxn id="1202" idx="2"/>
          </p:cNvCxnSpPr>
          <p:nvPr/>
        </p:nvCxnSpPr>
        <p:spPr>
          <a:xfrm flipH="1" rot="10800000">
            <a:off x="1579013" y="3143650"/>
            <a:ext cx="1417500" cy="740700"/>
          </a:xfrm>
          <a:prstGeom prst="curvedConnector3">
            <a:avLst>
              <a:gd fmla="val 50004" name="adj1"/>
            </a:avLst>
          </a:prstGeom>
          <a:noFill/>
          <a:ln cap="flat" cmpd="sng" w="9525">
            <a:solidFill>
              <a:schemeClr val="accent2"/>
            </a:solidFill>
            <a:prstDash val="dot"/>
            <a:round/>
            <a:headEnd len="med" w="med" type="none"/>
            <a:tailEnd len="med" w="med" type="triangle"/>
          </a:ln>
        </p:spPr>
      </p:cxnSp>
      <p:cxnSp>
        <p:nvCxnSpPr>
          <p:cNvPr id="1211" name="Google Shape;1211;p55"/>
          <p:cNvCxnSpPr>
            <a:stCxn id="1202" idx="6"/>
            <a:endCxn id="1203" idx="2"/>
          </p:cNvCxnSpPr>
          <p:nvPr/>
        </p:nvCxnSpPr>
        <p:spPr>
          <a:xfrm flipH="1" rot="10800000">
            <a:off x="3862429" y="2403059"/>
            <a:ext cx="1417500" cy="740700"/>
          </a:xfrm>
          <a:prstGeom prst="curvedConnector3">
            <a:avLst>
              <a:gd fmla="val 50004" name="adj1"/>
            </a:avLst>
          </a:prstGeom>
          <a:noFill/>
          <a:ln cap="flat" cmpd="sng" w="9525">
            <a:solidFill>
              <a:schemeClr val="accent2"/>
            </a:solidFill>
            <a:prstDash val="dot"/>
            <a:round/>
            <a:headEnd len="med" w="med" type="none"/>
            <a:tailEnd len="med" w="med" type="triangle"/>
          </a:ln>
        </p:spPr>
      </p:cxnSp>
      <p:cxnSp>
        <p:nvCxnSpPr>
          <p:cNvPr id="1212" name="Google Shape;1212;p55"/>
          <p:cNvCxnSpPr>
            <a:stCxn id="1203" idx="6"/>
            <a:endCxn id="1204" idx="2"/>
          </p:cNvCxnSpPr>
          <p:nvPr/>
        </p:nvCxnSpPr>
        <p:spPr>
          <a:xfrm flipH="1" rot="10800000">
            <a:off x="6145846" y="1662467"/>
            <a:ext cx="1417500" cy="740700"/>
          </a:xfrm>
          <a:prstGeom prst="curvedConnector3">
            <a:avLst>
              <a:gd fmla="val 50004" name="adj1"/>
            </a:avLst>
          </a:prstGeom>
          <a:noFill/>
          <a:ln cap="flat" cmpd="sng" w="9525">
            <a:solidFill>
              <a:schemeClr val="accent2"/>
            </a:solidFill>
            <a:prstDash val="dot"/>
            <a:round/>
            <a:headEnd len="med" w="med" type="none"/>
            <a:tailEnd len="med" w="med" type="triangle"/>
          </a:ln>
        </p:spPr>
      </p:cxnSp>
      <p:sp>
        <p:nvSpPr>
          <p:cNvPr id="1213" name="Google Shape;1213;p55"/>
          <p:cNvSpPr txBox="1"/>
          <p:nvPr>
            <p:ph idx="4294967295" type="title"/>
          </p:nvPr>
        </p:nvSpPr>
        <p:spPr>
          <a:xfrm>
            <a:off x="932375" y="3717400"/>
            <a:ext cx="430200" cy="333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400">
                <a:solidFill>
                  <a:schemeClr val="lt1"/>
                </a:solidFill>
                <a:latin typeface="Poppins"/>
                <a:ea typeface="Poppins"/>
                <a:cs typeface="Poppins"/>
                <a:sym typeface="Poppins"/>
              </a:rPr>
              <a:t>1</a:t>
            </a:r>
            <a:endParaRPr sz="2300">
              <a:solidFill>
                <a:schemeClr val="lt1"/>
              </a:solidFill>
            </a:endParaRPr>
          </a:p>
        </p:txBody>
      </p:sp>
      <p:sp>
        <p:nvSpPr>
          <p:cNvPr id="1214" name="Google Shape;1214;p55"/>
          <p:cNvSpPr txBox="1"/>
          <p:nvPr>
            <p:ph idx="4294967295" type="title"/>
          </p:nvPr>
        </p:nvSpPr>
        <p:spPr>
          <a:xfrm>
            <a:off x="3214525" y="2974550"/>
            <a:ext cx="429900" cy="338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400">
                <a:solidFill>
                  <a:schemeClr val="lt1"/>
                </a:solidFill>
                <a:latin typeface="Poppins"/>
                <a:ea typeface="Poppins"/>
                <a:cs typeface="Poppins"/>
                <a:sym typeface="Poppins"/>
              </a:rPr>
              <a:t>2</a:t>
            </a:r>
            <a:endParaRPr sz="2300">
              <a:solidFill>
                <a:schemeClr val="lt1"/>
              </a:solidFill>
            </a:endParaRPr>
          </a:p>
        </p:txBody>
      </p:sp>
      <p:sp>
        <p:nvSpPr>
          <p:cNvPr id="1215" name="Google Shape;1215;p55"/>
          <p:cNvSpPr txBox="1"/>
          <p:nvPr>
            <p:ph idx="4294967295" type="title"/>
          </p:nvPr>
        </p:nvSpPr>
        <p:spPr>
          <a:xfrm>
            <a:off x="5497937" y="2233975"/>
            <a:ext cx="429900" cy="338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400">
                <a:solidFill>
                  <a:schemeClr val="lt1"/>
                </a:solidFill>
                <a:latin typeface="Poppins"/>
                <a:ea typeface="Poppins"/>
                <a:cs typeface="Poppins"/>
                <a:sym typeface="Poppins"/>
              </a:rPr>
              <a:t>3</a:t>
            </a:r>
            <a:endParaRPr sz="2300">
              <a:solidFill>
                <a:schemeClr val="lt1"/>
              </a:solidFill>
            </a:endParaRPr>
          </a:p>
        </p:txBody>
      </p:sp>
      <p:sp>
        <p:nvSpPr>
          <p:cNvPr id="1216" name="Google Shape;1216;p55"/>
          <p:cNvSpPr txBox="1"/>
          <p:nvPr>
            <p:ph idx="4294967295" type="title"/>
          </p:nvPr>
        </p:nvSpPr>
        <p:spPr>
          <a:xfrm>
            <a:off x="7781425" y="1493375"/>
            <a:ext cx="429900" cy="338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400">
                <a:solidFill>
                  <a:schemeClr val="lt1"/>
                </a:solidFill>
                <a:latin typeface="Poppins"/>
                <a:ea typeface="Poppins"/>
                <a:cs typeface="Poppins"/>
                <a:sym typeface="Poppins"/>
              </a:rPr>
              <a:t>4</a:t>
            </a:r>
            <a:endParaRPr sz="2300">
              <a:solidFill>
                <a:schemeClr val="lt1"/>
              </a:solidFill>
            </a:endParaRPr>
          </a:p>
        </p:txBody>
      </p:sp>
      <p:sp>
        <p:nvSpPr>
          <p:cNvPr id="1217" name="Google Shape;1217;p55"/>
          <p:cNvSpPr/>
          <p:nvPr/>
        </p:nvSpPr>
        <p:spPr>
          <a:xfrm>
            <a:off x="1371371" y="3594896"/>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5"/>
          <p:cNvSpPr/>
          <p:nvPr/>
        </p:nvSpPr>
        <p:spPr>
          <a:xfrm>
            <a:off x="761771" y="3983958"/>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5"/>
          <p:cNvSpPr/>
          <p:nvPr/>
        </p:nvSpPr>
        <p:spPr>
          <a:xfrm>
            <a:off x="3025971" y="3217171"/>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5"/>
          <p:cNvSpPr/>
          <p:nvPr/>
        </p:nvSpPr>
        <p:spPr>
          <a:xfrm>
            <a:off x="5860196" y="2109009"/>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5"/>
          <p:cNvSpPr/>
          <p:nvPr/>
        </p:nvSpPr>
        <p:spPr>
          <a:xfrm>
            <a:off x="8211321" y="1386159"/>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5"/>
          <p:cNvSpPr/>
          <p:nvPr/>
        </p:nvSpPr>
        <p:spPr>
          <a:xfrm>
            <a:off x="7662071" y="1762183"/>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5"/>
          <p:cNvSpPr/>
          <p:nvPr/>
        </p:nvSpPr>
        <p:spPr>
          <a:xfrm>
            <a:off x="515024" y="1655002"/>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5"/>
          <p:cNvSpPr/>
          <p:nvPr/>
        </p:nvSpPr>
        <p:spPr>
          <a:xfrm>
            <a:off x="7502166" y="3512467"/>
            <a:ext cx="159916" cy="189840"/>
          </a:xfrm>
          <a:custGeom>
            <a:rect b="b" l="l" r="r" t="t"/>
            <a:pathLst>
              <a:path extrusionOk="0" h="6877" w="5793">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5"/>
          <p:cNvSpPr/>
          <p:nvPr/>
        </p:nvSpPr>
        <p:spPr>
          <a:xfrm>
            <a:off x="8136154" y="4127788"/>
            <a:ext cx="197735" cy="235526"/>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5"/>
          <p:cNvSpPr/>
          <p:nvPr/>
        </p:nvSpPr>
        <p:spPr>
          <a:xfrm>
            <a:off x="1105603" y="1659019"/>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5"/>
          <p:cNvSpPr/>
          <p:nvPr/>
        </p:nvSpPr>
        <p:spPr>
          <a:xfrm>
            <a:off x="2142576" y="1678573"/>
            <a:ext cx="89827" cy="107135"/>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5"/>
          <p:cNvSpPr/>
          <p:nvPr/>
        </p:nvSpPr>
        <p:spPr>
          <a:xfrm>
            <a:off x="1983488" y="2062144"/>
            <a:ext cx="159916" cy="189840"/>
          </a:xfrm>
          <a:custGeom>
            <a:rect b="b" l="l" r="r" t="t"/>
            <a:pathLst>
              <a:path extrusionOk="0" h="6877" w="5793">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5"/>
          <p:cNvSpPr/>
          <p:nvPr/>
        </p:nvSpPr>
        <p:spPr>
          <a:xfrm>
            <a:off x="6057113" y="4173794"/>
            <a:ext cx="197735" cy="235526"/>
          </a:xfrm>
          <a:custGeom>
            <a:rect b="b" l="l" r="r" t="t"/>
            <a:pathLst>
              <a:path extrusionOk="0" h="8532" w="7163">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5"/>
          <p:cNvSpPr/>
          <p:nvPr/>
        </p:nvSpPr>
        <p:spPr>
          <a:xfrm>
            <a:off x="7072866" y="3944157"/>
            <a:ext cx="89827" cy="107135"/>
          </a:xfrm>
          <a:custGeom>
            <a:rect b="b" l="l" r="r" t="t"/>
            <a:pathLst>
              <a:path extrusionOk="0" h="3881" w="3254">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5"/>
          <p:cNvSpPr/>
          <p:nvPr/>
        </p:nvSpPr>
        <p:spPr>
          <a:xfrm>
            <a:off x="1212726" y="1017737"/>
            <a:ext cx="90600" cy="107163"/>
          </a:xfrm>
          <a:custGeom>
            <a:rect b="b" l="l" r="r" t="t"/>
            <a:pathLst>
              <a:path extrusionOk="0" h="3882" w="3282">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56"/>
          <p:cNvSpPr txBox="1"/>
          <p:nvPr>
            <p:ph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ENROLLMENT PROCESS</a:t>
            </a:r>
            <a:endParaRPr/>
          </a:p>
        </p:txBody>
      </p:sp>
      <p:graphicFrame>
        <p:nvGraphicFramePr>
          <p:cNvPr id="1237" name="Google Shape;1237;p56"/>
          <p:cNvGraphicFramePr/>
          <p:nvPr/>
        </p:nvGraphicFramePr>
        <p:xfrm>
          <a:off x="1665013" y="1419125"/>
          <a:ext cx="3000000" cy="3000000"/>
        </p:xfrm>
        <a:graphic>
          <a:graphicData uri="http://schemas.openxmlformats.org/drawingml/2006/table">
            <a:tbl>
              <a:tblPr>
                <a:noFill/>
                <a:tableStyleId>{46FC27A8-2871-4A0B-81EE-8EEB6DD024BE}</a:tableStyleId>
              </a:tblPr>
              <a:tblGrid>
                <a:gridCol w="568075"/>
                <a:gridCol w="2327525"/>
                <a:gridCol w="1447800"/>
                <a:gridCol w="1447800"/>
                <a:gridCol w="841175"/>
              </a:tblGrid>
              <a:tr h="436200">
                <a:tc>
                  <a:txBody>
                    <a:bodyPr/>
                    <a:lstStyle/>
                    <a:p>
                      <a:pPr indent="0" lvl="0" marL="0" rtl="0" algn="ctr">
                        <a:spcBef>
                          <a:spcPts val="0"/>
                        </a:spcBef>
                        <a:spcAft>
                          <a:spcPts val="0"/>
                        </a:spcAft>
                        <a:buNone/>
                      </a:pPr>
                      <a:r>
                        <a:rPr b="1" lang="en" sz="1700">
                          <a:solidFill>
                            <a:schemeClr val="accent6"/>
                          </a:solidFill>
                          <a:latin typeface="Poppins"/>
                          <a:ea typeface="Poppins"/>
                          <a:cs typeface="Poppins"/>
                          <a:sym typeface="Poppins"/>
                        </a:rPr>
                        <a:t>01</a:t>
                      </a:r>
                      <a:endParaRPr sz="1000">
                        <a:solidFill>
                          <a:schemeClr val="dk1"/>
                        </a:solidFill>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gridSpan="4">
                  <a:txBody>
                    <a:bodyPr/>
                    <a:lstStyle/>
                    <a:p>
                      <a:pPr indent="0" lvl="0" marL="0" rtl="0" algn="ctr">
                        <a:spcBef>
                          <a:spcPts val="0"/>
                        </a:spcBef>
                        <a:spcAft>
                          <a:spcPts val="0"/>
                        </a:spcAft>
                        <a:buNone/>
                      </a:pPr>
                      <a:r>
                        <a:rPr lang="en">
                          <a:solidFill>
                            <a:schemeClr val="dk1"/>
                          </a:solidFill>
                          <a:latin typeface="Zen Kaku Gothic New"/>
                          <a:ea typeface="Zen Kaku Gothic New"/>
                          <a:cs typeface="Zen Kaku Gothic New"/>
                          <a:sym typeface="Zen Kaku Gothic New"/>
                        </a:rPr>
                        <a:t>Venus is the second planet from the Sun</a:t>
                      </a:r>
                      <a:endParaRPr sz="1200">
                        <a:solidFill>
                          <a:schemeClr val="dk1"/>
                        </a:solidFill>
                        <a:latin typeface="Anaheim"/>
                        <a:ea typeface="Anaheim"/>
                        <a:cs typeface="Anaheim"/>
                        <a:sym typeface="Anaheim"/>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hMerge="1"/>
                <a:tc hMerge="1"/>
                <a:tc hMerge="1"/>
              </a:tr>
              <a:tr h="381000">
                <a:tc>
                  <a:txBody>
                    <a:bodyPr/>
                    <a:lstStyle/>
                    <a:p>
                      <a:pPr indent="0" lvl="0" marL="0" rtl="0" algn="ctr">
                        <a:spcBef>
                          <a:spcPts val="0"/>
                        </a:spcBef>
                        <a:spcAft>
                          <a:spcPts val="0"/>
                        </a:spcAft>
                        <a:buClr>
                          <a:schemeClr val="dk1"/>
                        </a:buClr>
                        <a:buSzPts val="1100"/>
                        <a:buFont typeface="Arial"/>
                        <a:buNone/>
                      </a:pPr>
                      <a:r>
                        <a:rPr b="1" lang="en" sz="1700">
                          <a:solidFill>
                            <a:schemeClr val="accent6"/>
                          </a:solidFill>
                          <a:latin typeface="Poppins"/>
                          <a:ea typeface="Poppins"/>
                          <a:cs typeface="Poppins"/>
                          <a:sym typeface="Poppins"/>
                        </a:rPr>
                        <a:t>02</a:t>
                      </a:r>
                      <a:endParaRPr b="1" sz="1700">
                        <a:solidFill>
                          <a:schemeClr val="accent6"/>
                        </a:solidFill>
                        <a:latin typeface="Poppins"/>
                        <a:ea typeface="Poppins"/>
                        <a:cs typeface="Poppins"/>
                        <a:sym typeface="Poppins"/>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gridSpan="4">
                  <a:txBody>
                    <a:bodyPr/>
                    <a:lstStyle/>
                    <a:p>
                      <a:pPr indent="0" lvl="0" marL="0" marR="0" rtl="0" algn="ctr">
                        <a:lnSpc>
                          <a:spcPct val="100000"/>
                        </a:lnSpc>
                        <a:spcBef>
                          <a:spcPts val="0"/>
                        </a:spcBef>
                        <a:spcAft>
                          <a:spcPts val="0"/>
                        </a:spcAft>
                        <a:buNone/>
                      </a:pPr>
                      <a:r>
                        <a:rPr lang="en">
                          <a:solidFill>
                            <a:schemeClr val="dk1"/>
                          </a:solidFill>
                          <a:latin typeface="Zen Kaku Gothic New"/>
                          <a:ea typeface="Zen Kaku Gothic New"/>
                          <a:cs typeface="Zen Kaku Gothic New"/>
                          <a:sym typeface="Zen Kaku Gothic New"/>
                        </a:rPr>
                        <a:t>Despite being red, Mars is actually a cold place</a:t>
                      </a:r>
                      <a:endParaRPr>
                        <a:solidFill>
                          <a:schemeClr val="dk1"/>
                        </a:solidFill>
                        <a:latin typeface="Zen Kaku Gothic New"/>
                        <a:ea typeface="Zen Kaku Gothic New"/>
                        <a:cs typeface="Zen Kaku Gothic New"/>
                        <a:sym typeface="Zen Kaku Gothic New"/>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hMerge="1"/>
                <a:tc hMerge="1"/>
                <a:tc hMerge="1"/>
              </a:tr>
              <a:tr h="381000">
                <a:tc>
                  <a:txBody>
                    <a:bodyPr/>
                    <a:lstStyle/>
                    <a:p>
                      <a:pPr indent="0" lvl="0" marL="0" rtl="0" algn="ctr">
                        <a:spcBef>
                          <a:spcPts val="0"/>
                        </a:spcBef>
                        <a:spcAft>
                          <a:spcPts val="0"/>
                        </a:spcAft>
                        <a:buClr>
                          <a:schemeClr val="dk1"/>
                        </a:buClr>
                        <a:buSzPts val="1100"/>
                        <a:buFont typeface="Arial"/>
                        <a:buNone/>
                      </a:pPr>
                      <a:r>
                        <a:rPr b="1" lang="en" sz="1700">
                          <a:solidFill>
                            <a:schemeClr val="accent6"/>
                          </a:solidFill>
                          <a:latin typeface="Poppins"/>
                          <a:ea typeface="Poppins"/>
                          <a:cs typeface="Poppins"/>
                          <a:sym typeface="Poppins"/>
                        </a:rPr>
                        <a:t>03</a:t>
                      </a:r>
                      <a:endParaRPr b="1" sz="1700">
                        <a:solidFill>
                          <a:schemeClr val="accent6"/>
                        </a:solidFill>
                        <a:latin typeface="Poppins"/>
                        <a:ea typeface="Poppins"/>
                        <a:cs typeface="Poppins"/>
                        <a:sym typeface="Poppins"/>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gridSpan="4">
                  <a:txBody>
                    <a:bodyPr/>
                    <a:lstStyle/>
                    <a:p>
                      <a:pPr indent="0" lvl="0" marL="0" marR="0" rtl="0" algn="ctr">
                        <a:lnSpc>
                          <a:spcPct val="100000"/>
                        </a:lnSpc>
                        <a:spcBef>
                          <a:spcPts val="0"/>
                        </a:spcBef>
                        <a:spcAft>
                          <a:spcPts val="0"/>
                        </a:spcAft>
                        <a:buNone/>
                      </a:pPr>
                      <a:r>
                        <a:rPr lang="en">
                          <a:solidFill>
                            <a:schemeClr val="dk1"/>
                          </a:solidFill>
                          <a:latin typeface="Zen Kaku Gothic New"/>
                          <a:ea typeface="Zen Kaku Gothic New"/>
                          <a:cs typeface="Zen Kaku Gothic New"/>
                          <a:sym typeface="Zen Kaku Gothic New"/>
                        </a:rPr>
                        <a:t>Jupiter is the biggest planet of them all</a:t>
                      </a:r>
                      <a:endParaRPr>
                        <a:solidFill>
                          <a:schemeClr val="dk1"/>
                        </a:solidFill>
                        <a:latin typeface="Zen Kaku Gothic New"/>
                        <a:ea typeface="Zen Kaku Gothic New"/>
                        <a:cs typeface="Zen Kaku Gothic New"/>
                        <a:sym typeface="Zen Kaku Gothic New"/>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hMerge="1"/>
                <a:tc hMerge="1"/>
                <a:tc hMerge="1"/>
              </a:tr>
              <a:tr h="381000">
                <a:tc>
                  <a:txBody>
                    <a:bodyPr/>
                    <a:lstStyle/>
                    <a:p>
                      <a:pPr indent="0" lvl="0" marL="0" rtl="0" algn="ctr">
                        <a:spcBef>
                          <a:spcPts val="0"/>
                        </a:spcBef>
                        <a:spcAft>
                          <a:spcPts val="0"/>
                        </a:spcAft>
                        <a:buClr>
                          <a:schemeClr val="dk1"/>
                        </a:buClr>
                        <a:buSzPts val="1100"/>
                        <a:buFont typeface="Arial"/>
                        <a:buNone/>
                      </a:pPr>
                      <a:r>
                        <a:rPr b="1" lang="en" sz="1700">
                          <a:solidFill>
                            <a:schemeClr val="accent6"/>
                          </a:solidFill>
                          <a:latin typeface="Poppins"/>
                          <a:ea typeface="Poppins"/>
                          <a:cs typeface="Poppins"/>
                          <a:sym typeface="Poppins"/>
                        </a:rPr>
                        <a:t>04</a:t>
                      </a:r>
                      <a:endParaRPr b="1" sz="1700">
                        <a:solidFill>
                          <a:schemeClr val="accent6"/>
                        </a:solidFill>
                        <a:latin typeface="Poppins"/>
                        <a:ea typeface="Poppins"/>
                        <a:cs typeface="Poppins"/>
                        <a:sym typeface="Poppins"/>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gridSpan="4">
                  <a:txBody>
                    <a:bodyPr/>
                    <a:lstStyle/>
                    <a:p>
                      <a:pPr indent="0" lvl="0" marL="0" marR="0" rtl="0" algn="ctr">
                        <a:lnSpc>
                          <a:spcPct val="100000"/>
                        </a:lnSpc>
                        <a:spcBef>
                          <a:spcPts val="0"/>
                        </a:spcBef>
                        <a:spcAft>
                          <a:spcPts val="0"/>
                        </a:spcAft>
                        <a:buNone/>
                      </a:pPr>
                      <a:r>
                        <a:rPr lang="en">
                          <a:solidFill>
                            <a:schemeClr val="dk1"/>
                          </a:solidFill>
                          <a:latin typeface="Zen Kaku Gothic New"/>
                          <a:ea typeface="Zen Kaku Gothic New"/>
                          <a:cs typeface="Zen Kaku Gothic New"/>
                          <a:sym typeface="Zen Kaku Gothic New"/>
                        </a:rPr>
                        <a:t>Saturn is composed of hydrogen and helium</a:t>
                      </a:r>
                      <a:endParaRPr>
                        <a:solidFill>
                          <a:schemeClr val="dk1"/>
                        </a:solidFill>
                        <a:latin typeface="Zen Kaku Gothic New"/>
                        <a:ea typeface="Zen Kaku Gothic New"/>
                        <a:cs typeface="Zen Kaku Gothic New"/>
                        <a:sym typeface="Zen Kaku Gothic New"/>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hMerge="1"/>
                <a:tc hMerge="1"/>
                <a:tc hMerge="1"/>
              </a:tr>
              <a:tr h="381000">
                <a:tc>
                  <a:txBody>
                    <a:bodyPr/>
                    <a:lstStyle/>
                    <a:p>
                      <a:pPr indent="0" lvl="0" marL="0" rtl="0" algn="ctr">
                        <a:spcBef>
                          <a:spcPts val="0"/>
                        </a:spcBef>
                        <a:spcAft>
                          <a:spcPts val="0"/>
                        </a:spcAft>
                        <a:buClr>
                          <a:schemeClr val="dk1"/>
                        </a:buClr>
                        <a:buSzPts val="1100"/>
                        <a:buFont typeface="Arial"/>
                        <a:buNone/>
                      </a:pPr>
                      <a:r>
                        <a:rPr b="1" lang="en" sz="1700">
                          <a:solidFill>
                            <a:schemeClr val="accent6"/>
                          </a:solidFill>
                          <a:latin typeface="Poppins"/>
                          <a:ea typeface="Poppins"/>
                          <a:cs typeface="Poppins"/>
                          <a:sym typeface="Poppins"/>
                        </a:rPr>
                        <a:t>05</a:t>
                      </a:r>
                      <a:endParaRPr b="1" sz="1700">
                        <a:solidFill>
                          <a:schemeClr val="accent6"/>
                        </a:solidFill>
                        <a:latin typeface="Poppins"/>
                        <a:ea typeface="Poppins"/>
                        <a:cs typeface="Poppins"/>
                        <a:sym typeface="Poppins"/>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gridSpan="4">
                  <a:txBody>
                    <a:bodyPr/>
                    <a:lstStyle/>
                    <a:p>
                      <a:pPr indent="0" lvl="0" marL="0" rtl="0" algn="ctr">
                        <a:spcBef>
                          <a:spcPts val="0"/>
                        </a:spcBef>
                        <a:spcAft>
                          <a:spcPts val="0"/>
                        </a:spcAft>
                        <a:buClr>
                          <a:schemeClr val="dk1"/>
                        </a:buClr>
                        <a:buSzPts val="1100"/>
                        <a:buFont typeface="Arial"/>
                        <a:buNone/>
                      </a:pPr>
                      <a:r>
                        <a:rPr lang="en">
                          <a:solidFill>
                            <a:schemeClr val="dk1"/>
                          </a:solidFill>
                          <a:latin typeface="Zen Kaku Gothic New"/>
                          <a:ea typeface="Zen Kaku Gothic New"/>
                          <a:cs typeface="Zen Kaku Gothic New"/>
                          <a:sym typeface="Zen Kaku Gothic New"/>
                        </a:rPr>
                        <a:t>Neptune is the farthest planet from the Sun</a:t>
                      </a:r>
                      <a:endParaRPr>
                        <a:solidFill>
                          <a:schemeClr val="dk1"/>
                        </a:solidFill>
                        <a:latin typeface="Zen Kaku Gothic New"/>
                        <a:ea typeface="Zen Kaku Gothic New"/>
                        <a:cs typeface="Zen Kaku Gothic New"/>
                        <a:sym typeface="Zen Kaku Gothic New"/>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hMerge="1"/>
                <a:tc hMerge="1"/>
                <a:tc hMerge="1"/>
              </a:tr>
              <a:tr h="381000">
                <a:tc>
                  <a:txBody>
                    <a:bodyPr/>
                    <a:lstStyle/>
                    <a:p>
                      <a:pPr indent="0" lvl="0" marL="0" rtl="0" algn="ctr">
                        <a:spcBef>
                          <a:spcPts val="0"/>
                        </a:spcBef>
                        <a:spcAft>
                          <a:spcPts val="0"/>
                        </a:spcAft>
                        <a:buClr>
                          <a:schemeClr val="dk1"/>
                        </a:buClr>
                        <a:buSzPts val="1100"/>
                        <a:buFont typeface="Arial"/>
                        <a:buNone/>
                      </a:pPr>
                      <a:r>
                        <a:rPr b="1" lang="en" sz="1700">
                          <a:solidFill>
                            <a:schemeClr val="accent6"/>
                          </a:solidFill>
                          <a:latin typeface="Poppins"/>
                          <a:ea typeface="Poppins"/>
                          <a:cs typeface="Poppins"/>
                          <a:sym typeface="Poppins"/>
                        </a:rPr>
                        <a:t>06</a:t>
                      </a:r>
                      <a:endParaRPr b="1" sz="1700">
                        <a:solidFill>
                          <a:schemeClr val="accent6"/>
                        </a:solidFill>
                        <a:latin typeface="Poppins"/>
                        <a:ea typeface="Poppins"/>
                        <a:cs typeface="Poppins"/>
                        <a:sym typeface="Poppins"/>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gridSpan="4">
                  <a:txBody>
                    <a:bodyPr/>
                    <a:lstStyle/>
                    <a:p>
                      <a:pPr indent="0" lvl="0" marL="0" rtl="0" algn="ctr">
                        <a:spcBef>
                          <a:spcPts val="0"/>
                        </a:spcBef>
                        <a:spcAft>
                          <a:spcPts val="0"/>
                        </a:spcAft>
                        <a:buClr>
                          <a:schemeClr val="dk1"/>
                        </a:buClr>
                        <a:buSzPts val="1100"/>
                        <a:buFont typeface="Arial"/>
                        <a:buNone/>
                      </a:pPr>
                      <a:r>
                        <a:rPr lang="en">
                          <a:solidFill>
                            <a:schemeClr val="dk1"/>
                          </a:solidFill>
                          <a:latin typeface="Zen Kaku Gothic New"/>
                          <a:ea typeface="Zen Kaku Gothic New"/>
                          <a:cs typeface="Zen Kaku Gothic New"/>
                          <a:sym typeface="Zen Kaku Gothic New"/>
                        </a:rPr>
                        <a:t>Earth is the only planet that harbors life</a:t>
                      </a:r>
                      <a:endParaRPr>
                        <a:solidFill>
                          <a:schemeClr val="dk1"/>
                        </a:solidFill>
                        <a:latin typeface="Zen Kaku Gothic New"/>
                        <a:ea typeface="Zen Kaku Gothic New"/>
                        <a:cs typeface="Zen Kaku Gothic New"/>
                        <a:sym typeface="Zen Kaku Gothic New"/>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hMerge="1"/>
                <a:tc hMerge="1"/>
                <a:tc hMerge="1"/>
              </a:tr>
              <a:tr h="381000">
                <a:tc>
                  <a:txBody>
                    <a:bodyPr/>
                    <a:lstStyle/>
                    <a:p>
                      <a:pPr indent="0" lvl="0" marL="0" rtl="0" algn="ctr">
                        <a:spcBef>
                          <a:spcPts val="0"/>
                        </a:spcBef>
                        <a:spcAft>
                          <a:spcPts val="0"/>
                        </a:spcAft>
                        <a:buClr>
                          <a:schemeClr val="dk1"/>
                        </a:buClr>
                        <a:buSzPts val="1100"/>
                        <a:buFont typeface="Arial"/>
                        <a:buNone/>
                      </a:pPr>
                      <a:r>
                        <a:rPr b="1" lang="en" sz="1700">
                          <a:solidFill>
                            <a:schemeClr val="accent6"/>
                          </a:solidFill>
                          <a:latin typeface="Poppins"/>
                          <a:ea typeface="Poppins"/>
                          <a:cs typeface="Poppins"/>
                          <a:sym typeface="Poppins"/>
                        </a:rPr>
                        <a:t>07</a:t>
                      </a:r>
                      <a:endParaRPr b="1" sz="1700">
                        <a:solidFill>
                          <a:schemeClr val="accent6"/>
                        </a:solidFill>
                        <a:latin typeface="Poppins"/>
                        <a:ea typeface="Poppins"/>
                        <a:cs typeface="Poppins"/>
                        <a:sym typeface="Poppins"/>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gridSpan="4">
                  <a:txBody>
                    <a:bodyPr/>
                    <a:lstStyle/>
                    <a:p>
                      <a:pPr indent="0" lvl="0" marL="0" rtl="0" algn="ctr">
                        <a:spcBef>
                          <a:spcPts val="0"/>
                        </a:spcBef>
                        <a:spcAft>
                          <a:spcPts val="0"/>
                        </a:spcAft>
                        <a:buNone/>
                      </a:pPr>
                      <a:r>
                        <a:rPr lang="en">
                          <a:solidFill>
                            <a:schemeClr val="dk1"/>
                          </a:solidFill>
                          <a:latin typeface="Zen Kaku Gothic New"/>
                          <a:ea typeface="Zen Kaku Gothic New"/>
                          <a:cs typeface="Zen Kaku Gothic New"/>
                          <a:sym typeface="Zen Kaku Gothic New"/>
                        </a:rPr>
                        <a:t>Mercury is </a:t>
                      </a:r>
                      <a:r>
                        <a:rPr lang="en">
                          <a:solidFill>
                            <a:schemeClr val="dk1"/>
                          </a:solidFill>
                          <a:latin typeface="Zen Kaku Gothic New"/>
                          <a:ea typeface="Zen Kaku Gothic New"/>
                          <a:cs typeface="Zen Kaku Gothic New"/>
                          <a:sym typeface="Zen Kaku Gothic New"/>
                        </a:rPr>
                        <a:t>the closest planet to the Sun</a:t>
                      </a:r>
                      <a:endParaRPr>
                        <a:solidFill>
                          <a:schemeClr val="dk1"/>
                        </a:solidFill>
                        <a:latin typeface="Zen Kaku Gothic New"/>
                        <a:ea typeface="Zen Kaku Gothic New"/>
                        <a:cs typeface="Zen Kaku Gothic New"/>
                        <a:sym typeface="Zen Kaku Gothic New"/>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hMerge="1"/>
                <a:tc hMerge="1"/>
                <a:tc hMerge="1"/>
              </a:tr>
            </a:tbl>
          </a:graphicData>
        </a:graphic>
      </p:graphicFrame>
      <p:sp>
        <p:nvSpPr>
          <p:cNvPr id="1238" name="Google Shape;1238;p56"/>
          <p:cNvSpPr/>
          <p:nvPr/>
        </p:nvSpPr>
        <p:spPr>
          <a:xfrm>
            <a:off x="7986049" y="677790"/>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6"/>
          <p:cNvSpPr/>
          <p:nvPr/>
        </p:nvSpPr>
        <p:spPr>
          <a:xfrm>
            <a:off x="1202904" y="782201"/>
            <a:ext cx="197735" cy="235526"/>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6"/>
          <p:cNvSpPr/>
          <p:nvPr/>
        </p:nvSpPr>
        <p:spPr>
          <a:xfrm>
            <a:off x="571978" y="3025544"/>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6"/>
          <p:cNvSpPr/>
          <p:nvPr/>
        </p:nvSpPr>
        <p:spPr>
          <a:xfrm>
            <a:off x="7847751" y="943998"/>
            <a:ext cx="89827" cy="107135"/>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6"/>
          <p:cNvSpPr/>
          <p:nvPr/>
        </p:nvSpPr>
        <p:spPr>
          <a:xfrm>
            <a:off x="8191488" y="944007"/>
            <a:ext cx="159916" cy="189840"/>
          </a:xfrm>
          <a:custGeom>
            <a:rect b="b" l="l" r="r" t="t"/>
            <a:pathLst>
              <a:path extrusionOk="0" h="6877" w="5793">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6"/>
          <p:cNvSpPr/>
          <p:nvPr/>
        </p:nvSpPr>
        <p:spPr>
          <a:xfrm>
            <a:off x="846612" y="1457775"/>
            <a:ext cx="665400" cy="374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6"/>
          <p:cNvSpPr/>
          <p:nvPr/>
        </p:nvSpPr>
        <p:spPr>
          <a:xfrm>
            <a:off x="846612" y="1898654"/>
            <a:ext cx="665400" cy="374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6"/>
          <p:cNvSpPr/>
          <p:nvPr/>
        </p:nvSpPr>
        <p:spPr>
          <a:xfrm>
            <a:off x="846612" y="2339533"/>
            <a:ext cx="665400" cy="374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6"/>
          <p:cNvSpPr/>
          <p:nvPr/>
        </p:nvSpPr>
        <p:spPr>
          <a:xfrm>
            <a:off x="846612" y="2780413"/>
            <a:ext cx="665400" cy="374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6"/>
          <p:cNvSpPr/>
          <p:nvPr/>
        </p:nvSpPr>
        <p:spPr>
          <a:xfrm>
            <a:off x="846612" y="3221292"/>
            <a:ext cx="665400" cy="374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6"/>
          <p:cNvSpPr/>
          <p:nvPr/>
        </p:nvSpPr>
        <p:spPr>
          <a:xfrm>
            <a:off x="846612" y="3662171"/>
            <a:ext cx="665400" cy="374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6"/>
          <p:cNvSpPr/>
          <p:nvPr/>
        </p:nvSpPr>
        <p:spPr>
          <a:xfrm>
            <a:off x="846612" y="4103050"/>
            <a:ext cx="665400" cy="374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0" name="Google Shape;1250;p56"/>
          <p:cNvGrpSpPr/>
          <p:nvPr/>
        </p:nvGrpSpPr>
        <p:grpSpPr>
          <a:xfrm>
            <a:off x="1078963" y="1954823"/>
            <a:ext cx="197761" cy="247576"/>
            <a:chOff x="4491041" y="1569273"/>
            <a:chExt cx="250997" cy="314222"/>
          </a:xfrm>
        </p:grpSpPr>
        <p:sp>
          <p:nvSpPr>
            <p:cNvPr id="1251" name="Google Shape;1251;p56"/>
            <p:cNvSpPr/>
            <p:nvPr/>
          </p:nvSpPr>
          <p:spPr>
            <a:xfrm>
              <a:off x="4491491" y="1828955"/>
              <a:ext cx="250548" cy="54541"/>
            </a:xfrm>
            <a:custGeom>
              <a:rect b="b" l="l" r="r" t="t"/>
              <a:pathLst>
                <a:path extrusionOk="0" h="1093" w="5021">
                  <a:moveTo>
                    <a:pt x="594" y="1"/>
                  </a:moveTo>
                  <a:cubicBezTo>
                    <a:pt x="437" y="1"/>
                    <a:pt x="288" y="53"/>
                    <a:pt x="175" y="149"/>
                  </a:cubicBezTo>
                  <a:cubicBezTo>
                    <a:pt x="70" y="263"/>
                    <a:pt x="0" y="394"/>
                    <a:pt x="0" y="542"/>
                  </a:cubicBezTo>
                  <a:cubicBezTo>
                    <a:pt x="0" y="699"/>
                    <a:pt x="70" y="839"/>
                    <a:pt x="175" y="935"/>
                  </a:cubicBezTo>
                  <a:cubicBezTo>
                    <a:pt x="288" y="1040"/>
                    <a:pt x="437" y="1092"/>
                    <a:pt x="594" y="1092"/>
                  </a:cubicBezTo>
                  <a:lnTo>
                    <a:pt x="4811" y="1092"/>
                  </a:lnTo>
                  <a:cubicBezTo>
                    <a:pt x="4872" y="1092"/>
                    <a:pt x="4925" y="1066"/>
                    <a:pt x="4968" y="1022"/>
                  </a:cubicBezTo>
                  <a:cubicBezTo>
                    <a:pt x="5021" y="953"/>
                    <a:pt x="5021" y="848"/>
                    <a:pt x="4960" y="787"/>
                  </a:cubicBezTo>
                  <a:cubicBezTo>
                    <a:pt x="4846" y="699"/>
                    <a:pt x="4802" y="621"/>
                    <a:pt x="4802" y="551"/>
                  </a:cubicBezTo>
                  <a:cubicBezTo>
                    <a:pt x="4802" y="490"/>
                    <a:pt x="4846" y="411"/>
                    <a:pt x="4951" y="306"/>
                  </a:cubicBezTo>
                  <a:cubicBezTo>
                    <a:pt x="4986" y="254"/>
                    <a:pt x="5012" y="176"/>
                    <a:pt x="4977" y="106"/>
                  </a:cubicBezTo>
                  <a:cubicBezTo>
                    <a:pt x="4951" y="45"/>
                    <a:pt x="4881" y="1"/>
                    <a:pt x="48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6"/>
            <p:cNvSpPr/>
            <p:nvPr/>
          </p:nvSpPr>
          <p:spPr>
            <a:xfrm>
              <a:off x="4555962" y="1676908"/>
              <a:ext cx="9631" cy="13124"/>
            </a:xfrm>
            <a:custGeom>
              <a:rect b="b" l="l" r="r" t="t"/>
              <a:pathLst>
                <a:path extrusionOk="0" h="263" w="193">
                  <a:moveTo>
                    <a:pt x="96" y="1"/>
                  </a:moveTo>
                  <a:lnTo>
                    <a:pt x="0" y="262"/>
                  </a:lnTo>
                  <a:lnTo>
                    <a:pt x="192" y="262"/>
                  </a:lnTo>
                  <a:lnTo>
                    <a:pt x="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6"/>
            <p:cNvSpPr/>
            <p:nvPr/>
          </p:nvSpPr>
          <p:spPr>
            <a:xfrm>
              <a:off x="4666641" y="1676908"/>
              <a:ext cx="9631" cy="13124"/>
            </a:xfrm>
            <a:custGeom>
              <a:rect b="b" l="l" r="r" t="t"/>
              <a:pathLst>
                <a:path extrusionOk="0" h="263" w="193">
                  <a:moveTo>
                    <a:pt x="96" y="1"/>
                  </a:moveTo>
                  <a:lnTo>
                    <a:pt x="0" y="262"/>
                  </a:lnTo>
                  <a:lnTo>
                    <a:pt x="192" y="262"/>
                  </a:lnTo>
                  <a:lnTo>
                    <a:pt x="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6"/>
            <p:cNvSpPr/>
            <p:nvPr/>
          </p:nvSpPr>
          <p:spPr>
            <a:xfrm>
              <a:off x="4551172" y="1708695"/>
              <a:ext cx="18313" cy="18363"/>
            </a:xfrm>
            <a:custGeom>
              <a:rect b="b" l="l" r="r" t="t"/>
              <a:pathLst>
                <a:path extrusionOk="0" h="368" w="367">
                  <a:moveTo>
                    <a:pt x="0" y="1"/>
                  </a:moveTo>
                  <a:lnTo>
                    <a:pt x="0" y="193"/>
                  </a:lnTo>
                  <a:cubicBezTo>
                    <a:pt x="0" y="289"/>
                    <a:pt x="70" y="368"/>
                    <a:pt x="175" y="368"/>
                  </a:cubicBezTo>
                  <a:lnTo>
                    <a:pt x="192" y="368"/>
                  </a:lnTo>
                  <a:cubicBezTo>
                    <a:pt x="288" y="368"/>
                    <a:pt x="367" y="289"/>
                    <a:pt x="367" y="193"/>
                  </a:cubicBezTo>
                  <a:lnTo>
                    <a:pt x="3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6"/>
            <p:cNvSpPr/>
            <p:nvPr/>
          </p:nvSpPr>
          <p:spPr>
            <a:xfrm>
              <a:off x="4661402" y="1708695"/>
              <a:ext cx="18762" cy="18363"/>
            </a:xfrm>
            <a:custGeom>
              <a:rect b="b" l="l" r="r" t="t"/>
              <a:pathLst>
                <a:path extrusionOk="0" h="368" w="376">
                  <a:moveTo>
                    <a:pt x="0" y="1"/>
                  </a:moveTo>
                  <a:lnTo>
                    <a:pt x="0" y="193"/>
                  </a:lnTo>
                  <a:cubicBezTo>
                    <a:pt x="18" y="289"/>
                    <a:pt x="88" y="368"/>
                    <a:pt x="175" y="368"/>
                  </a:cubicBezTo>
                  <a:lnTo>
                    <a:pt x="201" y="368"/>
                  </a:lnTo>
                  <a:cubicBezTo>
                    <a:pt x="297" y="368"/>
                    <a:pt x="376" y="289"/>
                    <a:pt x="376" y="193"/>
                  </a:cubicBezTo>
                  <a:lnTo>
                    <a:pt x="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6"/>
            <p:cNvSpPr/>
            <p:nvPr/>
          </p:nvSpPr>
          <p:spPr>
            <a:xfrm>
              <a:off x="4491041" y="1569273"/>
              <a:ext cx="249700" cy="251047"/>
            </a:xfrm>
            <a:custGeom>
              <a:rect b="b" l="l" r="r" t="t"/>
              <a:pathLst>
                <a:path extrusionOk="0" h="5031" w="5004">
                  <a:moveTo>
                    <a:pt x="2478" y="856"/>
                  </a:moveTo>
                  <a:cubicBezTo>
                    <a:pt x="2585" y="856"/>
                    <a:pt x="2672" y="940"/>
                    <a:pt x="2672" y="1049"/>
                  </a:cubicBezTo>
                  <a:lnTo>
                    <a:pt x="2672" y="1450"/>
                  </a:lnTo>
                  <a:lnTo>
                    <a:pt x="3633" y="1450"/>
                  </a:lnTo>
                  <a:cubicBezTo>
                    <a:pt x="3702" y="1459"/>
                    <a:pt x="3755" y="1503"/>
                    <a:pt x="3772" y="1573"/>
                  </a:cubicBezTo>
                  <a:lnTo>
                    <a:pt x="4139" y="2533"/>
                  </a:lnTo>
                  <a:cubicBezTo>
                    <a:pt x="4148" y="2550"/>
                    <a:pt x="4148" y="2577"/>
                    <a:pt x="4148" y="2594"/>
                  </a:cubicBezTo>
                  <a:lnTo>
                    <a:pt x="4148" y="2987"/>
                  </a:lnTo>
                  <a:lnTo>
                    <a:pt x="4157" y="2987"/>
                  </a:lnTo>
                  <a:cubicBezTo>
                    <a:pt x="4157" y="3109"/>
                    <a:pt x="4130" y="3214"/>
                    <a:pt x="4052" y="3319"/>
                  </a:cubicBezTo>
                  <a:cubicBezTo>
                    <a:pt x="3942" y="3463"/>
                    <a:pt x="3781" y="3529"/>
                    <a:pt x="3620" y="3529"/>
                  </a:cubicBezTo>
                  <a:cubicBezTo>
                    <a:pt x="3334" y="3529"/>
                    <a:pt x="3048" y="3322"/>
                    <a:pt x="3048" y="2987"/>
                  </a:cubicBezTo>
                  <a:lnTo>
                    <a:pt x="3048" y="2603"/>
                  </a:lnTo>
                  <a:cubicBezTo>
                    <a:pt x="3048" y="2577"/>
                    <a:pt x="3056" y="2550"/>
                    <a:pt x="3065" y="2516"/>
                  </a:cubicBezTo>
                  <a:cubicBezTo>
                    <a:pt x="3065" y="2507"/>
                    <a:pt x="3065" y="2507"/>
                    <a:pt x="3083" y="2498"/>
                  </a:cubicBezTo>
                  <a:lnTo>
                    <a:pt x="3344" y="1817"/>
                  </a:lnTo>
                  <a:lnTo>
                    <a:pt x="2672" y="1817"/>
                  </a:lnTo>
                  <a:lnTo>
                    <a:pt x="2672" y="3773"/>
                  </a:lnTo>
                  <a:lnTo>
                    <a:pt x="2934" y="3773"/>
                  </a:lnTo>
                  <a:cubicBezTo>
                    <a:pt x="3030" y="3773"/>
                    <a:pt x="3109" y="3843"/>
                    <a:pt x="3126" y="3939"/>
                  </a:cubicBezTo>
                  <a:cubicBezTo>
                    <a:pt x="3135" y="4044"/>
                    <a:pt x="3048" y="4148"/>
                    <a:pt x="2934" y="4148"/>
                  </a:cubicBezTo>
                  <a:lnTo>
                    <a:pt x="2035" y="4148"/>
                  </a:lnTo>
                  <a:cubicBezTo>
                    <a:pt x="1930" y="4148"/>
                    <a:pt x="1860" y="4079"/>
                    <a:pt x="1843" y="3982"/>
                  </a:cubicBezTo>
                  <a:cubicBezTo>
                    <a:pt x="1834" y="3869"/>
                    <a:pt x="1921" y="3773"/>
                    <a:pt x="2035" y="3773"/>
                  </a:cubicBezTo>
                  <a:lnTo>
                    <a:pt x="2305" y="3773"/>
                  </a:lnTo>
                  <a:lnTo>
                    <a:pt x="2305" y="1817"/>
                  </a:lnTo>
                  <a:lnTo>
                    <a:pt x="1651" y="1817"/>
                  </a:lnTo>
                  <a:lnTo>
                    <a:pt x="1921" y="2533"/>
                  </a:lnTo>
                  <a:cubicBezTo>
                    <a:pt x="1930" y="2550"/>
                    <a:pt x="1930" y="2577"/>
                    <a:pt x="1930" y="2594"/>
                  </a:cubicBezTo>
                  <a:lnTo>
                    <a:pt x="1930" y="2978"/>
                  </a:lnTo>
                  <a:cubicBezTo>
                    <a:pt x="1930" y="3101"/>
                    <a:pt x="1886" y="3214"/>
                    <a:pt x="1816" y="3319"/>
                  </a:cubicBezTo>
                  <a:cubicBezTo>
                    <a:pt x="1708" y="3458"/>
                    <a:pt x="1552" y="3520"/>
                    <a:pt x="1396" y="3520"/>
                  </a:cubicBezTo>
                  <a:cubicBezTo>
                    <a:pt x="1109" y="3520"/>
                    <a:pt x="821" y="3311"/>
                    <a:pt x="821" y="2978"/>
                  </a:cubicBezTo>
                  <a:lnTo>
                    <a:pt x="821" y="2594"/>
                  </a:lnTo>
                  <a:cubicBezTo>
                    <a:pt x="821" y="2559"/>
                    <a:pt x="830" y="2542"/>
                    <a:pt x="839" y="2507"/>
                  </a:cubicBezTo>
                  <a:cubicBezTo>
                    <a:pt x="839" y="2498"/>
                    <a:pt x="839" y="2498"/>
                    <a:pt x="856" y="2489"/>
                  </a:cubicBezTo>
                  <a:lnTo>
                    <a:pt x="1214" y="1555"/>
                  </a:lnTo>
                  <a:cubicBezTo>
                    <a:pt x="1231" y="1494"/>
                    <a:pt x="1293" y="1459"/>
                    <a:pt x="1354" y="1450"/>
                  </a:cubicBezTo>
                  <a:cubicBezTo>
                    <a:pt x="1362" y="1450"/>
                    <a:pt x="1389" y="1442"/>
                    <a:pt x="1397" y="1442"/>
                  </a:cubicBezTo>
                  <a:lnTo>
                    <a:pt x="2305" y="1442"/>
                  </a:lnTo>
                  <a:lnTo>
                    <a:pt x="2305" y="1049"/>
                  </a:lnTo>
                  <a:cubicBezTo>
                    <a:pt x="2305" y="944"/>
                    <a:pt x="2367" y="874"/>
                    <a:pt x="2463" y="857"/>
                  </a:cubicBezTo>
                  <a:cubicBezTo>
                    <a:pt x="2468" y="856"/>
                    <a:pt x="2473" y="856"/>
                    <a:pt x="2478" y="856"/>
                  </a:cubicBezTo>
                  <a:close/>
                  <a:moveTo>
                    <a:pt x="559" y="1"/>
                  </a:moveTo>
                  <a:cubicBezTo>
                    <a:pt x="254" y="1"/>
                    <a:pt x="0" y="245"/>
                    <a:pt x="0" y="551"/>
                  </a:cubicBezTo>
                  <a:lnTo>
                    <a:pt x="0" y="5030"/>
                  </a:lnTo>
                  <a:cubicBezTo>
                    <a:pt x="166" y="4908"/>
                    <a:pt x="376" y="4829"/>
                    <a:pt x="594" y="4829"/>
                  </a:cubicBezTo>
                  <a:lnTo>
                    <a:pt x="4811" y="4829"/>
                  </a:lnTo>
                  <a:cubicBezTo>
                    <a:pt x="4881" y="4829"/>
                    <a:pt x="4942" y="4847"/>
                    <a:pt x="5003" y="4864"/>
                  </a:cubicBezTo>
                  <a:lnTo>
                    <a:pt x="5003" y="184"/>
                  </a:lnTo>
                  <a:cubicBezTo>
                    <a:pt x="4995" y="88"/>
                    <a:pt x="4925" y="1"/>
                    <a:pt x="48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56"/>
          <p:cNvGrpSpPr/>
          <p:nvPr/>
        </p:nvGrpSpPr>
        <p:grpSpPr>
          <a:xfrm>
            <a:off x="1042818" y="2378999"/>
            <a:ext cx="284864" cy="284175"/>
            <a:chOff x="4772081" y="1567976"/>
            <a:chExt cx="315919" cy="315120"/>
          </a:xfrm>
        </p:grpSpPr>
        <p:sp>
          <p:nvSpPr>
            <p:cNvPr id="1258" name="Google Shape;1258;p56"/>
            <p:cNvSpPr/>
            <p:nvPr/>
          </p:nvSpPr>
          <p:spPr>
            <a:xfrm>
              <a:off x="4822630" y="1666429"/>
              <a:ext cx="37076" cy="37126"/>
            </a:xfrm>
            <a:custGeom>
              <a:rect b="b" l="l" r="r" t="t"/>
              <a:pathLst>
                <a:path extrusionOk="0" h="744" w="743">
                  <a:moveTo>
                    <a:pt x="375" y="1"/>
                  </a:moveTo>
                  <a:cubicBezTo>
                    <a:pt x="166" y="1"/>
                    <a:pt x="0" y="167"/>
                    <a:pt x="0" y="376"/>
                  </a:cubicBezTo>
                  <a:cubicBezTo>
                    <a:pt x="0" y="586"/>
                    <a:pt x="175" y="743"/>
                    <a:pt x="375" y="743"/>
                  </a:cubicBezTo>
                  <a:cubicBezTo>
                    <a:pt x="576" y="743"/>
                    <a:pt x="742" y="586"/>
                    <a:pt x="742" y="376"/>
                  </a:cubicBezTo>
                  <a:cubicBezTo>
                    <a:pt x="742" y="167"/>
                    <a:pt x="576" y="1"/>
                    <a:pt x="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6"/>
            <p:cNvSpPr/>
            <p:nvPr/>
          </p:nvSpPr>
          <p:spPr>
            <a:xfrm>
              <a:off x="4830864" y="1618525"/>
              <a:ext cx="37126" cy="37076"/>
            </a:xfrm>
            <a:custGeom>
              <a:rect b="b" l="l" r="r" t="t"/>
              <a:pathLst>
                <a:path extrusionOk="0" h="743" w="744">
                  <a:moveTo>
                    <a:pt x="376" y="1"/>
                  </a:moveTo>
                  <a:cubicBezTo>
                    <a:pt x="167" y="1"/>
                    <a:pt x="1" y="166"/>
                    <a:pt x="1" y="376"/>
                  </a:cubicBezTo>
                  <a:cubicBezTo>
                    <a:pt x="1" y="586"/>
                    <a:pt x="167" y="743"/>
                    <a:pt x="376" y="743"/>
                  </a:cubicBezTo>
                  <a:cubicBezTo>
                    <a:pt x="577" y="743"/>
                    <a:pt x="743" y="586"/>
                    <a:pt x="743" y="376"/>
                  </a:cubicBezTo>
                  <a:cubicBezTo>
                    <a:pt x="743" y="166"/>
                    <a:pt x="577" y="1"/>
                    <a:pt x="3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6"/>
            <p:cNvSpPr/>
            <p:nvPr/>
          </p:nvSpPr>
          <p:spPr>
            <a:xfrm>
              <a:off x="4863549" y="1581499"/>
              <a:ext cx="37076" cy="37076"/>
            </a:xfrm>
            <a:custGeom>
              <a:rect b="b" l="l" r="r" t="t"/>
              <a:pathLst>
                <a:path extrusionOk="0" h="743" w="743">
                  <a:moveTo>
                    <a:pt x="376" y="0"/>
                  </a:moveTo>
                  <a:cubicBezTo>
                    <a:pt x="167" y="0"/>
                    <a:pt x="1" y="166"/>
                    <a:pt x="1" y="376"/>
                  </a:cubicBezTo>
                  <a:cubicBezTo>
                    <a:pt x="1" y="585"/>
                    <a:pt x="167" y="743"/>
                    <a:pt x="376" y="743"/>
                  </a:cubicBezTo>
                  <a:cubicBezTo>
                    <a:pt x="577" y="743"/>
                    <a:pt x="743" y="585"/>
                    <a:pt x="743" y="376"/>
                  </a:cubicBezTo>
                  <a:cubicBezTo>
                    <a:pt x="743" y="175"/>
                    <a:pt x="568" y="0"/>
                    <a:pt x="3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6"/>
            <p:cNvSpPr/>
            <p:nvPr/>
          </p:nvSpPr>
          <p:spPr>
            <a:xfrm>
              <a:off x="4910605" y="1567976"/>
              <a:ext cx="36676" cy="37076"/>
            </a:xfrm>
            <a:custGeom>
              <a:rect b="b" l="l" r="r" t="t"/>
              <a:pathLst>
                <a:path extrusionOk="0" h="743" w="735">
                  <a:moveTo>
                    <a:pt x="368" y="1"/>
                  </a:moveTo>
                  <a:cubicBezTo>
                    <a:pt x="158" y="1"/>
                    <a:pt x="1" y="167"/>
                    <a:pt x="1" y="376"/>
                  </a:cubicBezTo>
                  <a:cubicBezTo>
                    <a:pt x="1" y="577"/>
                    <a:pt x="158" y="743"/>
                    <a:pt x="368" y="743"/>
                  </a:cubicBezTo>
                  <a:cubicBezTo>
                    <a:pt x="577" y="743"/>
                    <a:pt x="734" y="577"/>
                    <a:pt x="734" y="376"/>
                  </a:cubicBezTo>
                  <a:cubicBezTo>
                    <a:pt x="734" y="167"/>
                    <a:pt x="577" y="1"/>
                    <a:pt x="3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6"/>
            <p:cNvSpPr/>
            <p:nvPr/>
          </p:nvSpPr>
          <p:spPr>
            <a:xfrm>
              <a:off x="4957262" y="1581499"/>
              <a:ext cx="37076" cy="37076"/>
            </a:xfrm>
            <a:custGeom>
              <a:rect b="b" l="l" r="r" t="t"/>
              <a:pathLst>
                <a:path extrusionOk="0" h="743" w="743">
                  <a:moveTo>
                    <a:pt x="376" y="0"/>
                  </a:moveTo>
                  <a:cubicBezTo>
                    <a:pt x="166" y="0"/>
                    <a:pt x="0" y="166"/>
                    <a:pt x="0" y="376"/>
                  </a:cubicBezTo>
                  <a:cubicBezTo>
                    <a:pt x="0" y="585"/>
                    <a:pt x="166" y="743"/>
                    <a:pt x="376" y="743"/>
                  </a:cubicBezTo>
                  <a:cubicBezTo>
                    <a:pt x="576" y="743"/>
                    <a:pt x="742" y="585"/>
                    <a:pt x="742" y="376"/>
                  </a:cubicBezTo>
                  <a:cubicBezTo>
                    <a:pt x="742" y="175"/>
                    <a:pt x="576" y="0"/>
                    <a:pt x="3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6"/>
            <p:cNvSpPr/>
            <p:nvPr/>
          </p:nvSpPr>
          <p:spPr>
            <a:xfrm>
              <a:off x="4989497" y="1618525"/>
              <a:ext cx="37076" cy="37076"/>
            </a:xfrm>
            <a:custGeom>
              <a:rect b="b" l="l" r="r" t="t"/>
              <a:pathLst>
                <a:path extrusionOk="0" h="743" w="743">
                  <a:moveTo>
                    <a:pt x="367" y="1"/>
                  </a:moveTo>
                  <a:cubicBezTo>
                    <a:pt x="166" y="1"/>
                    <a:pt x="0" y="166"/>
                    <a:pt x="0" y="376"/>
                  </a:cubicBezTo>
                  <a:cubicBezTo>
                    <a:pt x="0" y="586"/>
                    <a:pt x="166" y="743"/>
                    <a:pt x="367" y="743"/>
                  </a:cubicBezTo>
                  <a:cubicBezTo>
                    <a:pt x="576" y="743"/>
                    <a:pt x="742" y="586"/>
                    <a:pt x="742" y="376"/>
                  </a:cubicBezTo>
                  <a:cubicBezTo>
                    <a:pt x="742" y="166"/>
                    <a:pt x="576" y="1"/>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6"/>
            <p:cNvSpPr/>
            <p:nvPr/>
          </p:nvSpPr>
          <p:spPr>
            <a:xfrm>
              <a:off x="4998180" y="1666429"/>
              <a:ext cx="37076" cy="37126"/>
            </a:xfrm>
            <a:custGeom>
              <a:rect b="b" l="l" r="r" t="t"/>
              <a:pathLst>
                <a:path extrusionOk="0" h="744" w="743">
                  <a:moveTo>
                    <a:pt x="368" y="1"/>
                  </a:moveTo>
                  <a:cubicBezTo>
                    <a:pt x="167" y="1"/>
                    <a:pt x="1" y="167"/>
                    <a:pt x="1" y="376"/>
                  </a:cubicBezTo>
                  <a:cubicBezTo>
                    <a:pt x="1" y="586"/>
                    <a:pt x="167" y="743"/>
                    <a:pt x="368" y="743"/>
                  </a:cubicBezTo>
                  <a:cubicBezTo>
                    <a:pt x="577" y="743"/>
                    <a:pt x="743" y="586"/>
                    <a:pt x="743" y="376"/>
                  </a:cubicBezTo>
                  <a:cubicBezTo>
                    <a:pt x="743" y="167"/>
                    <a:pt x="577" y="1"/>
                    <a:pt x="3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6"/>
            <p:cNvSpPr/>
            <p:nvPr/>
          </p:nvSpPr>
          <p:spPr>
            <a:xfrm>
              <a:off x="4772081" y="1720471"/>
              <a:ext cx="141217" cy="162624"/>
            </a:xfrm>
            <a:custGeom>
              <a:rect b="b" l="l" r="r" t="t"/>
              <a:pathLst>
                <a:path extrusionOk="0" h="3259" w="2830">
                  <a:moveTo>
                    <a:pt x="1388" y="813"/>
                  </a:moveTo>
                  <a:cubicBezTo>
                    <a:pt x="1956" y="813"/>
                    <a:pt x="2419" y="1276"/>
                    <a:pt x="2419" y="1843"/>
                  </a:cubicBezTo>
                  <a:cubicBezTo>
                    <a:pt x="2419" y="2411"/>
                    <a:pt x="1965" y="2882"/>
                    <a:pt x="1388" y="2882"/>
                  </a:cubicBezTo>
                  <a:cubicBezTo>
                    <a:pt x="821" y="2882"/>
                    <a:pt x="349" y="2411"/>
                    <a:pt x="349" y="1843"/>
                  </a:cubicBezTo>
                  <a:cubicBezTo>
                    <a:pt x="349" y="1276"/>
                    <a:pt x="821" y="813"/>
                    <a:pt x="1388" y="813"/>
                  </a:cubicBezTo>
                  <a:close/>
                  <a:moveTo>
                    <a:pt x="1406" y="1"/>
                  </a:moveTo>
                  <a:cubicBezTo>
                    <a:pt x="1109" y="1"/>
                    <a:pt x="795" y="79"/>
                    <a:pt x="445" y="228"/>
                  </a:cubicBezTo>
                  <a:cubicBezTo>
                    <a:pt x="245" y="315"/>
                    <a:pt x="122" y="516"/>
                    <a:pt x="122" y="743"/>
                  </a:cubicBezTo>
                  <a:lnTo>
                    <a:pt x="122" y="1302"/>
                  </a:lnTo>
                  <a:cubicBezTo>
                    <a:pt x="44" y="1476"/>
                    <a:pt x="0" y="1686"/>
                    <a:pt x="9" y="1887"/>
                  </a:cubicBezTo>
                  <a:cubicBezTo>
                    <a:pt x="35" y="2629"/>
                    <a:pt x="620" y="3231"/>
                    <a:pt x="1362" y="3258"/>
                  </a:cubicBezTo>
                  <a:cubicBezTo>
                    <a:pt x="1378" y="3258"/>
                    <a:pt x="1394" y="3258"/>
                    <a:pt x="1410" y="3258"/>
                  </a:cubicBezTo>
                  <a:cubicBezTo>
                    <a:pt x="2192" y="3258"/>
                    <a:pt x="2829" y="2630"/>
                    <a:pt x="2829" y="1843"/>
                  </a:cubicBezTo>
                  <a:cubicBezTo>
                    <a:pt x="2829" y="1651"/>
                    <a:pt x="2786" y="1468"/>
                    <a:pt x="2716" y="1302"/>
                  </a:cubicBezTo>
                  <a:lnTo>
                    <a:pt x="2716" y="743"/>
                  </a:lnTo>
                  <a:lnTo>
                    <a:pt x="2698" y="743"/>
                  </a:lnTo>
                  <a:cubicBezTo>
                    <a:pt x="2698" y="525"/>
                    <a:pt x="2567" y="333"/>
                    <a:pt x="2366" y="228"/>
                  </a:cubicBezTo>
                  <a:cubicBezTo>
                    <a:pt x="2017" y="79"/>
                    <a:pt x="1703" y="1"/>
                    <a:pt x="14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6"/>
            <p:cNvSpPr/>
            <p:nvPr/>
          </p:nvSpPr>
          <p:spPr>
            <a:xfrm>
              <a:off x="4946782" y="1720471"/>
              <a:ext cx="141217" cy="162624"/>
            </a:xfrm>
            <a:custGeom>
              <a:rect b="b" l="l" r="r" t="t"/>
              <a:pathLst>
                <a:path extrusionOk="0" h="3259" w="2830">
                  <a:moveTo>
                    <a:pt x="1389" y="813"/>
                  </a:moveTo>
                  <a:cubicBezTo>
                    <a:pt x="1956" y="813"/>
                    <a:pt x="2428" y="1276"/>
                    <a:pt x="2428" y="1843"/>
                  </a:cubicBezTo>
                  <a:cubicBezTo>
                    <a:pt x="2428" y="2411"/>
                    <a:pt x="1965" y="2882"/>
                    <a:pt x="1389" y="2882"/>
                  </a:cubicBezTo>
                  <a:cubicBezTo>
                    <a:pt x="821" y="2882"/>
                    <a:pt x="350" y="2411"/>
                    <a:pt x="350" y="1843"/>
                  </a:cubicBezTo>
                  <a:cubicBezTo>
                    <a:pt x="350" y="1276"/>
                    <a:pt x="821" y="813"/>
                    <a:pt x="1389" y="813"/>
                  </a:cubicBezTo>
                  <a:close/>
                  <a:moveTo>
                    <a:pt x="1415" y="1"/>
                  </a:moveTo>
                  <a:cubicBezTo>
                    <a:pt x="1118" y="1"/>
                    <a:pt x="804" y="79"/>
                    <a:pt x="455" y="228"/>
                  </a:cubicBezTo>
                  <a:cubicBezTo>
                    <a:pt x="245" y="315"/>
                    <a:pt x="123" y="516"/>
                    <a:pt x="123" y="743"/>
                  </a:cubicBezTo>
                  <a:lnTo>
                    <a:pt x="123" y="1302"/>
                  </a:lnTo>
                  <a:cubicBezTo>
                    <a:pt x="44" y="1476"/>
                    <a:pt x="0" y="1686"/>
                    <a:pt x="18" y="1887"/>
                  </a:cubicBezTo>
                  <a:cubicBezTo>
                    <a:pt x="35" y="2629"/>
                    <a:pt x="629" y="3231"/>
                    <a:pt x="1371" y="3258"/>
                  </a:cubicBezTo>
                  <a:cubicBezTo>
                    <a:pt x="1387" y="3258"/>
                    <a:pt x="1403" y="3258"/>
                    <a:pt x="1419" y="3258"/>
                  </a:cubicBezTo>
                  <a:cubicBezTo>
                    <a:pt x="2192" y="3258"/>
                    <a:pt x="2830" y="2630"/>
                    <a:pt x="2830" y="1843"/>
                  </a:cubicBezTo>
                  <a:cubicBezTo>
                    <a:pt x="2812" y="1651"/>
                    <a:pt x="2768" y="1468"/>
                    <a:pt x="2699" y="1302"/>
                  </a:cubicBezTo>
                  <a:lnTo>
                    <a:pt x="2699" y="743"/>
                  </a:lnTo>
                  <a:cubicBezTo>
                    <a:pt x="2699" y="525"/>
                    <a:pt x="2568" y="333"/>
                    <a:pt x="2375" y="228"/>
                  </a:cubicBezTo>
                  <a:cubicBezTo>
                    <a:pt x="2026" y="79"/>
                    <a:pt x="1703" y="1"/>
                    <a:pt x="1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56"/>
          <p:cNvGrpSpPr/>
          <p:nvPr/>
        </p:nvGrpSpPr>
        <p:grpSpPr>
          <a:xfrm>
            <a:off x="1030735" y="1512448"/>
            <a:ext cx="297162" cy="244207"/>
            <a:chOff x="5987914" y="1888589"/>
            <a:chExt cx="279498" cy="229691"/>
          </a:xfrm>
        </p:grpSpPr>
        <p:sp>
          <p:nvSpPr>
            <p:cNvPr id="1268" name="Google Shape;1268;p56"/>
            <p:cNvSpPr/>
            <p:nvPr/>
          </p:nvSpPr>
          <p:spPr>
            <a:xfrm>
              <a:off x="6026687" y="2039151"/>
              <a:ext cx="201952" cy="79128"/>
            </a:xfrm>
            <a:custGeom>
              <a:rect b="b" l="l" r="r" t="t"/>
              <a:pathLst>
                <a:path extrusionOk="0" h="1800" w="4594">
                  <a:moveTo>
                    <a:pt x="1" y="1"/>
                  </a:moveTo>
                  <a:cubicBezTo>
                    <a:pt x="105" y="472"/>
                    <a:pt x="367" y="891"/>
                    <a:pt x="743" y="1223"/>
                  </a:cubicBezTo>
                  <a:cubicBezTo>
                    <a:pt x="1171" y="1590"/>
                    <a:pt x="1721" y="1799"/>
                    <a:pt x="2306" y="1799"/>
                  </a:cubicBezTo>
                  <a:cubicBezTo>
                    <a:pt x="2882" y="1799"/>
                    <a:pt x="3441" y="1590"/>
                    <a:pt x="3860" y="1223"/>
                  </a:cubicBezTo>
                  <a:cubicBezTo>
                    <a:pt x="4235" y="891"/>
                    <a:pt x="4497" y="463"/>
                    <a:pt x="45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6"/>
            <p:cNvSpPr/>
            <p:nvPr/>
          </p:nvSpPr>
          <p:spPr>
            <a:xfrm>
              <a:off x="6013631" y="2006533"/>
              <a:ext cx="228460" cy="16177"/>
            </a:xfrm>
            <a:custGeom>
              <a:rect b="b" l="l" r="r" t="t"/>
              <a:pathLst>
                <a:path extrusionOk="0" h="368" w="5197">
                  <a:moveTo>
                    <a:pt x="1" y="0"/>
                  </a:moveTo>
                  <a:lnTo>
                    <a:pt x="1" y="367"/>
                  </a:lnTo>
                  <a:lnTo>
                    <a:pt x="5196" y="367"/>
                  </a:lnTo>
                  <a:lnTo>
                    <a:pt x="51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6"/>
            <p:cNvSpPr/>
            <p:nvPr/>
          </p:nvSpPr>
          <p:spPr>
            <a:xfrm>
              <a:off x="6118431" y="1928241"/>
              <a:ext cx="19254" cy="25365"/>
            </a:xfrm>
            <a:custGeom>
              <a:rect b="b" l="l" r="r" t="t"/>
              <a:pathLst>
                <a:path extrusionOk="0" h="577" w="438">
                  <a:moveTo>
                    <a:pt x="219" y="0"/>
                  </a:moveTo>
                  <a:lnTo>
                    <a:pt x="1" y="96"/>
                  </a:lnTo>
                  <a:lnTo>
                    <a:pt x="1" y="306"/>
                  </a:lnTo>
                  <a:cubicBezTo>
                    <a:pt x="1" y="376"/>
                    <a:pt x="9" y="428"/>
                    <a:pt x="44" y="445"/>
                  </a:cubicBezTo>
                  <a:lnTo>
                    <a:pt x="219" y="576"/>
                  </a:lnTo>
                  <a:lnTo>
                    <a:pt x="393" y="445"/>
                  </a:lnTo>
                  <a:cubicBezTo>
                    <a:pt x="420" y="428"/>
                    <a:pt x="437" y="384"/>
                    <a:pt x="437" y="306"/>
                  </a:cubicBezTo>
                  <a:lnTo>
                    <a:pt x="437" y="96"/>
                  </a:lnTo>
                  <a:lnTo>
                    <a:pt x="2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6"/>
            <p:cNvSpPr/>
            <p:nvPr/>
          </p:nvSpPr>
          <p:spPr>
            <a:xfrm>
              <a:off x="5987914" y="1888589"/>
              <a:ext cx="279498" cy="102251"/>
            </a:xfrm>
            <a:custGeom>
              <a:rect b="b" l="l" r="r" t="t"/>
              <a:pathLst>
                <a:path extrusionOk="0" h="2326" w="6358">
                  <a:moveTo>
                    <a:pt x="3183" y="525"/>
                  </a:moveTo>
                  <a:cubicBezTo>
                    <a:pt x="3210" y="525"/>
                    <a:pt x="3236" y="531"/>
                    <a:pt x="3258" y="544"/>
                  </a:cubicBezTo>
                  <a:lnTo>
                    <a:pt x="3668" y="728"/>
                  </a:lnTo>
                  <a:cubicBezTo>
                    <a:pt x="3729" y="762"/>
                    <a:pt x="3773" y="824"/>
                    <a:pt x="3773" y="893"/>
                  </a:cubicBezTo>
                  <a:lnTo>
                    <a:pt x="3773" y="1217"/>
                  </a:lnTo>
                  <a:cubicBezTo>
                    <a:pt x="3773" y="1461"/>
                    <a:pt x="3668" y="1592"/>
                    <a:pt x="3581" y="1653"/>
                  </a:cubicBezTo>
                  <a:lnTo>
                    <a:pt x="3293" y="1871"/>
                  </a:lnTo>
                  <a:cubicBezTo>
                    <a:pt x="3258" y="1898"/>
                    <a:pt x="3214" y="1906"/>
                    <a:pt x="3188" y="1906"/>
                  </a:cubicBezTo>
                  <a:cubicBezTo>
                    <a:pt x="3144" y="1906"/>
                    <a:pt x="3109" y="1898"/>
                    <a:pt x="3074" y="1871"/>
                  </a:cubicBezTo>
                  <a:lnTo>
                    <a:pt x="2795" y="1653"/>
                  </a:lnTo>
                  <a:cubicBezTo>
                    <a:pt x="2708" y="1592"/>
                    <a:pt x="2594" y="1461"/>
                    <a:pt x="2594" y="1217"/>
                  </a:cubicBezTo>
                  <a:lnTo>
                    <a:pt x="2594" y="893"/>
                  </a:lnTo>
                  <a:cubicBezTo>
                    <a:pt x="2594" y="815"/>
                    <a:pt x="2638" y="754"/>
                    <a:pt x="2708" y="728"/>
                  </a:cubicBezTo>
                  <a:lnTo>
                    <a:pt x="3109" y="544"/>
                  </a:lnTo>
                  <a:cubicBezTo>
                    <a:pt x="3131" y="531"/>
                    <a:pt x="3157" y="525"/>
                    <a:pt x="3183" y="525"/>
                  </a:cubicBezTo>
                  <a:close/>
                  <a:moveTo>
                    <a:pt x="3179" y="1"/>
                  </a:moveTo>
                  <a:cubicBezTo>
                    <a:pt x="2961" y="1"/>
                    <a:pt x="2743" y="51"/>
                    <a:pt x="2533" y="151"/>
                  </a:cubicBezTo>
                  <a:lnTo>
                    <a:pt x="280" y="1208"/>
                  </a:lnTo>
                  <a:cubicBezTo>
                    <a:pt x="149" y="1278"/>
                    <a:pt x="62" y="1382"/>
                    <a:pt x="27" y="1522"/>
                  </a:cubicBezTo>
                  <a:cubicBezTo>
                    <a:pt x="1" y="1671"/>
                    <a:pt x="44" y="1810"/>
                    <a:pt x="141" y="1906"/>
                  </a:cubicBezTo>
                  <a:lnTo>
                    <a:pt x="333" y="2325"/>
                  </a:lnTo>
                  <a:cubicBezTo>
                    <a:pt x="350" y="2325"/>
                    <a:pt x="368" y="2308"/>
                    <a:pt x="394" y="2308"/>
                  </a:cubicBezTo>
                  <a:lnTo>
                    <a:pt x="5964" y="2308"/>
                  </a:lnTo>
                  <a:cubicBezTo>
                    <a:pt x="5991" y="2308"/>
                    <a:pt x="5999" y="2308"/>
                    <a:pt x="6026" y="2325"/>
                  </a:cubicBezTo>
                  <a:lnTo>
                    <a:pt x="6218" y="1906"/>
                  </a:lnTo>
                  <a:cubicBezTo>
                    <a:pt x="6331" y="1802"/>
                    <a:pt x="6357" y="1671"/>
                    <a:pt x="6331" y="1522"/>
                  </a:cubicBezTo>
                  <a:cubicBezTo>
                    <a:pt x="6296" y="1382"/>
                    <a:pt x="6209" y="1278"/>
                    <a:pt x="6078" y="1208"/>
                  </a:cubicBezTo>
                  <a:lnTo>
                    <a:pt x="3825" y="151"/>
                  </a:lnTo>
                  <a:cubicBezTo>
                    <a:pt x="3616" y="51"/>
                    <a:pt x="3397" y="1"/>
                    <a:pt x="31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56"/>
          <p:cNvGrpSpPr/>
          <p:nvPr/>
        </p:nvGrpSpPr>
        <p:grpSpPr>
          <a:xfrm>
            <a:off x="1043139" y="2820318"/>
            <a:ext cx="269417" cy="294283"/>
            <a:chOff x="3573871" y="2049015"/>
            <a:chExt cx="287624" cy="314170"/>
          </a:xfrm>
        </p:grpSpPr>
        <p:sp>
          <p:nvSpPr>
            <p:cNvPr id="1273" name="Google Shape;1273;p56"/>
            <p:cNvSpPr/>
            <p:nvPr/>
          </p:nvSpPr>
          <p:spPr>
            <a:xfrm>
              <a:off x="3675817" y="2168377"/>
              <a:ext cx="85030" cy="80688"/>
            </a:xfrm>
            <a:custGeom>
              <a:rect b="b" l="l" r="r" t="t"/>
              <a:pathLst>
                <a:path extrusionOk="0" h="1617" w="1704">
                  <a:moveTo>
                    <a:pt x="839" y="1"/>
                  </a:moveTo>
                  <a:lnTo>
                    <a:pt x="603" y="420"/>
                  </a:lnTo>
                  <a:cubicBezTo>
                    <a:pt x="577" y="464"/>
                    <a:pt x="524" y="499"/>
                    <a:pt x="481" y="507"/>
                  </a:cubicBezTo>
                  <a:lnTo>
                    <a:pt x="1" y="612"/>
                  </a:lnTo>
                  <a:lnTo>
                    <a:pt x="341" y="970"/>
                  </a:lnTo>
                  <a:cubicBezTo>
                    <a:pt x="367" y="1014"/>
                    <a:pt x="393" y="1066"/>
                    <a:pt x="385" y="1118"/>
                  </a:cubicBezTo>
                  <a:lnTo>
                    <a:pt x="324" y="1616"/>
                  </a:lnTo>
                  <a:lnTo>
                    <a:pt x="778" y="1407"/>
                  </a:lnTo>
                  <a:cubicBezTo>
                    <a:pt x="804" y="1394"/>
                    <a:pt x="830" y="1387"/>
                    <a:pt x="855" y="1387"/>
                  </a:cubicBezTo>
                  <a:cubicBezTo>
                    <a:pt x="880" y="1387"/>
                    <a:pt x="904" y="1394"/>
                    <a:pt x="926" y="1407"/>
                  </a:cubicBezTo>
                  <a:lnTo>
                    <a:pt x="1371" y="1616"/>
                  </a:lnTo>
                  <a:lnTo>
                    <a:pt x="1319" y="1118"/>
                  </a:lnTo>
                  <a:cubicBezTo>
                    <a:pt x="1310" y="1066"/>
                    <a:pt x="1328" y="1014"/>
                    <a:pt x="1363" y="970"/>
                  </a:cubicBezTo>
                  <a:lnTo>
                    <a:pt x="1703" y="612"/>
                  </a:lnTo>
                  <a:lnTo>
                    <a:pt x="1223" y="507"/>
                  </a:lnTo>
                  <a:cubicBezTo>
                    <a:pt x="1153" y="499"/>
                    <a:pt x="1109" y="464"/>
                    <a:pt x="1083" y="420"/>
                  </a:cubicBezTo>
                  <a:lnTo>
                    <a:pt x="8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6"/>
            <p:cNvSpPr/>
            <p:nvPr/>
          </p:nvSpPr>
          <p:spPr>
            <a:xfrm>
              <a:off x="3573871" y="2049015"/>
              <a:ext cx="287624" cy="314170"/>
            </a:xfrm>
            <a:custGeom>
              <a:rect b="b" l="l" r="r" t="t"/>
              <a:pathLst>
                <a:path extrusionOk="0" h="6296" w="5764">
                  <a:moveTo>
                    <a:pt x="2882" y="1834"/>
                  </a:moveTo>
                  <a:cubicBezTo>
                    <a:pt x="2952" y="1834"/>
                    <a:pt x="3013" y="1869"/>
                    <a:pt x="3048" y="1930"/>
                  </a:cubicBezTo>
                  <a:lnTo>
                    <a:pt x="3406" y="2576"/>
                  </a:lnTo>
                  <a:lnTo>
                    <a:pt x="4130" y="2716"/>
                  </a:lnTo>
                  <a:cubicBezTo>
                    <a:pt x="4192" y="2725"/>
                    <a:pt x="4244" y="2786"/>
                    <a:pt x="4270" y="2838"/>
                  </a:cubicBezTo>
                  <a:cubicBezTo>
                    <a:pt x="4288" y="2891"/>
                    <a:pt x="4270" y="2960"/>
                    <a:pt x="4226" y="3013"/>
                  </a:cubicBezTo>
                  <a:lnTo>
                    <a:pt x="3720" y="3554"/>
                  </a:lnTo>
                  <a:lnTo>
                    <a:pt x="3807" y="4288"/>
                  </a:lnTo>
                  <a:cubicBezTo>
                    <a:pt x="3825" y="4357"/>
                    <a:pt x="3790" y="4419"/>
                    <a:pt x="3737" y="4462"/>
                  </a:cubicBezTo>
                  <a:cubicBezTo>
                    <a:pt x="3700" y="4489"/>
                    <a:pt x="3663" y="4499"/>
                    <a:pt x="3623" y="4499"/>
                  </a:cubicBezTo>
                  <a:cubicBezTo>
                    <a:pt x="3598" y="4499"/>
                    <a:pt x="3572" y="4495"/>
                    <a:pt x="3545" y="4488"/>
                  </a:cubicBezTo>
                  <a:lnTo>
                    <a:pt x="2882" y="4183"/>
                  </a:lnTo>
                  <a:lnTo>
                    <a:pt x="2218" y="4488"/>
                  </a:lnTo>
                  <a:cubicBezTo>
                    <a:pt x="2192" y="4497"/>
                    <a:pt x="2166" y="4506"/>
                    <a:pt x="2140" y="4506"/>
                  </a:cubicBezTo>
                  <a:cubicBezTo>
                    <a:pt x="2096" y="4506"/>
                    <a:pt x="2061" y="4497"/>
                    <a:pt x="2035" y="4471"/>
                  </a:cubicBezTo>
                  <a:cubicBezTo>
                    <a:pt x="1974" y="4427"/>
                    <a:pt x="1948" y="4366"/>
                    <a:pt x="1956" y="4296"/>
                  </a:cubicBezTo>
                  <a:lnTo>
                    <a:pt x="2044" y="3572"/>
                  </a:lnTo>
                  <a:lnTo>
                    <a:pt x="1537" y="3021"/>
                  </a:lnTo>
                  <a:cubicBezTo>
                    <a:pt x="1493" y="2978"/>
                    <a:pt x="1476" y="2899"/>
                    <a:pt x="1493" y="2838"/>
                  </a:cubicBezTo>
                  <a:cubicBezTo>
                    <a:pt x="1520" y="2768"/>
                    <a:pt x="1572" y="2725"/>
                    <a:pt x="1642" y="2716"/>
                  </a:cubicBezTo>
                  <a:lnTo>
                    <a:pt x="2358" y="2576"/>
                  </a:lnTo>
                  <a:lnTo>
                    <a:pt x="2716" y="1930"/>
                  </a:lnTo>
                  <a:cubicBezTo>
                    <a:pt x="2751" y="1878"/>
                    <a:pt x="2821" y="1834"/>
                    <a:pt x="2882" y="1834"/>
                  </a:cubicBezTo>
                  <a:close/>
                  <a:moveTo>
                    <a:pt x="2882" y="0"/>
                  </a:moveTo>
                  <a:cubicBezTo>
                    <a:pt x="2847" y="0"/>
                    <a:pt x="2821" y="9"/>
                    <a:pt x="2786" y="18"/>
                  </a:cubicBezTo>
                  <a:cubicBezTo>
                    <a:pt x="2760" y="27"/>
                    <a:pt x="2733" y="61"/>
                    <a:pt x="2716" y="88"/>
                  </a:cubicBezTo>
                  <a:cubicBezTo>
                    <a:pt x="2620" y="262"/>
                    <a:pt x="2349" y="446"/>
                    <a:pt x="2096" y="446"/>
                  </a:cubicBezTo>
                  <a:cubicBezTo>
                    <a:pt x="1817" y="446"/>
                    <a:pt x="1729" y="350"/>
                    <a:pt x="1520" y="140"/>
                  </a:cubicBezTo>
                  <a:lnTo>
                    <a:pt x="1485" y="105"/>
                  </a:lnTo>
                  <a:cubicBezTo>
                    <a:pt x="1445" y="66"/>
                    <a:pt x="1400" y="46"/>
                    <a:pt x="1354" y="46"/>
                  </a:cubicBezTo>
                  <a:cubicBezTo>
                    <a:pt x="1308" y="46"/>
                    <a:pt x="1262" y="66"/>
                    <a:pt x="1223" y="105"/>
                  </a:cubicBezTo>
                  <a:lnTo>
                    <a:pt x="315" y="1013"/>
                  </a:lnTo>
                  <a:cubicBezTo>
                    <a:pt x="289" y="1048"/>
                    <a:pt x="262" y="1101"/>
                    <a:pt x="262" y="1153"/>
                  </a:cubicBezTo>
                  <a:cubicBezTo>
                    <a:pt x="262" y="1205"/>
                    <a:pt x="289" y="1249"/>
                    <a:pt x="332" y="1284"/>
                  </a:cubicBezTo>
                  <a:cubicBezTo>
                    <a:pt x="690" y="1581"/>
                    <a:pt x="638" y="1755"/>
                    <a:pt x="516" y="2105"/>
                  </a:cubicBezTo>
                  <a:cubicBezTo>
                    <a:pt x="489" y="2157"/>
                    <a:pt x="481" y="2209"/>
                    <a:pt x="463" y="2271"/>
                  </a:cubicBezTo>
                  <a:cubicBezTo>
                    <a:pt x="44" y="3676"/>
                    <a:pt x="0" y="3999"/>
                    <a:pt x="175" y="4646"/>
                  </a:cubicBezTo>
                  <a:cubicBezTo>
                    <a:pt x="271" y="5030"/>
                    <a:pt x="516" y="5300"/>
                    <a:pt x="908" y="5501"/>
                  </a:cubicBezTo>
                  <a:cubicBezTo>
                    <a:pt x="1223" y="5650"/>
                    <a:pt x="1598" y="5728"/>
                    <a:pt x="1921" y="5789"/>
                  </a:cubicBezTo>
                  <a:cubicBezTo>
                    <a:pt x="2166" y="5833"/>
                    <a:pt x="2384" y="5877"/>
                    <a:pt x="2533" y="5947"/>
                  </a:cubicBezTo>
                  <a:cubicBezTo>
                    <a:pt x="2698" y="6025"/>
                    <a:pt x="2698" y="6078"/>
                    <a:pt x="2698" y="6112"/>
                  </a:cubicBezTo>
                  <a:cubicBezTo>
                    <a:pt x="2698" y="6209"/>
                    <a:pt x="2786" y="6296"/>
                    <a:pt x="2882" y="6296"/>
                  </a:cubicBezTo>
                  <a:cubicBezTo>
                    <a:pt x="2978" y="6296"/>
                    <a:pt x="3065" y="6209"/>
                    <a:pt x="3065" y="6112"/>
                  </a:cubicBezTo>
                  <a:cubicBezTo>
                    <a:pt x="3065" y="6078"/>
                    <a:pt x="3065" y="6008"/>
                    <a:pt x="3231" y="5947"/>
                  </a:cubicBezTo>
                  <a:cubicBezTo>
                    <a:pt x="3388" y="5885"/>
                    <a:pt x="3607" y="5833"/>
                    <a:pt x="3842" y="5789"/>
                  </a:cubicBezTo>
                  <a:cubicBezTo>
                    <a:pt x="4174" y="5728"/>
                    <a:pt x="4541" y="5650"/>
                    <a:pt x="4855" y="5501"/>
                  </a:cubicBezTo>
                  <a:cubicBezTo>
                    <a:pt x="5248" y="5300"/>
                    <a:pt x="5493" y="5030"/>
                    <a:pt x="5589" y="4646"/>
                  </a:cubicBezTo>
                  <a:cubicBezTo>
                    <a:pt x="5763" y="4017"/>
                    <a:pt x="5720" y="3685"/>
                    <a:pt x="5309" y="2279"/>
                  </a:cubicBezTo>
                  <a:cubicBezTo>
                    <a:pt x="5283" y="2227"/>
                    <a:pt x="5274" y="2175"/>
                    <a:pt x="5248" y="2113"/>
                  </a:cubicBezTo>
                  <a:cubicBezTo>
                    <a:pt x="5135" y="1764"/>
                    <a:pt x="5073" y="1590"/>
                    <a:pt x="5440" y="1301"/>
                  </a:cubicBezTo>
                  <a:cubicBezTo>
                    <a:pt x="5475" y="1266"/>
                    <a:pt x="5501" y="1223"/>
                    <a:pt x="5501" y="1162"/>
                  </a:cubicBezTo>
                  <a:cubicBezTo>
                    <a:pt x="5501" y="1109"/>
                    <a:pt x="5484" y="1066"/>
                    <a:pt x="5449" y="1022"/>
                  </a:cubicBezTo>
                  <a:lnTo>
                    <a:pt x="4541" y="123"/>
                  </a:lnTo>
                  <a:cubicBezTo>
                    <a:pt x="4501" y="83"/>
                    <a:pt x="4456" y="64"/>
                    <a:pt x="4410" y="64"/>
                  </a:cubicBezTo>
                  <a:cubicBezTo>
                    <a:pt x="4364" y="64"/>
                    <a:pt x="4318" y="83"/>
                    <a:pt x="4279" y="123"/>
                  </a:cubicBezTo>
                  <a:lnTo>
                    <a:pt x="4244" y="149"/>
                  </a:lnTo>
                  <a:cubicBezTo>
                    <a:pt x="4043" y="358"/>
                    <a:pt x="3938" y="454"/>
                    <a:pt x="3668" y="454"/>
                  </a:cubicBezTo>
                  <a:cubicBezTo>
                    <a:pt x="3615" y="454"/>
                    <a:pt x="3563" y="446"/>
                    <a:pt x="3519" y="437"/>
                  </a:cubicBezTo>
                  <a:cubicBezTo>
                    <a:pt x="3458" y="428"/>
                    <a:pt x="3414" y="402"/>
                    <a:pt x="3362" y="376"/>
                  </a:cubicBezTo>
                  <a:cubicBezTo>
                    <a:pt x="3318" y="358"/>
                    <a:pt x="3275" y="323"/>
                    <a:pt x="3231" y="288"/>
                  </a:cubicBezTo>
                  <a:cubicBezTo>
                    <a:pt x="3187" y="262"/>
                    <a:pt x="3152" y="227"/>
                    <a:pt x="3126" y="192"/>
                  </a:cubicBezTo>
                  <a:cubicBezTo>
                    <a:pt x="3091" y="158"/>
                    <a:pt x="3065" y="131"/>
                    <a:pt x="3048" y="88"/>
                  </a:cubicBezTo>
                  <a:cubicBezTo>
                    <a:pt x="3039" y="61"/>
                    <a:pt x="3013" y="44"/>
                    <a:pt x="2978" y="18"/>
                  </a:cubicBezTo>
                  <a:cubicBezTo>
                    <a:pt x="2952" y="0"/>
                    <a:pt x="2917" y="0"/>
                    <a:pt x="2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56"/>
          <p:cNvGrpSpPr/>
          <p:nvPr/>
        </p:nvGrpSpPr>
        <p:grpSpPr>
          <a:xfrm>
            <a:off x="1035738" y="3268620"/>
            <a:ext cx="269440" cy="279475"/>
            <a:chOff x="6179424" y="2101311"/>
            <a:chExt cx="304142" cy="315470"/>
          </a:xfrm>
        </p:grpSpPr>
        <p:sp>
          <p:nvSpPr>
            <p:cNvPr id="1276" name="Google Shape;1276;p56"/>
            <p:cNvSpPr/>
            <p:nvPr/>
          </p:nvSpPr>
          <p:spPr>
            <a:xfrm>
              <a:off x="6179424" y="2195423"/>
              <a:ext cx="74551" cy="71058"/>
            </a:xfrm>
            <a:custGeom>
              <a:rect b="b" l="l" r="r" t="t"/>
              <a:pathLst>
                <a:path extrusionOk="0" h="1424" w="1494">
                  <a:moveTo>
                    <a:pt x="183" y="0"/>
                  </a:moveTo>
                  <a:cubicBezTo>
                    <a:pt x="87" y="0"/>
                    <a:pt x="0" y="87"/>
                    <a:pt x="0" y="184"/>
                  </a:cubicBezTo>
                  <a:lnTo>
                    <a:pt x="0" y="1423"/>
                  </a:lnTo>
                  <a:cubicBezTo>
                    <a:pt x="210" y="1345"/>
                    <a:pt x="358" y="1144"/>
                    <a:pt x="358" y="908"/>
                  </a:cubicBezTo>
                  <a:cubicBezTo>
                    <a:pt x="358" y="803"/>
                    <a:pt x="445" y="716"/>
                    <a:pt x="550" y="716"/>
                  </a:cubicBezTo>
                  <a:lnTo>
                    <a:pt x="943" y="716"/>
                  </a:lnTo>
                  <a:cubicBezTo>
                    <a:pt x="1039" y="716"/>
                    <a:pt x="1126" y="795"/>
                    <a:pt x="1126" y="908"/>
                  </a:cubicBezTo>
                  <a:cubicBezTo>
                    <a:pt x="1126" y="1144"/>
                    <a:pt x="1275" y="1345"/>
                    <a:pt x="1484" y="1423"/>
                  </a:cubicBezTo>
                  <a:lnTo>
                    <a:pt x="1484" y="184"/>
                  </a:lnTo>
                  <a:cubicBezTo>
                    <a:pt x="1493" y="87"/>
                    <a:pt x="1406" y="0"/>
                    <a:pt x="1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6"/>
            <p:cNvSpPr/>
            <p:nvPr/>
          </p:nvSpPr>
          <p:spPr>
            <a:xfrm>
              <a:off x="6179424" y="2344875"/>
              <a:ext cx="74551" cy="71906"/>
            </a:xfrm>
            <a:custGeom>
              <a:rect b="b" l="l" r="r" t="t"/>
              <a:pathLst>
                <a:path extrusionOk="0" h="1441" w="1494">
                  <a:moveTo>
                    <a:pt x="0" y="0"/>
                  </a:moveTo>
                  <a:lnTo>
                    <a:pt x="0" y="1249"/>
                  </a:lnTo>
                  <a:cubicBezTo>
                    <a:pt x="0" y="1354"/>
                    <a:pt x="87" y="1441"/>
                    <a:pt x="183" y="1441"/>
                  </a:cubicBezTo>
                  <a:lnTo>
                    <a:pt x="1310" y="1441"/>
                  </a:lnTo>
                  <a:cubicBezTo>
                    <a:pt x="1406" y="1441"/>
                    <a:pt x="1493" y="1354"/>
                    <a:pt x="1493" y="1249"/>
                  </a:cubicBezTo>
                  <a:lnTo>
                    <a:pt x="1493" y="0"/>
                  </a:lnTo>
                  <a:cubicBezTo>
                    <a:pt x="1275" y="87"/>
                    <a:pt x="1126" y="280"/>
                    <a:pt x="1126" y="524"/>
                  </a:cubicBezTo>
                  <a:cubicBezTo>
                    <a:pt x="1126" y="620"/>
                    <a:pt x="1039" y="707"/>
                    <a:pt x="934" y="707"/>
                  </a:cubicBezTo>
                  <a:lnTo>
                    <a:pt x="541" y="707"/>
                  </a:lnTo>
                  <a:cubicBezTo>
                    <a:pt x="445" y="707"/>
                    <a:pt x="358" y="620"/>
                    <a:pt x="358" y="524"/>
                  </a:cubicBezTo>
                  <a:cubicBezTo>
                    <a:pt x="358" y="280"/>
                    <a:pt x="210" y="7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6"/>
            <p:cNvSpPr/>
            <p:nvPr/>
          </p:nvSpPr>
          <p:spPr>
            <a:xfrm>
              <a:off x="6179424" y="2249864"/>
              <a:ext cx="74101" cy="111576"/>
            </a:xfrm>
            <a:custGeom>
              <a:rect b="b" l="l" r="r" t="t"/>
              <a:pathLst>
                <a:path extrusionOk="0" h="2236" w="1485">
                  <a:moveTo>
                    <a:pt x="707" y="1"/>
                  </a:moveTo>
                  <a:cubicBezTo>
                    <a:pt x="637" y="359"/>
                    <a:pt x="358" y="629"/>
                    <a:pt x="0" y="708"/>
                  </a:cubicBezTo>
                  <a:lnTo>
                    <a:pt x="0" y="1529"/>
                  </a:lnTo>
                  <a:cubicBezTo>
                    <a:pt x="349" y="1607"/>
                    <a:pt x="637" y="1887"/>
                    <a:pt x="707" y="2236"/>
                  </a:cubicBezTo>
                  <a:lnTo>
                    <a:pt x="777" y="2236"/>
                  </a:lnTo>
                  <a:cubicBezTo>
                    <a:pt x="856" y="1878"/>
                    <a:pt x="1126" y="1607"/>
                    <a:pt x="1484" y="1529"/>
                  </a:cubicBezTo>
                  <a:lnTo>
                    <a:pt x="1484" y="708"/>
                  </a:lnTo>
                  <a:cubicBezTo>
                    <a:pt x="1126" y="629"/>
                    <a:pt x="856" y="359"/>
                    <a:pt x="7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6"/>
            <p:cNvSpPr/>
            <p:nvPr/>
          </p:nvSpPr>
          <p:spPr>
            <a:xfrm>
              <a:off x="6272638" y="2156650"/>
              <a:ext cx="92415" cy="204390"/>
            </a:xfrm>
            <a:custGeom>
              <a:rect b="b" l="l" r="r" t="t"/>
              <a:pathLst>
                <a:path extrusionOk="0" h="4096" w="1852">
                  <a:moveTo>
                    <a:pt x="1" y="0"/>
                  </a:moveTo>
                  <a:lnTo>
                    <a:pt x="1" y="4095"/>
                  </a:lnTo>
                  <a:lnTo>
                    <a:pt x="1852" y="4095"/>
                  </a:lnTo>
                  <a:lnTo>
                    <a:pt x="18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6"/>
            <p:cNvSpPr/>
            <p:nvPr/>
          </p:nvSpPr>
          <p:spPr>
            <a:xfrm>
              <a:off x="6272638" y="2379705"/>
              <a:ext cx="92415" cy="37076"/>
            </a:xfrm>
            <a:custGeom>
              <a:rect b="b" l="l" r="r" t="t"/>
              <a:pathLst>
                <a:path extrusionOk="0" h="743" w="1852">
                  <a:moveTo>
                    <a:pt x="1" y="1"/>
                  </a:moveTo>
                  <a:lnTo>
                    <a:pt x="1" y="551"/>
                  </a:lnTo>
                  <a:cubicBezTo>
                    <a:pt x="1" y="664"/>
                    <a:pt x="79" y="743"/>
                    <a:pt x="184" y="743"/>
                  </a:cubicBezTo>
                  <a:lnTo>
                    <a:pt x="1668" y="743"/>
                  </a:lnTo>
                  <a:cubicBezTo>
                    <a:pt x="1764" y="743"/>
                    <a:pt x="1852" y="656"/>
                    <a:pt x="1852" y="551"/>
                  </a:cubicBezTo>
                  <a:lnTo>
                    <a:pt x="18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6"/>
            <p:cNvSpPr/>
            <p:nvPr/>
          </p:nvSpPr>
          <p:spPr>
            <a:xfrm>
              <a:off x="6271790" y="2101311"/>
              <a:ext cx="92814" cy="37076"/>
            </a:xfrm>
            <a:custGeom>
              <a:rect b="b" l="l" r="r" t="t"/>
              <a:pathLst>
                <a:path extrusionOk="0" h="743" w="1860">
                  <a:moveTo>
                    <a:pt x="192" y="0"/>
                  </a:moveTo>
                  <a:cubicBezTo>
                    <a:pt x="96" y="0"/>
                    <a:pt x="0" y="87"/>
                    <a:pt x="0" y="184"/>
                  </a:cubicBezTo>
                  <a:lnTo>
                    <a:pt x="0" y="742"/>
                  </a:lnTo>
                  <a:lnTo>
                    <a:pt x="1860" y="742"/>
                  </a:lnTo>
                  <a:lnTo>
                    <a:pt x="1860" y="184"/>
                  </a:lnTo>
                  <a:cubicBezTo>
                    <a:pt x="1860" y="87"/>
                    <a:pt x="1781" y="0"/>
                    <a:pt x="1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6"/>
            <p:cNvSpPr/>
            <p:nvPr/>
          </p:nvSpPr>
          <p:spPr>
            <a:xfrm>
              <a:off x="6439954" y="2116531"/>
              <a:ext cx="42315" cy="33633"/>
            </a:xfrm>
            <a:custGeom>
              <a:rect b="b" l="l" r="r" t="t"/>
              <a:pathLst>
                <a:path extrusionOk="0" h="674" w="848">
                  <a:moveTo>
                    <a:pt x="1" y="1"/>
                  </a:moveTo>
                  <a:cubicBezTo>
                    <a:pt x="44" y="1"/>
                    <a:pt x="79" y="9"/>
                    <a:pt x="114" y="44"/>
                  </a:cubicBezTo>
                  <a:lnTo>
                    <a:pt x="847" y="673"/>
                  </a:lnTo>
                  <a:lnTo>
                    <a:pt x="847" y="184"/>
                  </a:lnTo>
                  <a:cubicBezTo>
                    <a:pt x="847" y="88"/>
                    <a:pt x="769" y="1"/>
                    <a:pt x="6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6"/>
            <p:cNvSpPr/>
            <p:nvPr/>
          </p:nvSpPr>
          <p:spPr>
            <a:xfrm>
              <a:off x="6383317" y="2116531"/>
              <a:ext cx="42315" cy="33633"/>
            </a:xfrm>
            <a:custGeom>
              <a:rect b="b" l="l" r="r" t="t"/>
              <a:pathLst>
                <a:path extrusionOk="0" h="674" w="848">
                  <a:moveTo>
                    <a:pt x="184" y="1"/>
                  </a:moveTo>
                  <a:cubicBezTo>
                    <a:pt x="88" y="1"/>
                    <a:pt x="0" y="88"/>
                    <a:pt x="0" y="184"/>
                  </a:cubicBezTo>
                  <a:lnTo>
                    <a:pt x="0" y="673"/>
                  </a:lnTo>
                  <a:lnTo>
                    <a:pt x="725" y="44"/>
                  </a:lnTo>
                  <a:cubicBezTo>
                    <a:pt x="760" y="18"/>
                    <a:pt x="804" y="1"/>
                    <a:pt x="8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6"/>
            <p:cNvSpPr/>
            <p:nvPr/>
          </p:nvSpPr>
          <p:spPr>
            <a:xfrm>
              <a:off x="6440403" y="2382749"/>
              <a:ext cx="42315" cy="34032"/>
            </a:xfrm>
            <a:custGeom>
              <a:rect b="b" l="l" r="r" t="t"/>
              <a:pathLst>
                <a:path extrusionOk="0" h="682" w="848">
                  <a:moveTo>
                    <a:pt x="847" y="1"/>
                  </a:moveTo>
                  <a:lnTo>
                    <a:pt x="123" y="638"/>
                  </a:lnTo>
                  <a:cubicBezTo>
                    <a:pt x="88" y="664"/>
                    <a:pt x="44" y="682"/>
                    <a:pt x="0" y="682"/>
                  </a:cubicBezTo>
                  <a:lnTo>
                    <a:pt x="664" y="682"/>
                  </a:lnTo>
                  <a:cubicBezTo>
                    <a:pt x="760" y="682"/>
                    <a:pt x="847" y="595"/>
                    <a:pt x="847" y="490"/>
                  </a:cubicBezTo>
                  <a:lnTo>
                    <a:pt x="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6"/>
            <p:cNvSpPr/>
            <p:nvPr/>
          </p:nvSpPr>
          <p:spPr>
            <a:xfrm>
              <a:off x="6383317" y="2382749"/>
              <a:ext cx="42315" cy="34032"/>
            </a:xfrm>
            <a:custGeom>
              <a:rect b="b" l="l" r="r" t="t"/>
              <a:pathLst>
                <a:path extrusionOk="0" h="682" w="848">
                  <a:moveTo>
                    <a:pt x="0" y="1"/>
                  </a:moveTo>
                  <a:lnTo>
                    <a:pt x="0" y="490"/>
                  </a:lnTo>
                  <a:cubicBezTo>
                    <a:pt x="0" y="595"/>
                    <a:pt x="88" y="682"/>
                    <a:pt x="184" y="682"/>
                  </a:cubicBezTo>
                  <a:lnTo>
                    <a:pt x="847" y="682"/>
                  </a:lnTo>
                  <a:cubicBezTo>
                    <a:pt x="804" y="682"/>
                    <a:pt x="760" y="664"/>
                    <a:pt x="725" y="638"/>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6"/>
            <p:cNvSpPr/>
            <p:nvPr/>
          </p:nvSpPr>
          <p:spPr>
            <a:xfrm>
              <a:off x="6383766" y="2134844"/>
              <a:ext cx="99800" cy="262773"/>
            </a:xfrm>
            <a:custGeom>
              <a:rect b="b" l="l" r="r" t="t"/>
              <a:pathLst>
                <a:path extrusionOk="0" h="5266" w="2000">
                  <a:moveTo>
                    <a:pt x="1319" y="1712"/>
                  </a:moveTo>
                  <a:cubicBezTo>
                    <a:pt x="1432" y="1729"/>
                    <a:pt x="1502" y="1808"/>
                    <a:pt x="1502" y="1904"/>
                  </a:cubicBezTo>
                  <a:cubicBezTo>
                    <a:pt x="1502" y="2000"/>
                    <a:pt x="1415" y="2087"/>
                    <a:pt x="1319" y="2087"/>
                  </a:cubicBezTo>
                  <a:lnTo>
                    <a:pt x="638" y="2087"/>
                  </a:lnTo>
                  <a:cubicBezTo>
                    <a:pt x="542" y="2087"/>
                    <a:pt x="463" y="2026"/>
                    <a:pt x="454" y="1921"/>
                  </a:cubicBezTo>
                  <a:cubicBezTo>
                    <a:pt x="445" y="1817"/>
                    <a:pt x="533" y="1712"/>
                    <a:pt x="638" y="1712"/>
                  </a:cubicBezTo>
                  <a:close/>
                  <a:moveTo>
                    <a:pt x="1327" y="2454"/>
                  </a:moveTo>
                  <a:cubicBezTo>
                    <a:pt x="1432" y="2454"/>
                    <a:pt x="1502" y="2524"/>
                    <a:pt x="1519" y="2620"/>
                  </a:cubicBezTo>
                  <a:cubicBezTo>
                    <a:pt x="1519" y="2742"/>
                    <a:pt x="1441" y="2830"/>
                    <a:pt x="1327" y="2830"/>
                  </a:cubicBezTo>
                  <a:lnTo>
                    <a:pt x="655" y="2830"/>
                  </a:lnTo>
                  <a:cubicBezTo>
                    <a:pt x="559" y="2830"/>
                    <a:pt x="480" y="2768"/>
                    <a:pt x="472" y="2664"/>
                  </a:cubicBezTo>
                  <a:cubicBezTo>
                    <a:pt x="454" y="2559"/>
                    <a:pt x="542" y="2454"/>
                    <a:pt x="655" y="2454"/>
                  </a:cubicBezTo>
                  <a:close/>
                  <a:moveTo>
                    <a:pt x="1327" y="3205"/>
                  </a:moveTo>
                  <a:cubicBezTo>
                    <a:pt x="1432" y="3205"/>
                    <a:pt x="1502" y="3266"/>
                    <a:pt x="1519" y="3362"/>
                  </a:cubicBezTo>
                  <a:cubicBezTo>
                    <a:pt x="1519" y="3476"/>
                    <a:pt x="1441" y="3572"/>
                    <a:pt x="1327" y="3572"/>
                  </a:cubicBezTo>
                  <a:lnTo>
                    <a:pt x="655" y="3572"/>
                  </a:lnTo>
                  <a:cubicBezTo>
                    <a:pt x="559" y="3572"/>
                    <a:pt x="480" y="3511"/>
                    <a:pt x="472" y="3406"/>
                  </a:cubicBezTo>
                  <a:cubicBezTo>
                    <a:pt x="454" y="3301"/>
                    <a:pt x="542" y="3205"/>
                    <a:pt x="655" y="3205"/>
                  </a:cubicBezTo>
                  <a:close/>
                  <a:moveTo>
                    <a:pt x="917" y="0"/>
                  </a:moveTo>
                  <a:lnTo>
                    <a:pt x="0" y="804"/>
                  </a:lnTo>
                  <a:lnTo>
                    <a:pt x="0" y="4462"/>
                  </a:lnTo>
                  <a:lnTo>
                    <a:pt x="917" y="5266"/>
                  </a:lnTo>
                  <a:lnTo>
                    <a:pt x="1083" y="5266"/>
                  </a:lnTo>
                  <a:lnTo>
                    <a:pt x="2000" y="4462"/>
                  </a:lnTo>
                  <a:lnTo>
                    <a:pt x="2000" y="804"/>
                  </a:lnTo>
                  <a:lnTo>
                    <a:pt x="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56"/>
          <p:cNvGrpSpPr/>
          <p:nvPr/>
        </p:nvGrpSpPr>
        <p:grpSpPr>
          <a:xfrm>
            <a:off x="1030287" y="3718393"/>
            <a:ext cx="295127" cy="261660"/>
            <a:chOff x="3852715" y="2593628"/>
            <a:chExt cx="315071" cy="279342"/>
          </a:xfrm>
        </p:grpSpPr>
        <p:sp>
          <p:nvSpPr>
            <p:cNvPr id="1288" name="Google Shape;1288;p56"/>
            <p:cNvSpPr/>
            <p:nvPr/>
          </p:nvSpPr>
          <p:spPr>
            <a:xfrm>
              <a:off x="4084103" y="2767481"/>
              <a:ext cx="70608" cy="67615"/>
            </a:xfrm>
            <a:custGeom>
              <a:rect b="b" l="l" r="r" t="t"/>
              <a:pathLst>
                <a:path extrusionOk="0" h="1355" w="1415">
                  <a:moveTo>
                    <a:pt x="210" y="1"/>
                  </a:moveTo>
                  <a:cubicBezTo>
                    <a:pt x="175" y="1"/>
                    <a:pt x="148" y="10"/>
                    <a:pt x="114" y="18"/>
                  </a:cubicBezTo>
                  <a:cubicBezTo>
                    <a:pt x="44" y="62"/>
                    <a:pt x="0" y="140"/>
                    <a:pt x="17" y="202"/>
                  </a:cubicBezTo>
                  <a:lnTo>
                    <a:pt x="122" y="944"/>
                  </a:lnTo>
                  <a:cubicBezTo>
                    <a:pt x="157" y="1171"/>
                    <a:pt x="349" y="1354"/>
                    <a:pt x="585" y="1354"/>
                  </a:cubicBezTo>
                  <a:lnTo>
                    <a:pt x="830" y="1354"/>
                  </a:lnTo>
                  <a:cubicBezTo>
                    <a:pt x="1065" y="1354"/>
                    <a:pt x="1257" y="1188"/>
                    <a:pt x="1292" y="944"/>
                  </a:cubicBezTo>
                  <a:lnTo>
                    <a:pt x="1397" y="202"/>
                  </a:lnTo>
                  <a:cubicBezTo>
                    <a:pt x="1415" y="149"/>
                    <a:pt x="1388" y="97"/>
                    <a:pt x="1353" y="53"/>
                  </a:cubicBezTo>
                  <a:cubicBezTo>
                    <a:pt x="1345" y="18"/>
                    <a:pt x="1292" y="1"/>
                    <a:pt x="12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6"/>
            <p:cNvSpPr/>
            <p:nvPr/>
          </p:nvSpPr>
          <p:spPr>
            <a:xfrm>
              <a:off x="4092337" y="2621972"/>
              <a:ext cx="75449" cy="131187"/>
            </a:xfrm>
            <a:custGeom>
              <a:rect b="b" l="l" r="r" t="t"/>
              <a:pathLst>
                <a:path extrusionOk="0" h="2629" w="1512">
                  <a:moveTo>
                    <a:pt x="918" y="0"/>
                  </a:moveTo>
                  <a:cubicBezTo>
                    <a:pt x="1066" y="271"/>
                    <a:pt x="1153" y="577"/>
                    <a:pt x="1153" y="900"/>
                  </a:cubicBezTo>
                  <a:cubicBezTo>
                    <a:pt x="1171" y="1677"/>
                    <a:pt x="691" y="2340"/>
                    <a:pt x="1" y="2620"/>
                  </a:cubicBezTo>
                  <a:cubicBezTo>
                    <a:pt x="27" y="2629"/>
                    <a:pt x="36" y="2629"/>
                    <a:pt x="53" y="2629"/>
                  </a:cubicBezTo>
                  <a:lnTo>
                    <a:pt x="1084" y="2629"/>
                  </a:lnTo>
                  <a:cubicBezTo>
                    <a:pt x="1145" y="2629"/>
                    <a:pt x="1215" y="2594"/>
                    <a:pt x="1250" y="2533"/>
                  </a:cubicBezTo>
                  <a:cubicBezTo>
                    <a:pt x="1424" y="2201"/>
                    <a:pt x="1511" y="1817"/>
                    <a:pt x="1511" y="1415"/>
                  </a:cubicBezTo>
                  <a:cubicBezTo>
                    <a:pt x="1511" y="1022"/>
                    <a:pt x="1415" y="655"/>
                    <a:pt x="1258" y="332"/>
                  </a:cubicBezTo>
                  <a:cubicBezTo>
                    <a:pt x="1180" y="184"/>
                    <a:pt x="1057" y="62"/>
                    <a:pt x="9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6"/>
            <p:cNvSpPr/>
            <p:nvPr/>
          </p:nvSpPr>
          <p:spPr>
            <a:xfrm>
              <a:off x="3984751" y="2593628"/>
              <a:ext cx="107235" cy="146906"/>
            </a:xfrm>
            <a:custGeom>
              <a:rect b="b" l="l" r="r" t="t"/>
              <a:pathLst>
                <a:path extrusionOk="0" h="2944" w="2149">
                  <a:moveTo>
                    <a:pt x="1467" y="1"/>
                  </a:moveTo>
                  <a:cubicBezTo>
                    <a:pt x="655" y="1"/>
                    <a:pt x="0" y="664"/>
                    <a:pt x="0" y="1468"/>
                  </a:cubicBezTo>
                  <a:cubicBezTo>
                    <a:pt x="0" y="2280"/>
                    <a:pt x="664" y="2943"/>
                    <a:pt x="1467" y="2943"/>
                  </a:cubicBezTo>
                  <a:cubicBezTo>
                    <a:pt x="1554" y="2943"/>
                    <a:pt x="1633" y="2935"/>
                    <a:pt x="1712" y="2926"/>
                  </a:cubicBezTo>
                  <a:cubicBezTo>
                    <a:pt x="1659" y="2647"/>
                    <a:pt x="1624" y="2367"/>
                    <a:pt x="1624" y="2070"/>
                  </a:cubicBezTo>
                  <a:cubicBezTo>
                    <a:pt x="1633" y="1450"/>
                    <a:pt x="1773" y="848"/>
                    <a:pt x="2026" y="350"/>
                  </a:cubicBezTo>
                  <a:cubicBezTo>
                    <a:pt x="2061" y="280"/>
                    <a:pt x="2105" y="219"/>
                    <a:pt x="2148" y="158"/>
                  </a:cubicBezTo>
                  <a:cubicBezTo>
                    <a:pt x="1939" y="53"/>
                    <a:pt x="1712" y="1"/>
                    <a:pt x="14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6"/>
            <p:cNvSpPr/>
            <p:nvPr/>
          </p:nvSpPr>
          <p:spPr>
            <a:xfrm>
              <a:off x="4084103" y="2611942"/>
              <a:ext cx="47954" cy="123353"/>
            </a:xfrm>
            <a:custGeom>
              <a:rect b="b" l="l" r="r" t="t"/>
              <a:pathLst>
                <a:path extrusionOk="0" h="2472" w="961">
                  <a:moveTo>
                    <a:pt x="463" y="1"/>
                  </a:moveTo>
                  <a:cubicBezTo>
                    <a:pt x="428" y="44"/>
                    <a:pt x="393" y="105"/>
                    <a:pt x="367" y="158"/>
                  </a:cubicBezTo>
                  <a:cubicBezTo>
                    <a:pt x="131" y="612"/>
                    <a:pt x="0" y="1162"/>
                    <a:pt x="0" y="1729"/>
                  </a:cubicBezTo>
                  <a:cubicBezTo>
                    <a:pt x="0" y="1983"/>
                    <a:pt x="26" y="2227"/>
                    <a:pt x="79" y="2472"/>
                  </a:cubicBezTo>
                  <a:cubicBezTo>
                    <a:pt x="603" y="2218"/>
                    <a:pt x="960" y="1703"/>
                    <a:pt x="960" y="1110"/>
                  </a:cubicBezTo>
                  <a:cubicBezTo>
                    <a:pt x="960" y="673"/>
                    <a:pt x="768" y="280"/>
                    <a:pt x="4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6"/>
            <p:cNvSpPr/>
            <p:nvPr/>
          </p:nvSpPr>
          <p:spPr>
            <a:xfrm>
              <a:off x="3924172" y="2725215"/>
              <a:ext cx="75000" cy="75449"/>
            </a:xfrm>
            <a:custGeom>
              <a:rect b="b" l="l" r="r" t="t"/>
              <a:pathLst>
                <a:path extrusionOk="0" h="1512" w="1503">
                  <a:moveTo>
                    <a:pt x="1258" y="1"/>
                  </a:moveTo>
                  <a:lnTo>
                    <a:pt x="839" y="420"/>
                  </a:lnTo>
                  <a:cubicBezTo>
                    <a:pt x="748" y="369"/>
                    <a:pt x="648" y="345"/>
                    <a:pt x="547" y="345"/>
                  </a:cubicBezTo>
                  <a:cubicBezTo>
                    <a:pt x="387" y="345"/>
                    <a:pt x="225" y="407"/>
                    <a:pt x="97" y="525"/>
                  </a:cubicBezTo>
                  <a:lnTo>
                    <a:pt x="1" y="629"/>
                  </a:lnTo>
                  <a:lnTo>
                    <a:pt x="882" y="1511"/>
                  </a:lnTo>
                  <a:lnTo>
                    <a:pt x="978" y="1407"/>
                  </a:lnTo>
                  <a:cubicBezTo>
                    <a:pt x="1179" y="1215"/>
                    <a:pt x="1223" y="909"/>
                    <a:pt x="1092" y="664"/>
                  </a:cubicBezTo>
                  <a:lnTo>
                    <a:pt x="1502" y="254"/>
                  </a:lnTo>
                  <a:lnTo>
                    <a:pt x="12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6"/>
            <p:cNvSpPr/>
            <p:nvPr/>
          </p:nvSpPr>
          <p:spPr>
            <a:xfrm>
              <a:off x="3880609" y="2769677"/>
              <a:ext cx="74551" cy="74551"/>
            </a:xfrm>
            <a:custGeom>
              <a:rect b="b" l="l" r="r" t="t"/>
              <a:pathLst>
                <a:path extrusionOk="0" h="1494" w="1494">
                  <a:moveTo>
                    <a:pt x="612" y="0"/>
                  </a:moveTo>
                  <a:lnTo>
                    <a:pt x="0" y="612"/>
                  </a:lnTo>
                  <a:lnTo>
                    <a:pt x="882" y="1494"/>
                  </a:lnTo>
                  <a:lnTo>
                    <a:pt x="1493" y="882"/>
                  </a:lnTo>
                  <a:lnTo>
                    <a:pt x="6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6"/>
            <p:cNvSpPr/>
            <p:nvPr/>
          </p:nvSpPr>
          <p:spPr>
            <a:xfrm>
              <a:off x="3852715" y="2813689"/>
              <a:ext cx="60179" cy="59281"/>
            </a:xfrm>
            <a:custGeom>
              <a:rect b="b" l="l" r="r" t="t"/>
              <a:pathLst>
                <a:path extrusionOk="0" h="1188" w="1206">
                  <a:moveTo>
                    <a:pt x="315" y="0"/>
                  </a:moveTo>
                  <a:lnTo>
                    <a:pt x="184" y="105"/>
                  </a:lnTo>
                  <a:cubicBezTo>
                    <a:pt x="70" y="227"/>
                    <a:pt x="1" y="385"/>
                    <a:pt x="1" y="550"/>
                  </a:cubicBezTo>
                  <a:cubicBezTo>
                    <a:pt x="1" y="716"/>
                    <a:pt x="70" y="882"/>
                    <a:pt x="184" y="1004"/>
                  </a:cubicBezTo>
                  <a:cubicBezTo>
                    <a:pt x="306" y="1118"/>
                    <a:pt x="463" y="1188"/>
                    <a:pt x="638" y="1188"/>
                  </a:cubicBezTo>
                  <a:cubicBezTo>
                    <a:pt x="795" y="1188"/>
                    <a:pt x="961" y="1118"/>
                    <a:pt x="1083" y="1004"/>
                  </a:cubicBezTo>
                  <a:lnTo>
                    <a:pt x="1206" y="882"/>
                  </a:lnTo>
                  <a:lnTo>
                    <a:pt x="3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56"/>
          <p:cNvGrpSpPr/>
          <p:nvPr/>
        </p:nvGrpSpPr>
        <p:grpSpPr>
          <a:xfrm>
            <a:off x="1041290" y="4150350"/>
            <a:ext cx="299614" cy="272176"/>
            <a:chOff x="3155605" y="3992386"/>
            <a:chExt cx="319861" cy="290570"/>
          </a:xfrm>
        </p:grpSpPr>
        <p:sp>
          <p:nvSpPr>
            <p:cNvPr id="1296" name="Google Shape;1296;p56"/>
            <p:cNvSpPr/>
            <p:nvPr/>
          </p:nvSpPr>
          <p:spPr>
            <a:xfrm>
              <a:off x="3374768" y="3992386"/>
              <a:ext cx="60129" cy="76646"/>
            </a:xfrm>
            <a:custGeom>
              <a:rect b="b" l="l" r="r" t="t"/>
              <a:pathLst>
                <a:path extrusionOk="0" h="1536" w="1205">
                  <a:moveTo>
                    <a:pt x="391" y="1"/>
                  </a:moveTo>
                  <a:cubicBezTo>
                    <a:pt x="335" y="1"/>
                    <a:pt x="277" y="20"/>
                    <a:pt x="245" y="59"/>
                  </a:cubicBezTo>
                  <a:cubicBezTo>
                    <a:pt x="52" y="295"/>
                    <a:pt x="0" y="601"/>
                    <a:pt x="105" y="906"/>
                  </a:cubicBezTo>
                  <a:cubicBezTo>
                    <a:pt x="201" y="1186"/>
                    <a:pt x="445" y="1413"/>
                    <a:pt x="751" y="1526"/>
                  </a:cubicBezTo>
                  <a:cubicBezTo>
                    <a:pt x="768" y="1535"/>
                    <a:pt x="795" y="1535"/>
                    <a:pt x="812" y="1535"/>
                  </a:cubicBezTo>
                  <a:cubicBezTo>
                    <a:pt x="873" y="1535"/>
                    <a:pt x="917" y="1518"/>
                    <a:pt x="961" y="1474"/>
                  </a:cubicBezTo>
                  <a:cubicBezTo>
                    <a:pt x="1153" y="1238"/>
                    <a:pt x="1205" y="933"/>
                    <a:pt x="1100" y="627"/>
                  </a:cubicBezTo>
                  <a:cubicBezTo>
                    <a:pt x="987" y="348"/>
                    <a:pt x="751" y="121"/>
                    <a:pt x="445" y="7"/>
                  </a:cubicBezTo>
                  <a:cubicBezTo>
                    <a:pt x="428" y="3"/>
                    <a:pt x="409" y="1"/>
                    <a:pt x="3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6"/>
            <p:cNvSpPr/>
            <p:nvPr/>
          </p:nvSpPr>
          <p:spPr>
            <a:xfrm>
              <a:off x="3411794" y="4064742"/>
              <a:ext cx="54940" cy="79640"/>
            </a:xfrm>
            <a:custGeom>
              <a:rect b="b" l="l" r="r" t="t"/>
              <a:pathLst>
                <a:path extrusionOk="0" h="1596" w="1101">
                  <a:moveTo>
                    <a:pt x="647" y="0"/>
                  </a:moveTo>
                  <a:cubicBezTo>
                    <a:pt x="629" y="0"/>
                    <a:pt x="611" y="2"/>
                    <a:pt x="594" y="7"/>
                  </a:cubicBezTo>
                  <a:cubicBezTo>
                    <a:pt x="306" y="111"/>
                    <a:pt x="105" y="347"/>
                    <a:pt x="53" y="661"/>
                  </a:cubicBezTo>
                  <a:cubicBezTo>
                    <a:pt x="0" y="958"/>
                    <a:pt x="96" y="1290"/>
                    <a:pt x="306" y="1526"/>
                  </a:cubicBezTo>
                  <a:cubicBezTo>
                    <a:pt x="332" y="1569"/>
                    <a:pt x="393" y="1596"/>
                    <a:pt x="446" y="1596"/>
                  </a:cubicBezTo>
                  <a:cubicBezTo>
                    <a:pt x="463" y="1596"/>
                    <a:pt x="489" y="1596"/>
                    <a:pt x="498" y="1578"/>
                  </a:cubicBezTo>
                  <a:cubicBezTo>
                    <a:pt x="786" y="1482"/>
                    <a:pt x="987" y="1246"/>
                    <a:pt x="1048" y="923"/>
                  </a:cubicBezTo>
                  <a:cubicBezTo>
                    <a:pt x="1100" y="635"/>
                    <a:pt x="1004" y="303"/>
                    <a:pt x="795" y="68"/>
                  </a:cubicBezTo>
                  <a:cubicBezTo>
                    <a:pt x="762" y="21"/>
                    <a:pt x="704" y="0"/>
                    <a:pt x="6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6"/>
            <p:cNvSpPr/>
            <p:nvPr/>
          </p:nvSpPr>
          <p:spPr>
            <a:xfrm>
              <a:off x="3412193" y="4151419"/>
              <a:ext cx="63273" cy="67066"/>
            </a:xfrm>
            <a:custGeom>
              <a:rect b="b" l="l" r="r" t="t"/>
              <a:pathLst>
                <a:path extrusionOk="0" h="1344" w="1268">
                  <a:moveTo>
                    <a:pt x="917" y="0"/>
                  </a:moveTo>
                  <a:cubicBezTo>
                    <a:pt x="678" y="0"/>
                    <a:pt x="445" y="118"/>
                    <a:pt x="272" y="313"/>
                  </a:cubicBezTo>
                  <a:cubicBezTo>
                    <a:pt x="80" y="540"/>
                    <a:pt x="1" y="872"/>
                    <a:pt x="53" y="1186"/>
                  </a:cubicBezTo>
                  <a:cubicBezTo>
                    <a:pt x="62" y="1264"/>
                    <a:pt x="132" y="1317"/>
                    <a:pt x="193" y="1326"/>
                  </a:cubicBezTo>
                  <a:cubicBezTo>
                    <a:pt x="254" y="1343"/>
                    <a:pt x="307" y="1343"/>
                    <a:pt x="359" y="1343"/>
                  </a:cubicBezTo>
                  <a:cubicBezTo>
                    <a:pt x="603" y="1343"/>
                    <a:pt x="830" y="1230"/>
                    <a:pt x="996" y="1020"/>
                  </a:cubicBezTo>
                  <a:cubicBezTo>
                    <a:pt x="1188" y="802"/>
                    <a:pt x="1267" y="479"/>
                    <a:pt x="1215" y="164"/>
                  </a:cubicBezTo>
                  <a:cubicBezTo>
                    <a:pt x="1197" y="86"/>
                    <a:pt x="1136" y="33"/>
                    <a:pt x="1066" y="16"/>
                  </a:cubicBezTo>
                  <a:cubicBezTo>
                    <a:pt x="1017" y="5"/>
                    <a:pt x="967"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6"/>
            <p:cNvSpPr/>
            <p:nvPr/>
          </p:nvSpPr>
          <p:spPr>
            <a:xfrm>
              <a:off x="3364289" y="4227966"/>
              <a:ext cx="78044" cy="54990"/>
            </a:xfrm>
            <a:custGeom>
              <a:rect b="b" l="l" r="r" t="t"/>
              <a:pathLst>
                <a:path extrusionOk="0" h="1102" w="1564">
                  <a:moveTo>
                    <a:pt x="952" y="1"/>
                  </a:moveTo>
                  <a:cubicBezTo>
                    <a:pt x="852" y="1"/>
                    <a:pt x="749" y="18"/>
                    <a:pt x="647" y="54"/>
                  </a:cubicBezTo>
                  <a:cubicBezTo>
                    <a:pt x="358" y="167"/>
                    <a:pt x="131" y="403"/>
                    <a:pt x="18" y="708"/>
                  </a:cubicBezTo>
                  <a:cubicBezTo>
                    <a:pt x="1" y="778"/>
                    <a:pt x="18" y="866"/>
                    <a:pt x="79" y="909"/>
                  </a:cubicBezTo>
                  <a:cubicBezTo>
                    <a:pt x="228" y="1040"/>
                    <a:pt x="411" y="1101"/>
                    <a:pt x="603" y="1101"/>
                  </a:cubicBezTo>
                  <a:cubicBezTo>
                    <a:pt x="699" y="1101"/>
                    <a:pt x="804" y="1084"/>
                    <a:pt x="909" y="1049"/>
                  </a:cubicBezTo>
                  <a:cubicBezTo>
                    <a:pt x="1188" y="944"/>
                    <a:pt x="1415" y="700"/>
                    <a:pt x="1529" y="394"/>
                  </a:cubicBezTo>
                  <a:cubicBezTo>
                    <a:pt x="1563" y="315"/>
                    <a:pt x="1537" y="246"/>
                    <a:pt x="1485" y="202"/>
                  </a:cubicBezTo>
                  <a:cubicBezTo>
                    <a:pt x="1334" y="69"/>
                    <a:pt x="1149" y="1"/>
                    <a:pt x="9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6"/>
            <p:cNvSpPr/>
            <p:nvPr/>
          </p:nvSpPr>
          <p:spPr>
            <a:xfrm>
              <a:off x="3197422" y="3992386"/>
              <a:ext cx="60579" cy="76646"/>
            </a:xfrm>
            <a:custGeom>
              <a:rect b="b" l="l" r="r" t="t"/>
              <a:pathLst>
                <a:path extrusionOk="0" h="1536" w="1214">
                  <a:moveTo>
                    <a:pt x="817" y="1"/>
                  </a:moveTo>
                  <a:cubicBezTo>
                    <a:pt x="800" y="1"/>
                    <a:pt x="784" y="3"/>
                    <a:pt x="769" y="7"/>
                  </a:cubicBezTo>
                  <a:cubicBezTo>
                    <a:pt x="463" y="121"/>
                    <a:pt x="219" y="348"/>
                    <a:pt x="114" y="627"/>
                  </a:cubicBezTo>
                  <a:cubicBezTo>
                    <a:pt x="0" y="924"/>
                    <a:pt x="61" y="1238"/>
                    <a:pt x="254" y="1474"/>
                  </a:cubicBezTo>
                  <a:cubicBezTo>
                    <a:pt x="280" y="1518"/>
                    <a:pt x="332" y="1535"/>
                    <a:pt x="385" y="1535"/>
                  </a:cubicBezTo>
                  <a:cubicBezTo>
                    <a:pt x="411" y="1535"/>
                    <a:pt x="428" y="1535"/>
                    <a:pt x="454" y="1526"/>
                  </a:cubicBezTo>
                  <a:cubicBezTo>
                    <a:pt x="760" y="1413"/>
                    <a:pt x="996" y="1186"/>
                    <a:pt x="1109" y="906"/>
                  </a:cubicBezTo>
                  <a:cubicBezTo>
                    <a:pt x="1214" y="610"/>
                    <a:pt x="1162" y="295"/>
                    <a:pt x="961" y="59"/>
                  </a:cubicBezTo>
                  <a:cubicBezTo>
                    <a:pt x="921" y="20"/>
                    <a:pt x="867" y="1"/>
                    <a:pt x="8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6"/>
            <p:cNvSpPr/>
            <p:nvPr/>
          </p:nvSpPr>
          <p:spPr>
            <a:xfrm>
              <a:off x="3164737" y="4064742"/>
              <a:ext cx="55389" cy="79640"/>
            </a:xfrm>
            <a:custGeom>
              <a:rect b="b" l="l" r="r" t="t"/>
              <a:pathLst>
                <a:path extrusionOk="0" h="1596" w="1110">
                  <a:moveTo>
                    <a:pt x="450" y="0"/>
                  </a:moveTo>
                  <a:cubicBezTo>
                    <a:pt x="392" y="0"/>
                    <a:pt x="339" y="21"/>
                    <a:pt x="306" y="68"/>
                  </a:cubicBezTo>
                  <a:cubicBezTo>
                    <a:pt x="105" y="303"/>
                    <a:pt x="0" y="635"/>
                    <a:pt x="62" y="923"/>
                  </a:cubicBezTo>
                  <a:cubicBezTo>
                    <a:pt x="114" y="1246"/>
                    <a:pt x="306" y="1491"/>
                    <a:pt x="603" y="1578"/>
                  </a:cubicBezTo>
                  <a:cubicBezTo>
                    <a:pt x="629" y="1596"/>
                    <a:pt x="647" y="1596"/>
                    <a:pt x="655" y="1596"/>
                  </a:cubicBezTo>
                  <a:cubicBezTo>
                    <a:pt x="716" y="1596"/>
                    <a:pt x="769" y="1569"/>
                    <a:pt x="804" y="1526"/>
                  </a:cubicBezTo>
                  <a:cubicBezTo>
                    <a:pt x="1005" y="1290"/>
                    <a:pt x="1109" y="958"/>
                    <a:pt x="1048" y="661"/>
                  </a:cubicBezTo>
                  <a:cubicBezTo>
                    <a:pt x="996" y="347"/>
                    <a:pt x="786" y="111"/>
                    <a:pt x="507" y="7"/>
                  </a:cubicBezTo>
                  <a:cubicBezTo>
                    <a:pt x="488" y="2"/>
                    <a:pt x="469" y="0"/>
                    <a:pt x="4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6"/>
            <p:cNvSpPr/>
            <p:nvPr/>
          </p:nvSpPr>
          <p:spPr>
            <a:xfrm>
              <a:off x="3155605" y="4151419"/>
              <a:ext cx="64521" cy="67465"/>
            </a:xfrm>
            <a:custGeom>
              <a:rect b="b" l="l" r="r" t="t"/>
              <a:pathLst>
                <a:path extrusionOk="0" h="1352" w="1293">
                  <a:moveTo>
                    <a:pt x="359" y="0"/>
                  </a:moveTo>
                  <a:cubicBezTo>
                    <a:pt x="309" y="0"/>
                    <a:pt x="259" y="5"/>
                    <a:pt x="210" y="16"/>
                  </a:cubicBezTo>
                  <a:cubicBezTo>
                    <a:pt x="131" y="25"/>
                    <a:pt x="79" y="94"/>
                    <a:pt x="61" y="164"/>
                  </a:cubicBezTo>
                  <a:cubicBezTo>
                    <a:pt x="0" y="479"/>
                    <a:pt x="87" y="802"/>
                    <a:pt x="279" y="1037"/>
                  </a:cubicBezTo>
                  <a:cubicBezTo>
                    <a:pt x="445" y="1230"/>
                    <a:pt x="681" y="1352"/>
                    <a:pt x="917" y="1352"/>
                  </a:cubicBezTo>
                  <a:cubicBezTo>
                    <a:pt x="969" y="1352"/>
                    <a:pt x="1030" y="1343"/>
                    <a:pt x="1083" y="1326"/>
                  </a:cubicBezTo>
                  <a:cubicBezTo>
                    <a:pt x="1153" y="1317"/>
                    <a:pt x="1214" y="1256"/>
                    <a:pt x="1223" y="1186"/>
                  </a:cubicBezTo>
                  <a:cubicBezTo>
                    <a:pt x="1292" y="872"/>
                    <a:pt x="1205" y="540"/>
                    <a:pt x="1004" y="313"/>
                  </a:cubicBezTo>
                  <a:cubicBezTo>
                    <a:pt x="831" y="118"/>
                    <a:pt x="598" y="0"/>
                    <a:pt x="3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6"/>
            <p:cNvSpPr/>
            <p:nvPr/>
          </p:nvSpPr>
          <p:spPr>
            <a:xfrm>
              <a:off x="3189587" y="4227517"/>
              <a:ext cx="77145" cy="54990"/>
            </a:xfrm>
            <a:custGeom>
              <a:rect b="b" l="l" r="r" t="t"/>
              <a:pathLst>
                <a:path extrusionOk="0" h="1102" w="1546">
                  <a:moveTo>
                    <a:pt x="608" y="1"/>
                  </a:moveTo>
                  <a:cubicBezTo>
                    <a:pt x="412" y="1"/>
                    <a:pt x="220" y="67"/>
                    <a:pt x="70" y="194"/>
                  </a:cubicBezTo>
                  <a:cubicBezTo>
                    <a:pt x="18" y="255"/>
                    <a:pt x="0" y="324"/>
                    <a:pt x="18" y="394"/>
                  </a:cubicBezTo>
                  <a:cubicBezTo>
                    <a:pt x="131" y="700"/>
                    <a:pt x="358" y="936"/>
                    <a:pt x="638" y="1049"/>
                  </a:cubicBezTo>
                  <a:cubicBezTo>
                    <a:pt x="734" y="1084"/>
                    <a:pt x="847" y="1102"/>
                    <a:pt x="943" y="1102"/>
                  </a:cubicBezTo>
                  <a:cubicBezTo>
                    <a:pt x="1144" y="1102"/>
                    <a:pt x="1327" y="1040"/>
                    <a:pt x="1467" y="910"/>
                  </a:cubicBezTo>
                  <a:cubicBezTo>
                    <a:pt x="1528" y="848"/>
                    <a:pt x="1546" y="779"/>
                    <a:pt x="1528" y="709"/>
                  </a:cubicBezTo>
                  <a:cubicBezTo>
                    <a:pt x="1423" y="403"/>
                    <a:pt x="1196" y="167"/>
                    <a:pt x="908" y="54"/>
                  </a:cubicBezTo>
                  <a:cubicBezTo>
                    <a:pt x="810" y="18"/>
                    <a:pt x="708" y="1"/>
                    <a:pt x="6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6"/>
            <p:cNvSpPr/>
            <p:nvPr/>
          </p:nvSpPr>
          <p:spPr>
            <a:xfrm>
              <a:off x="3272771" y="4042386"/>
              <a:ext cx="85030" cy="70209"/>
            </a:xfrm>
            <a:custGeom>
              <a:rect b="b" l="l" r="r" t="t"/>
              <a:pathLst>
                <a:path extrusionOk="0" h="1407" w="1704">
                  <a:moveTo>
                    <a:pt x="184" y="0"/>
                  </a:moveTo>
                  <a:cubicBezTo>
                    <a:pt x="88" y="0"/>
                    <a:pt x="1" y="88"/>
                    <a:pt x="1" y="184"/>
                  </a:cubicBezTo>
                  <a:lnTo>
                    <a:pt x="1" y="1406"/>
                  </a:lnTo>
                  <a:lnTo>
                    <a:pt x="1695" y="1406"/>
                  </a:lnTo>
                  <a:lnTo>
                    <a:pt x="1695" y="184"/>
                  </a:lnTo>
                  <a:lnTo>
                    <a:pt x="1704" y="184"/>
                  </a:lnTo>
                  <a:cubicBezTo>
                    <a:pt x="1704" y="88"/>
                    <a:pt x="1625" y="0"/>
                    <a:pt x="15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6"/>
            <p:cNvSpPr/>
            <p:nvPr/>
          </p:nvSpPr>
          <p:spPr>
            <a:xfrm>
              <a:off x="3241833" y="4131708"/>
              <a:ext cx="147754" cy="131636"/>
            </a:xfrm>
            <a:custGeom>
              <a:rect b="b" l="l" r="r" t="t"/>
              <a:pathLst>
                <a:path extrusionOk="0" h="2638" w="2961">
                  <a:moveTo>
                    <a:pt x="612" y="0"/>
                  </a:moveTo>
                  <a:cubicBezTo>
                    <a:pt x="551" y="236"/>
                    <a:pt x="394" y="446"/>
                    <a:pt x="97" y="647"/>
                  </a:cubicBezTo>
                  <a:cubicBezTo>
                    <a:pt x="71" y="655"/>
                    <a:pt x="53" y="673"/>
                    <a:pt x="45" y="699"/>
                  </a:cubicBezTo>
                  <a:cubicBezTo>
                    <a:pt x="1" y="760"/>
                    <a:pt x="1" y="847"/>
                    <a:pt x="45" y="909"/>
                  </a:cubicBezTo>
                  <a:lnTo>
                    <a:pt x="1293" y="2637"/>
                  </a:lnTo>
                  <a:lnTo>
                    <a:pt x="1293" y="952"/>
                  </a:lnTo>
                  <a:cubicBezTo>
                    <a:pt x="1293" y="847"/>
                    <a:pt x="1363" y="778"/>
                    <a:pt x="1459" y="760"/>
                  </a:cubicBezTo>
                  <a:cubicBezTo>
                    <a:pt x="1464" y="760"/>
                    <a:pt x="1470" y="760"/>
                    <a:pt x="1475" y="760"/>
                  </a:cubicBezTo>
                  <a:cubicBezTo>
                    <a:pt x="1581" y="760"/>
                    <a:pt x="1669" y="844"/>
                    <a:pt x="1669" y="952"/>
                  </a:cubicBezTo>
                  <a:lnTo>
                    <a:pt x="1669" y="2629"/>
                  </a:lnTo>
                  <a:lnTo>
                    <a:pt x="2926" y="909"/>
                  </a:lnTo>
                  <a:cubicBezTo>
                    <a:pt x="2952" y="856"/>
                    <a:pt x="2961" y="804"/>
                    <a:pt x="2952" y="760"/>
                  </a:cubicBezTo>
                  <a:cubicBezTo>
                    <a:pt x="2943" y="708"/>
                    <a:pt x="2909" y="664"/>
                    <a:pt x="2865" y="647"/>
                  </a:cubicBezTo>
                  <a:cubicBezTo>
                    <a:pt x="2542" y="455"/>
                    <a:pt x="2367" y="236"/>
                    <a:pt x="2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57"/>
          <p:cNvSpPr txBox="1"/>
          <p:nvPr>
            <p:ph type="title"/>
          </p:nvPr>
        </p:nvSpPr>
        <p:spPr>
          <a:xfrm>
            <a:off x="1085650" y="1307592"/>
            <a:ext cx="4672500" cy="572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SPECIAL REMINDERS</a:t>
            </a:r>
            <a:endParaRPr/>
          </a:p>
        </p:txBody>
      </p:sp>
      <p:sp>
        <p:nvSpPr>
          <p:cNvPr id="1311" name="Google Shape;1311;p57"/>
          <p:cNvSpPr txBox="1"/>
          <p:nvPr>
            <p:ph idx="1" type="subTitle"/>
          </p:nvPr>
        </p:nvSpPr>
        <p:spPr>
          <a:xfrm>
            <a:off x="1085650" y="2049750"/>
            <a:ext cx="3947700" cy="211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Do you know what helps you make your point clear?</a:t>
            </a:r>
            <a:br>
              <a:rPr lang="en">
                <a:solidFill>
                  <a:schemeClr val="dk1"/>
                </a:solidFill>
              </a:rPr>
            </a:br>
            <a:r>
              <a:rPr lang="en">
                <a:solidFill>
                  <a:schemeClr val="dk1"/>
                </a:solidFill>
              </a:rPr>
              <a:t>Lists like this one:</a:t>
            </a:r>
            <a:endParaRPr>
              <a:solidFill>
                <a:schemeClr val="dk1"/>
              </a:solidFill>
            </a:endParaRPr>
          </a:p>
          <a:p>
            <a:pPr indent="-330200" lvl="0" marL="457200" rtl="0" algn="l">
              <a:spcBef>
                <a:spcPts val="0"/>
              </a:spcBef>
              <a:spcAft>
                <a:spcPts val="0"/>
              </a:spcAft>
              <a:buSzPts val="1600"/>
              <a:buChar char="●"/>
            </a:pPr>
            <a:r>
              <a:rPr lang="en">
                <a:solidFill>
                  <a:schemeClr val="dk1"/>
                </a:solidFill>
              </a:rPr>
              <a:t>They’re simple </a:t>
            </a:r>
            <a:endParaRPr>
              <a:solidFill>
                <a:schemeClr val="dk1"/>
              </a:solidFill>
            </a:endParaRPr>
          </a:p>
          <a:p>
            <a:pPr indent="-330200" lvl="0" marL="457200" rtl="0" algn="l">
              <a:spcBef>
                <a:spcPts val="0"/>
              </a:spcBef>
              <a:spcAft>
                <a:spcPts val="0"/>
              </a:spcAft>
              <a:buSzPts val="1600"/>
              <a:buChar char="●"/>
            </a:pPr>
            <a:r>
              <a:rPr lang="en">
                <a:solidFill>
                  <a:schemeClr val="dk1"/>
                </a:solidFill>
              </a:rPr>
              <a:t>You can organize your ideas clearly</a:t>
            </a:r>
            <a:endParaRPr>
              <a:solidFill>
                <a:schemeClr val="dk1"/>
              </a:solidFill>
            </a:endParaRPr>
          </a:p>
          <a:p>
            <a:pPr indent="-330200" lvl="0" marL="457200" rtl="0" algn="l">
              <a:spcBef>
                <a:spcPts val="0"/>
              </a:spcBef>
              <a:spcAft>
                <a:spcPts val="0"/>
              </a:spcAft>
              <a:buSzPts val="1600"/>
              <a:buChar char="●"/>
            </a:pPr>
            <a:r>
              <a:rPr lang="en">
                <a:solidFill>
                  <a:schemeClr val="dk1"/>
                </a:solidFill>
              </a:rPr>
              <a:t>You’ll never forget to buy milk!</a:t>
            </a:r>
            <a:endParaRPr>
              <a:solidFill>
                <a:schemeClr val="dk1"/>
              </a:solidFill>
            </a:endParaRPr>
          </a:p>
          <a:p>
            <a:pPr indent="0" lvl="0" marL="0" rtl="0" algn="l">
              <a:spcBef>
                <a:spcPts val="0"/>
              </a:spcBef>
              <a:spcAft>
                <a:spcPts val="0"/>
              </a:spcAft>
              <a:buNone/>
            </a:pPr>
            <a:r>
              <a:rPr lang="en">
                <a:solidFill>
                  <a:schemeClr val="dk1"/>
                </a:solidFill>
              </a:rPr>
              <a:t>And the most important thing: the audience won’t miss the point of your presentation</a:t>
            </a:r>
            <a:endParaRPr>
              <a:solidFill>
                <a:schemeClr val="dk1"/>
              </a:solidFill>
            </a:endParaRPr>
          </a:p>
        </p:txBody>
      </p:sp>
      <p:grpSp>
        <p:nvGrpSpPr>
          <p:cNvPr id="1312" name="Google Shape;1312;p57"/>
          <p:cNvGrpSpPr/>
          <p:nvPr/>
        </p:nvGrpSpPr>
        <p:grpSpPr>
          <a:xfrm>
            <a:off x="5033515" y="833824"/>
            <a:ext cx="3387809" cy="3133949"/>
            <a:chOff x="5033399" y="789424"/>
            <a:chExt cx="3682801" cy="3406837"/>
          </a:xfrm>
        </p:grpSpPr>
        <p:sp>
          <p:nvSpPr>
            <p:cNvPr id="1313" name="Google Shape;1313;p57"/>
            <p:cNvSpPr/>
            <p:nvPr/>
          </p:nvSpPr>
          <p:spPr>
            <a:xfrm>
              <a:off x="5448717" y="1699038"/>
              <a:ext cx="3206679" cy="2455208"/>
            </a:xfrm>
            <a:custGeom>
              <a:rect b="b" l="l" r="r" t="t"/>
              <a:pathLst>
                <a:path extrusionOk="0" h="88468" w="115556">
                  <a:moveTo>
                    <a:pt x="87198" y="0"/>
                  </a:moveTo>
                  <a:cubicBezTo>
                    <a:pt x="86911" y="0"/>
                    <a:pt x="86625" y="6"/>
                    <a:pt x="86339" y="18"/>
                  </a:cubicBezTo>
                  <a:cubicBezTo>
                    <a:pt x="83685" y="104"/>
                    <a:pt x="81032" y="817"/>
                    <a:pt x="78721" y="2044"/>
                  </a:cubicBezTo>
                  <a:cubicBezTo>
                    <a:pt x="76352" y="3242"/>
                    <a:pt x="74327" y="4869"/>
                    <a:pt x="72558" y="6695"/>
                  </a:cubicBezTo>
                  <a:cubicBezTo>
                    <a:pt x="70732" y="8492"/>
                    <a:pt x="69219" y="10490"/>
                    <a:pt x="67850" y="12601"/>
                  </a:cubicBezTo>
                  <a:cubicBezTo>
                    <a:pt x="66452" y="14741"/>
                    <a:pt x="65624" y="17109"/>
                    <a:pt x="64340" y="19135"/>
                  </a:cubicBezTo>
                  <a:cubicBezTo>
                    <a:pt x="63713" y="20133"/>
                    <a:pt x="62914" y="21046"/>
                    <a:pt x="62001" y="21845"/>
                  </a:cubicBezTo>
                  <a:cubicBezTo>
                    <a:pt x="61059" y="22616"/>
                    <a:pt x="59946" y="23186"/>
                    <a:pt x="58805" y="23700"/>
                  </a:cubicBezTo>
                  <a:cubicBezTo>
                    <a:pt x="57664" y="24156"/>
                    <a:pt x="56466" y="24527"/>
                    <a:pt x="55210" y="24756"/>
                  </a:cubicBezTo>
                  <a:cubicBezTo>
                    <a:pt x="53955" y="25012"/>
                    <a:pt x="52728" y="25184"/>
                    <a:pt x="51444" y="25298"/>
                  </a:cubicBezTo>
                  <a:cubicBezTo>
                    <a:pt x="50160" y="25440"/>
                    <a:pt x="48876" y="25469"/>
                    <a:pt x="47592" y="25497"/>
                  </a:cubicBezTo>
                  <a:cubicBezTo>
                    <a:pt x="46936" y="25555"/>
                    <a:pt x="46251" y="25555"/>
                    <a:pt x="45623" y="25612"/>
                  </a:cubicBezTo>
                  <a:lnTo>
                    <a:pt x="44625" y="25697"/>
                  </a:lnTo>
                  <a:lnTo>
                    <a:pt x="43655" y="25783"/>
                  </a:lnTo>
                  <a:cubicBezTo>
                    <a:pt x="41058" y="26125"/>
                    <a:pt x="38462" y="26753"/>
                    <a:pt x="36179" y="28094"/>
                  </a:cubicBezTo>
                  <a:cubicBezTo>
                    <a:pt x="35038" y="28750"/>
                    <a:pt x="33982" y="29578"/>
                    <a:pt x="33126" y="30548"/>
                  </a:cubicBezTo>
                  <a:cubicBezTo>
                    <a:pt x="32270" y="31518"/>
                    <a:pt x="31614" y="32602"/>
                    <a:pt x="31043" y="33715"/>
                  </a:cubicBezTo>
                  <a:cubicBezTo>
                    <a:pt x="29902" y="35969"/>
                    <a:pt x="29246" y="38365"/>
                    <a:pt x="28390" y="40648"/>
                  </a:cubicBezTo>
                  <a:cubicBezTo>
                    <a:pt x="28190" y="41190"/>
                    <a:pt x="27962" y="41732"/>
                    <a:pt x="27705" y="42303"/>
                  </a:cubicBezTo>
                  <a:cubicBezTo>
                    <a:pt x="27477" y="42845"/>
                    <a:pt x="27220" y="43416"/>
                    <a:pt x="26963" y="43986"/>
                  </a:cubicBezTo>
                  <a:cubicBezTo>
                    <a:pt x="26507" y="45128"/>
                    <a:pt x="26136" y="46297"/>
                    <a:pt x="25793" y="47496"/>
                  </a:cubicBezTo>
                  <a:cubicBezTo>
                    <a:pt x="25109" y="49835"/>
                    <a:pt x="24538" y="52232"/>
                    <a:pt x="23625" y="54486"/>
                  </a:cubicBezTo>
                  <a:cubicBezTo>
                    <a:pt x="22712" y="56712"/>
                    <a:pt x="21428" y="58852"/>
                    <a:pt x="19659" y="60563"/>
                  </a:cubicBezTo>
                  <a:cubicBezTo>
                    <a:pt x="18775" y="61419"/>
                    <a:pt x="17776" y="62218"/>
                    <a:pt x="16692" y="62846"/>
                  </a:cubicBezTo>
                  <a:cubicBezTo>
                    <a:pt x="15636" y="63502"/>
                    <a:pt x="14438" y="64044"/>
                    <a:pt x="13268" y="64501"/>
                  </a:cubicBezTo>
                  <a:lnTo>
                    <a:pt x="12383" y="64815"/>
                  </a:lnTo>
                  <a:lnTo>
                    <a:pt x="11442" y="65100"/>
                  </a:lnTo>
                  <a:cubicBezTo>
                    <a:pt x="11128" y="65186"/>
                    <a:pt x="10843" y="65271"/>
                    <a:pt x="10529" y="65385"/>
                  </a:cubicBezTo>
                  <a:cubicBezTo>
                    <a:pt x="10186" y="65500"/>
                    <a:pt x="9872" y="65557"/>
                    <a:pt x="9587" y="65699"/>
                  </a:cubicBezTo>
                  <a:cubicBezTo>
                    <a:pt x="8389" y="66184"/>
                    <a:pt x="7248" y="66812"/>
                    <a:pt x="6192" y="67554"/>
                  </a:cubicBezTo>
                  <a:cubicBezTo>
                    <a:pt x="4137" y="69095"/>
                    <a:pt x="2625" y="71235"/>
                    <a:pt x="1684" y="73489"/>
                  </a:cubicBezTo>
                  <a:cubicBezTo>
                    <a:pt x="714" y="75771"/>
                    <a:pt x="257" y="78196"/>
                    <a:pt x="114" y="80622"/>
                  </a:cubicBezTo>
                  <a:cubicBezTo>
                    <a:pt x="0" y="83047"/>
                    <a:pt x="114" y="85501"/>
                    <a:pt x="571" y="87897"/>
                  </a:cubicBezTo>
                  <a:cubicBezTo>
                    <a:pt x="143" y="85501"/>
                    <a:pt x="29" y="83047"/>
                    <a:pt x="286" y="80650"/>
                  </a:cubicBezTo>
                  <a:cubicBezTo>
                    <a:pt x="457" y="78225"/>
                    <a:pt x="913" y="75800"/>
                    <a:pt x="1912" y="73546"/>
                  </a:cubicBezTo>
                  <a:cubicBezTo>
                    <a:pt x="2911" y="71320"/>
                    <a:pt x="4423" y="69237"/>
                    <a:pt x="6449" y="67782"/>
                  </a:cubicBezTo>
                  <a:cubicBezTo>
                    <a:pt x="7447" y="67069"/>
                    <a:pt x="8589" y="66470"/>
                    <a:pt x="9758" y="65985"/>
                  </a:cubicBezTo>
                  <a:cubicBezTo>
                    <a:pt x="10044" y="65842"/>
                    <a:pt x="10386" y="65785"/>
                    <a:pt x="10671" y="65671"/>
                  </a:cubicBezTo>
                  <a:cubicBezTo>
                    <a:pt x="10985" y="65557"/>
                    <a:pt x="11271" y="65500"/>
                    <a:pt x="11584" y="65385"/>
                  </a:cubicBezTo>
                  <a:lnTo>
                    <a:pt x="12526" y="65100"/>
                  </a:lnTo>
                  <a:lnTo>
                    <a:pt x="13439" y="64786"/>
                  </a:lnTo>
                  <a:cubicBezTo>
                    <a:pt x="14666" y="64330"/>
                    <a:pt x="15836" y="63788"/>
                    <a:pt x="16948" y="63131"/>
                  </a:cubicBezTo>
                  <a:cubicBezTo>
                    <a:pt x="18033" y="62475"/>
                    <a:pt x="19088" y="61705"/>
                    <a:pt x="20001" y="60820"/>
                  </a:cubicBezTo>
                  <a:cubicBezTo>
                    <a:pt x="21856" y="59080"/>
                    <a:pt x="23226" y="56854"/>
                    <a:pt x="24139" y="54572"/>
                  </a:cubicBezTo>
                  <a:cubicBezTo>
                    <a:pt x="25109" y="52261"/>
                    <a:pt x="25708" y="49864"/>
                    <a:pt x="26393" y="47553"/>
                  </a:cubicBezTo>
                  <a:cubicBezTo>
                    <a:pt x="26735" y="46412"/>
                    <a:pt x="27134" y="45242"/>
                    <a:pt x="27591" y="44129"/>
                  </a:cubicBezTo>
                  <a:cubicBezTo>
                    <a:pt x="27819" y="43558"/>
                    <a:pt x="28105" y="43016"/>
                    <a:pt x="28361" y="42446"/>
                  </a:cubicBezTo>
                  <a:cubicBezTo>
                    <a:pt x="28590" y="41875"/>
                    <a:pt x="28846" y="41304"/>
                    <a:pt x="29075" y="40734"/>
                  </a:cubicBezTo>
                  <a:cubicBezTo>
                    <a:pt x="29931" y="38451"/>
                    <a:pt x="30587" y="36111"/>
                    <a:pt x="31700" y="33943"/>
                  </a:cubicBezTo>
                  <a:cubicBezTo>
                    <a:pt x="32270" y="32859"/>
                    <a:pt x="32926" y="31832"/>
                    <a:pt x="33725" y="30947"/>
                  </a:cubicBezTo>
                  <a:cubicBezTo>
                    <a:pt x="34524" y="30034"/>
                    <a:pt x="35523" y="29264"/>
                    <a:pt x="36579" y="28636"/>
                  </a:cubicBezTo>
                  <a:cubicBezTo>
                    <a:pt x="38719" y="27438"/>
                    <a:pt x="41258" y="26810"/>
                    <a:pt x="43797" y="26496"/>
                  </a:cubicBezTo>
                  <a:lnTo>
                    <a:pt x="44767" y="26410"/>
                  </a:lnTo>
                  <a:lnTo>
                    <a:pt x="45709" y="26325"/>
                  </a:lnTo>
                  <a:cubicBezTo>
                    <a:pt x="46365" y="26296"/>
                    <a:pt x="46993" y="26296"/>
                    <a:pt x="47649" y="26268"/>
                  </a:cubicBezTo>
                  <a:cubicBezTo>
                    <a:pt x="48962" y="26239"/>
                    <a:pt x="50246" y="26182"/>
                    <a:pt x="51558" y="26097"/>
                  </a:cubicBezTo>
                  <a:cubicBezTo>
                    <a:pt x="52842" y="25983"/>
                    <a:pt x="54183" y="25783"/>
                    <a:pt x="55467" y="25555"/>
                  </a:cubicBezTo>
                  <a:cubicBezTo>
                    <a:pt x="56751" y="25298"/>
                    <a:pt x="58035" y="24955"/>
                    <a:pt x="59233" y="24442"/>
                  </a:cubicBezTo>
                  <a:cubicBezTo>
                    <a:pt x="60460" y="23957"/>
                    <a:pt x="61630" y="23300"/>
                    <a:pt x="62629" y="22445"/>
                  </a:cubicBezTo>
                  <a:cubicBezTo>
                    <a:pt x="63656" y="21617"/>
                    <a:pt x="64483" y="20590"/>
                    <a:pt x="65168" y="19534"/>
                  </a:cubicBezTo>
                  <a:cubicBezTo>
                    <a:pt x="66509" y="17337"/>
                    <a:pt x="67336" y="15026"/>
                    <a:pt x="68649" y="13000"/>
                  </a:cubicBezTo>
                  <a:cubicBezTo>
                    <a:pt x="70018" y="10918"/>
                    <a:pt x="71502" y="8977"/>
                    <a:pt x="73242" y="7208"/>
                  </a:cubicBezTo>
                  <a:cubicBezTo>
                    <a:pt x="74954" y="5439"/>
                    <a:pt x="76952" y="3899"/>
                    <a:pt x="79177" y="2757"/>
                  </a:cubicBezTo>
                  <a:cubicBezTo>
                    <a:pt x="81374" y="1616"/>
                    <a:pt x="83856" y="931"/>
                    <a:pt x="86367" y="846"/>
                  </a:cubicBezTo>
                  <a:cubicBezTo>
                    <a:pt x="86667" y="832"/>
                    <a:pt x="86967" y="825"/>
                    <a:pt x="87266" y="825"/>
                  </a:cubicBezTo>
                  <a:cubicBezTo>
                    <a:pt x="89504" y="825"/>
                    <a:pt x="91729" y="1200"/>
                    <a:pt x="93843" y="1930"/>
                  </a:cubicBezTo>
                  <a:cubicBezTo>
                    <a:pt x="94442" y="2130"/>
                    <a:pt x="95013" y="2358"/>
                    <a:pt x="95612" y="2586"/>
                  </a:cubicBezTo>
                  <a:cubicBezTo>
                    <a:pt x="96182" y="2843"/>
                    <a:pt x="96753" y="3071"/>
                    <a:pt x="97324" y="3357"/>
                  </a:cubicBezTo>
                  <a:cubicBezTo>
                    <a:pt x="97923" y="3613"/>
                    <a:pt x="98465" y="3927"/>
                    <a:pt x="99007" y="4212"/>
                  </a:cubicBezTo>
                  <a:cubicBezTo>
                    <a:pt x="99292" y="4355"/>
                    <a:pt x="99549" y="4555"/>
                    <a:pt x="99777" y="4726"/>
                  </a:cubicBezTo>
                  <a:lnTo>
                    <a:pt x="100548" y="5268"/>
                  </a:lnTo>
                  <a:cubicBezTo>
                    <a:pt x="102488" y="6723"/>
                    <a:pt x="104114" y="8606"/>
                    <a:pt x="105256" y="10718"/>
                  </a:cubicBezTo>
                  <a:cubicBezTo>
                    <a:pt x="106397" y="12829"/>
                    <a:pt x="107110" y="15140"/>
                    <a:pt x="107567" y="17480"/>
                  </a:cubicBezTo>
                  <a:cubicBezTo>
                    <a:pt x="108023" y="19848"/>
                    <a:pt x="108194" y="22245"/>
                    <a:pt x="108166" y="24670"/>
                  </a:cubicBezTo>
                  <a:cubicBezTo>
                    <a:pt x="108166" y="27095"/>
                    <a:pt x="107966" y="29520"/>
                    <a:pt x="107681" y="31889"/>
                  </a:cubicBezTo>
                  <a:cubicBezTo>
                    <a:pt x="107338" y="34285"/>
                    <a:pt x="106968" y="36682"/>
                    <a:pt x="106454" y="39079"/>
                  </a:cubicBezTo>
                  <a:cubicBezTo>
                    <a:pt x="106311" y="39678"/>
                    <a:pt x="106197" y="40277"/>
                    <a:pt x="106112" y="40876"/>
                  </a:cubicBezTo>
                  <a:lnTo>
                    <a:pt x="105969" y="41818"/>
                  </a:lnTo>
                  <a:cubicBezTo>
                    <a:pt x="105883" y="42132"/>
                    <a:pt x="105826" y="42417"/>
                    <a:pt x="105826" y="42731"/>
                  </a:cubicBezTo>
                  <a:cubicBezTo>
                    <a:pt x="105798" y="43359"/>
                    <a:pt x="105741" y="43986"/>
                    <a:pt x="105712" y="44585"/>
                  </a:cubicBezTo>
                  <a:cubicBezTo>
                    <a:pt x="105741" y="45213"/>
                    <a:pt x="105769" y="45841"/>
                    <a:pt x="105826" y="46440"/>
                  </a:cubicBezTo>
                  <a:cubicBezTo>
                    <a:pt x="106055" y="48951"/>
                    <a:pt x="106939" y="51348"/>
                    <a:pt x="108109" y="53545"/>
                  </a:cubicBezTo>
                  <a:cubicBezTo>
                    <a:pt x="109250" y="55770"/>
                    <a:pt x="110677" y="57824"/>
                    <a:pt x="111761" y="59964"/>
                  </a:cubicBezTo>
                  <a:lnTo>
                    <a:pt x="112189" y="60792"/>
                  </a:lnTo>
                  <a:cubicBezTo>
                    <a:pt x="112303" y="61049"/>
                    <a:pt x="112446" y="61334"/>
                    <a:pt x="112560" y="61619"/>
                  </a:cubicBezTo>
                  <a:cubicBezTo>
                    <a:pt x="112674" y="61847"/>
                    <a:pt x="112817" y="62133"/>
                    <a:pt x="112902" y="62418"/>
                  </a:cubicBezTo>
                  <a:lnTo>
                    <a:pt x="113188" y="63274"/>
                  </a:lnTo>
                  <a:cubicBezTo>
                    <a:pt x="113587" y="64415"/>
                    <a:pt x="113844" y="65614"/>
                    <a:pt x="114015" y="66783"/>
                  </a:cubicBezTo>
                  <a:cubicBezTo>
                    <a:pt x="114386" y="69180"/>
                    <a:pt x="114443" y="71605"/>
                    <a:pt x="114272" y="73974"/>
                  </a:cubicBezTo>
                  <a:cubicBezTo>
                    <a:pt x="114101" y="76370"/>
                    <a:pt x="113701" y="78767"/>
                    <a:pt x="113016" y="81078"/>
                  </a:cubicBezTo>
                  <a:cubicBezTo>
                    <a:pt x="112351" y="83323"/>
                    <a:pt x="111471" y="85540"/>
                    <a:pt x="110140" y="87470"/>
                  </a:cubicBezTo>
                  <a:lnTo>
                    <a:pt x="110140" y="87470"/>
                  </a:lnTo>
                  <a:lnTo>
                    <a:pt x="83029" y="87526"/>
                  </a:lnTo>
                  <a:lnTo>
                    <a:pt x="55610" y="87640"/>
                  </a:lnTo>
                  <a:lnTo>
                    <a:pt x="571" y="87897"/>
                  </a:lnTo>
                  <a:lnTo>
                    <a:pt x="55495" y="88297"/>
                  </a:lnTo>
                  <a:lnTo>
                    <a:pt x="83000" y="88382"/>
                  </a:lnTo>
                  <a:lnTo>
                    <a:pt x="110534" y="88468"/>
                  </a:lnTo>
                  <a:lnTo>
                    <a:pt x="110791" y="88468"/>
                  </a:lnTo>
                  <a:lnTo>
                    <a:pt x="110934" y="88297"/>
                  </a:lnTo>
                  <a:cubicBezTo>
                    <a:pt x="112389" y="86185"/>
                    <a:pt x="113359" y="83817"/>
                    <a:pt x="114072" y="81478"/>
                  </a:cubicBezTo>
                  <a:cubicBezTo>
                    <a:pt x="114785" y="79081"/>
                    <a:pt x="115213" y="76656"/>
                    <a:pt x="115385" y="74202"/>
                  </a:cubicBezTo>
                  <a:cubicBezTo>
                    <a:pt x="115556" y="71748"/>
                    <a:pt x="115499" y="69266"/>
                    <a:pt x="115128" y="66812"/>
                  </a:cubicBezTo>
                  <a:cubicBezTo>
                    <a:pt x="114957" y="65614"/>
                    <a:pt x="114700" y="64358"/>
                    <a:pt x="114300" y="63188"/>
                  </a:cubicBezTo>
                  <a:lnTo>
                    <a:pt x="113986" y="62275"/>
                  </a:lnTo>
                  <a:cubicBezTo>
                    <a:pt x="113872" y="61990"/>
                    <a:pt x="113730" y="61705"/>
                    <a:pt x="113644" y="61419"/>
                  </a:cubicBezTo>
                  <a:cubicBezTo>
                    <a:pt x="113501" y="61134"/>
                    <a:pt x="113387" y="60849"/>
                    <a:pt x="113245" y="60563"/>
                  </a:cubicBezTo>
                  <a:lnTo>
                    <a:pt x="112817" y="59765"/>
                  </a:lnTo>
                  <a:cubicBezTo>
                    <a:pt x="111647" y="57511"/>
                    <a:pt x="110249" y="55485"/>
                    <a:pt x="109136" y="53288"/>
                  </a:cubicBezTo>
                  <a:cubicBezTo>
                    <a:pt x="108023" y="51148"/>
                    <a:pt x="107224" y="48865"/>
                    <a:pt x="106968" y="46526"/>
                  </a:cubicBezTo>
                  <a:cubicBezTo>
                    <a:pt x="106939" y="45926"/>
                    <a:pt x="106939" y="45356"/>
                    <a:pt x="106882" y="44728"/>
                  </a:cubicBezTo>
                  <a:cubicBezTo>
                    <a:pt x="106939" y="44129"/>
                    <a:pt x="106968" y="43558"/>
                    <a:pt x="106996" y="42959"/>
                  </a:cubicBezTo>
                  <a:cubicBezTo>
                    <a:pt x="106996" y="42645"/>
                    <a:pt x="107053" y="42360"/>
                    <a:pt x="107110" y="42075"/>
                  </a:cubicBezTo>
                  <a:lnTo>
                    <a:pt x="107253" y="41162"/>
                  </a:lnTo>
                  <a:cubicBezTo>
                    <a:pt x="107338" y="40591"/>
                    <a:pt x="107510" y="39992"/>
                    <a:pt x="107595" y="39393"/>
                  </a:cubicBezTo>
                  <a:cubicBezTo>
                    <a:pt x="108052" y="36996"/>
                    <a:pt x="108480" y="34571"/>
                    <a:pt x="108822" y="32145"/>
                  </a:cubicBezTo>
                  <a:cubicBezTo>
                    <a:pt x="109421" y="27295"/>
                    <a:pt x="109650" y="22330"/>
                    <a:pt x="108708" y="17451"/>
                  </a:cubicBezTo>
                  <a:cubicBezTo>
                    <a:pt x="108223" y="15026"/>
                    <a:pt x="107453" y="12601"/>
                    <a:pt x="106254" y="10375"/>
                  </a:cubicBezTo>
                  <a:cubicBezTo>
                    <a:pt x="105027" y="8178"/>
                    <a:pt x="103315" y="6153"/>
                    <a:pt x="101233" y="4612"/>
                  </a:cubicBezTo>
                  <a:cubicBezTo>
                    <a:pt x="100947" y="4384"/>
                    <a:pt x="100690" y="4212"/>
                    <a:pt x="100405" y="4041"/>
                  </a:cubicBezTo>
                  <a:cubicBezTo>
                    <a:pt x="100148" y="3870"/>
                    <a:pt x="99863" y="3642"/>
                    <a:pt x="99578" y="3499"/>
                  </a:cubicBezTo>
                  <a:cubicBezTo>
                    <a:pt x="99007" y="3214"/>
                    <a:pt x="98436" y="2871"/>
                    <a:pt x="97837" y="2615"/>
                  </a:cubicBezTo>
                  <a:cubicBezTo>
                    <a:pt x="97267" y="2329"/>
                    <a:pt x="96667" y="2073"/>
                    <a:pt x="96040" y="1816"/>
                  </a:cubicBezTo>
                  <a:cubicBezTo>
                    <a:pt x="95441" y="1588"/>
                    <a:pt x="94841" y="1331"/>
                    <a:pt x="94185" y="1160"/>
                  </a:cubicBezTo>
                  <a:cubicBezTo>
                    <a:pt x="91968" y="420"/>
                    <a:pt x="89591" y="0"/>
                    <a:pt x="871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7"/>
            <p:cNvSpPr/>
            <p:nvPr/>
          </p:nvSpPr>
          <p:spPr>
            <a:xfrm>
              <a:off x="5081328" y="1761449"/>
              <a:ext cx="3539235" cy="2376974"/>
            </a:xfrm>
            <a:custGeom>
              <a:rect b="b" l="l" r="r" t="t"/>
              <a:pathLst>
                <a:path extrusionOk="0" h="85649" w="127540">
                  <a:moveTo>
                    <a:pt x="96714" y="1"/>
                  </a:moveTo>
                  <a:cubicBezTo>
                    <a:pt x="88217" y="1"/>
                    <a:pt x="81545" y="4940"/>
                    <a:pt x="76410" y="12121"/>
                  </a:cubicBezTo>
                  <a:cubicBezTo>
                    <a:pt x="72415" y="17770"/>
                    <a:pt x="73157" y="24647"/>
                    <a:pt x="54554" y="24932"/>
                  </a:cubicBezTo>
                  <a:cubicBezTo>
                    <a:pt x="35922" y="25217"/>
                    <a:pt x="36950" y="34462"/>
                    <a:pt x="33098" y="41737"/>
                  </a:cubicBezTo>
                  <a:cubicBezTo>
                    <a:pt x="29246" y="49013"/>
                    <a:pt x="30758" y="59541"/>
                    <a:pt x="15379" y="63564"/>
                  </a:cubicBezTo>
                  <a:cubicBezTo>
                    <a:pt x="0" y="67587"/>
                    <a:pt x="4138" y="85620"/>
                    <a:pt x="4138" y="85620"/>
                  </a:cubicBezTo>
                  <a:lnTo>
                    <a:pt x="4138" y="85648"/>
                  </a:lnTo>
                  <a:lnTo>
                    <a:pt x="121548" y="85648"/>
                  </a:lnTo>
                  <a:cubicBezTo>
                    <a:pt x="125028" y="81283"/>
                    <a:pt x="127539" y="72295"/>
                    <a:pt x="125685" y="63593"/>
                  </a:cubicBezTo>
                  <a:cubicBezTo>
                    <a:pt x="123830" y="54862"/>
                    <a:pt x="114842" y="50839"/>
                    <a:pt x="117610" y="39169"/>
                  </a:cubicBezTo>
                  <a:cubicBezTo>
                    <a:pt x="120321" y="27471"/>
                    <a:pt x="122803" y="9467"/>
                    <a:pt x="108480" y="2848"/>
                  </a:cubicBezTo>
                  <a:cubicBezTo>
                    <a:pt x="104218" y="882"/>
                    <a:pt x="100303" y="1"/>
                    <a:pt x="96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1315" name="Google Shape;1315;p57"/>
            <p:cNvSpPr/>
            <p:nvPr/>
          </p:nvSpPr>
          <p:spPr>
            <a:xfrm flipH="1">
              <a:off x="5033399" y="4138358"/>
              <a:ext cx="3539395" cy="57904"/>
            </a:xfrm>
            <a:custGeom>
              <a:rect b="b" l="l" r="r" t="t"/>
              <a:pathLst>
                <a:path extrusionOk="0" h="2483" w="129423">
                  <a:moveTo>
                    <a:pt x="1027" y="1"/>
                  </a:moveTo>
                  <a:cubicBezTo>
                    <a:pt x="457" y="1"/>
                    <a:pt x="0" y="486"/>
                    <a:pt x="0" y="1056"/>
                  </a:cubicBezTo>
                  <a:lnTo>
                    <a:pt x="0" y="1427"/>
                  </a:lnTo>
                  <a:cubicBezTo>
                    <a:pt x="0" y="1998"/>
                    <a:pt x="457" y="2483"/>
                    <a:pt x="1027" y="2483"/>
                  </a:cubicBezTo>
                  <a:lnTo>
                    <a:pt x="128366" y="2483"/>
                  </a:lnTo>
                  <a:cubicBezTo>
                    <a:pt x="128937" y="2483"/>
                    <a:pt x="129422" y="1998"/>
                    <a:pt x="129394" y="1427"/>
                  </a:cubicBezTo>
                  <a:lnTo>
                    <a:pt x="129394" y="1056"/>
                  </a:lnTo>
                  <a:cubicBezTo>
                    <a:pt x="129394" y="486"/>
                    <a:pt x="128937" y="1"/>
                    <a:pt x="128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7"/>
            <p:cNvSpPr/>
            <p:nvPr/>
          </p:nvSpPr>
          <p:spPr>
            <a:xfrm>
              <a:off x="5699070" y="3087304"/>
              <a:ext cx="92748" cy="92750"/>
            </a:xfrm>
            <a:custGeom>
              <a:rect b="b" l="l" r="r" t="t"/>
              <a:pathLst>
                <a:path extrusionOk="0" h="918" w="918">
                  <a:moveTo>
                    <a:pt x="463" y="1"/>
                  </a:moveTo>
                  <a:cubicBezTo>
                    <a:pt x="210" y="1"/>
                    <a:pt x="1" y="210"/>
                    <a:pt x="1" y="464"/>
                  </a:cubicBezTo>
                  <a:cubicBezTo>
                    <a:pt x="1" y="708"/>
                    <a:pt x="210" y="918"/>
                    <a:pt x="463" y="918"/>
                  </a:cubicBezTo>
                  <a:cubicBezTo>
                    <a:pt x="708" y="918"/>
                    <a:pt x="918" y="708"/>
                    <a:pt x="918" y="464"/>
                  </a:cubicBezTo>
                  <a:cubicBezTo>
                    <a:pt x="918" y="210"/>
                    <a:pt x="708" y="1"/>
                    <a:pt x="4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7"/>
            <p:cNvSpPr/>
            <p:nvPr/>
          </p:nvSpPr>
          <p:spPr>
            <a:xfrm>
              <a:off x="8623452" y="3087304"/>
              <a:ext cx="92748" cy="92750"/>
            </a:xfrm>
            <a:custGeom>
              <a:rect b="b" l="l" r="r" t="t"/>
              <a:pathLst>
                <a:path extrusionOk="0" h="918" w="918">
                  <a:moveTo>
                    <a:pt x="454" y="1"/>
                  </a:moveTo>
                  <a:cubicBezTo>
                    <a:pt x="201" y="1"/>
                    <a:pt x="0" y="210"/>
                    <a:pt x="0" y="464"/>
                  </a:cubicBezTo>
                  <a:cubicBezTo>
                    <a:pt x="0" y="708"/>
                    <a:pt x="201" y="918"/>
                    <a:pt x="454" y="918"/>
                  </a:cubicBezTo>
                  <a:cubicBezTo>
                    <a:pt x="708" y="918"/>
                    <a:pt x="917" y="708"/>
                    <a:pt x="917" y="464"/>
                  </a:cubicBezTo>
                  <a:cubicBezTo>
                    <a:pt x="917" y="210"/>
                    <a:pt x="708" y="1"/>
                    <a:pt x="4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57"/>
            <p:cNvGrpSpPr/>
            <p:nvPr/>
          </p:nvGrpSpPr>
          <p:grpSpPr>
            <a:xfrm>
              <a:off x="5759084" y="1419124"/>
              <a:ext cx="2896314" cy="2725204"/>
              <a:chOff x="5759084" y="1419124"/>
              <a:chExt cx="2896314" cy="2725204"/>
            </a:xfrm>
          </p:grpSpPr>
          <p:sp>
            <p:nvSpPr>
              <p:cNvPr id="1319" name="Google Shape;1319;p57"/>
              <p:cNvSpPr/>
              <p:nvPr/>
            </p:nvSpPr>
            <p:spPr>
              <a:xfrm>
                <a:off x="6192213" y="1569969"/>
                <a:ext cx="2030854" cy="655616"/>
              </a:xfrm>
              <a:custGeom>
                <a:rect b="b" l="l" r="r" t="t"/>
                <a:pathLst>
                  <a:path extrusionOk="0" h="6489" w="20101">
                    <a:moveTo>
                      <a:pt x="9020" y="0"/>
                    </a:moveTo>
                    <a:cubicBezTo>
                      <a:pt x="9020" y="0"/>
                      <a:pt x="8741" y="1668"/>
                      <a:pt x="8261" y="2524"/>
                    </a:cubicBezTo>
                    <a:cubicBezTo>
                      <a:pt x="7869" y="3203"/>
                      <a:pt x="5603" y="3270"/>
                      <a:pt x="4719" y="3270"/>
                    </a:cubicBezTo>
                    <a:cubicBezTo>
                      <a:pt x="4500" y="3270"/>
                      <a:pt x="4366" y="3266"/>
                      <a:pt x="4366" y="3266"/>
                    </a:cubicBezTo>
                    <a:lnTo>
                      <a:pt x="2707" y="4358"/>
                    </a:lnTo>
                    <a:lnTo>
                      <a:pt x="1" y="4358"/>
                    </a:lnTo>
                    <a:lnTo>
                      <a:pt x="1" y="5161"/>
                    </a:lnTo>
                    <a:lnTo>
                      <a:pt x="4855" y="5161"/>
                    </a:lnTo>
                    <a:cubicBezTo>
                      <a:pt x="7553" y="5161"/>
                      <a:pt x="8453" y="6488"/>
                      <a:pt x="8453" y="6488"/>
                    </a:cubicBezTo>
                    <a:lnTo>
                      <a:pt x="11640" y="6488"/>
                    </a:lnTo>
                    <a:cubicBezTo>
                      <a:pt x="11640" y="6488"/>
                      <a:pt x="12548" y="5161"/>
                      <a:pt x="15246" y="5161"/>
                    </a:cubicBezTo>
                    <a:lnTo>
                      <a:pt x="20101" y="5161"/>
                    </a:lnTo>
                    <a:lnTo>
                      <a:pt x="20101" y="4358"/>
                    </a:lnTo>
                    <a:lnTo>
                      <a:pt x="17420" y="4358"/>
                    </a:lnTo>
                    <a:lnTo>
                      <a:pt x="15761" y="3266"/>
                    </a:lnTo>
                    <a:cubicBezTo>
                      <a:pt x="15761" y="3266"/>
                      <a:pt x="15626" y="3270"/>
                      <a:pt x="15407" y="3270"/>
                    </a:cubicBezTo>
                    <a:cubicBezTo>
                      <a:pt x="14519" y="3270"/>
                      <a:pt x="12243" y="3203"/>
                      <a:pt x="11858" y="2524"/>
                    </a:cubicBezTo>
                    <a:cubicBezTo>
                      <a:pt x="11369" y="1659"/>
                      <a:pt x="11098" y="0"/>
                      <a:pt x="110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7"/>
              <p:cNvSpPr/>
              <p:nvPr/>
            </p:nvSpPr>
            <p:spPr>
              <a:xfrm>
                <a:off x="7207597" y="1569969"/>
                <a:ext cx="1015478" cy="655616"/>
              </a:xfrm>
              <a:custGeom>
                <a:rect b="b" l="l" r="r" t="t"/>
                <a:pathLst>
                  <a:path extrusionOk="0" h="6489" w="10051">
                    <a:moveTo>
                      <a:pt x="1" y="0"/>
                    </a:moveTo>
                    <a:lnTo>
                      <a:pt x="1" y="6488"/>
                    </a:lnTo>
                    <a:lnTo>
                      <a:pt x="1590" y="6488"/>
                    </a:lnTo>
                    <a:cubicBezTo>
                      <a:pt x="1590" y="6488"/>
                      <a:pt x="2498" y="5161"/>
                      <a:pt x="5196" y="5161"/>
                    </a:cubicBezTo>
                    <a:lnTo>
                      <a:pt x="10051" y="5161"/>
                    </a:lnTo>
                    <a:lnTo>
                      <a:pt x="10051" y="4358"/>
                    </a:lnTo>
                    <a:lnTo>
                      <a:pt x="7361" y="4358"/>
                    </a:lnTo>
                    <a:lnTo>
                      <a:pt x="5702" y="3266"/>
                    </a:lnTo>
                    <a:cubicBezTo>
                      <a:pt x="5702" y="3266"/>
                      <a:pt x="5568" y="3270"/>
                      <a:pt x="5348" y="3270"/>
                    </a:cubicBezTo>
                    <a:cubicBezTo>
                      <a:pt x="4460" y="3270"/>
                      <a:pt x="2184" y="3203"/>
                      <a:pt x="1799" y="2524"/>
                    </a:cubicBezTo>
                    <a:cubicBezTo>
                      <a:pt x="1310" y="1659"/>
                      <a:pt x="1040" y="0"/>
                      <a:pt x="10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7"/>
              <p:cNvSpPr/>
              <p:nvPr/>
            </p:nvSpPr>
            <p:spPr>
              <a:xfrm>
                <a:off x="6983505" y="2225480"/>
                <a:ext cx="448281" cy="1700924"/>
              </a:xfrm>
              <a:custGeom>
                <a:rect b="b" l="l" r="r" t="t"/>
                <a:pathLst>
                  <a:path extrusionOk="0" h="16835" w="4437">
                    <a:moveTo>
                      <a:pt x="1249" y="0"/>
                    </a:moveTo>
                    <a:cubicBezTo>
                      <a:pt x="1249" y="0"/>
                      <a:pt x="1389" y="10321"/>
                      <a:pt x="1" y="16835"/>
                    </a:cubicBezTo>
                    <a:lnTo>
                      <a:pt x="4436" y="16835"/>
                    </a:lnTo>
                    <a:cubicBezTo>
                      <a:pt x="3048" y="10321"/>
                      <a:pt x="3188" y="0"/>
                      <a:pt x="3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7"/>
              <p:cNvSpPr/>
              <p:nvPr/>
            </p:nvSpPr>
            <p:spPr>
              <a:xfrm>
                <a:off x="7158192" y="2225480"/>
                <a:ext cx="273596" cy="1700924"/>
              </a:xfrm>
              <a:custGeom>
                <a:rect b="b" l="l" r="r" t="t"/>
                <a:pathLst>
                  <a:path extrusionOk="0" h="16835" w="2708">
                    <a:moveTo>
                      <a:pt x="760" y="0"/>
                    </a:moveTo>
                    <a:cubicBezTo>
                      <a:pt x="760" y="0"/>
                      <a:pt x="839" y="10321"/>
                      <a:pt x="1" y="16835"/>
                    </a:cubicBezTo>
                    <a:lnTo>
                      <a:pt x="2707" y="16835"/>
                    </a:lnTo>
                    <a:cubicBezTo>
                      <a:pt x="1319" y="10321"/>
                      <a:pt x="1459" y="0"/>
                      <a:pt x="14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7"/>
              <p:cNvSpPr/>
              <p:nvPr/>
            </p:nvSpPr>
            <p:spPr>
              <a:xfrm>
                <a:off x="6670403" y="3926295"/>
                <a:ext cx="1072763" cy="218034"/>
              </a:xfrm>
              <a:custGeom>
                <a:rect b="b" l="l" r="r" t="t"/>
                <a:pathLst>
                  <a:path extrusionOk="0" h="2158" w="10618">
                    <a:moveTo>
                      <a:pt x="3091" y="1"/>
                    </a:moveTo>
                    <a:cubicBezTo>
                      <a:pt x="314" y="1"/>
                      <a:pt x="0" y="2157"/>
                      <a:pt x="0" y="2157"/>
                    </a:cubicBezTo>
                    <a:lnTo>
                      <a:pt x="10618" y="2157"/>
                    </a:lnTo>
                    <a:cubicBezTo>
                      <a:pt x="10618" y="2157"/>
                      <a:pt x="10303" y="1"/>
                      <a:pt x="75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7"/>
              <p:cNvSpPr/>
              <p:nvPr/>
            </p:nvSpPr>
            <p:spPr>
              <a:xfrm>
                <a:off x="7077062" y="1419124"/>
                <a:ext cx="261169" cy="242484"/>
              </a:xfrm>
              <a:custGeom>
                <a:rect b="b" l="l" r="r" t="t"/>
                <a:pathLst>
                  <a:path extrusionOk="0" h="2400" w="2585">
                    <a:moveTo>
                      <a:pt x="1305" y="0"/>
                    </a:moveTo>
                    <a:cubicBezTo>
                      <a:pt x="1238" y="0"/>
                      <a:pt x="1169" y="6"/>
                      <a:pt x="1101" y="18"/>
                    </a:cubicBezTo>
                    <a:cubicBezTo>
                      <a:pt x="446" y="123"/>
                      <a:pt x="0" y="734"/>
                      <a:pt x="114" y="1389"/>
                    </a:cubicBezTo>
                    <a:cubicBezTo>
                      <a:pt x="208" y="1979"/>
                      <a:pt x="715" y="2399"/>
                      <a:pt x="1293" y="2399"/>
                    </a:cubicBezTo>
                    <a:cubicBezTo>
                      <a:pt x="1357" y="2399"/>
                      <a:pt x="1420" y="2394"/>
                      <a:pt x="1485" y="2384"/>
                    </a:cubicBezTo>
                    <a:cubicBezTo>
                      <a:pt x="2140" y="2279"/>
                      <a:pt x="2585" y="1659"/>
                      <a:pt x="2480" y="1005"/>
                    </a:cubicBezTo>
                    <a:cubicBezTo>
                      <a:pt x="2386" y="418"/>
                      <a:pt x="1880" y="0"/>
                      <a:pt x="1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7"/>
              <p:cNvSpPr/>
              <p:nvPr/>
            </p:nvSpPr>
            <p:spPr>
              <a:xfrm>
                <a:off x="7010885" y="1824373"/>
                <a:ext cx="394431" cy="353218"/>
              </a:xfrm>
              <a:custGeom>
                <a:rect b="b" l="l" r="r" t="t"/>
                <a:pathLst>
                  <a:path extrusionOk="0" h="3496" w="3904">
                    <a:moveTo>
                      <a:pt x="1948" y="1"/>
                    </a:moveTo>
                    <a:cubicBezTo>
                      <a:pt x="1780" y="1"/>
                      <a:pt x="1610" y="25"/>
                      <a:pt x="1441" y="76"/>
                    </a:cubicBezTo>
                    <a:cubicBezTo>
                      <a:pt x="524" y="355"/>
                      <a:pt x="1" y="1333"/>
                      <a:pt x="280" y="2259"/>
                    </a:cubicBezTo>
                    <a:cubicBezTo>
                      <a:pt x="508" y="3008"/>
                      <a:pt x="1204" y="3495"/>
                      <a:pt x="1951" y="3495"/>
                    </a:cubicBezTo>
                    <a:cubicBezTo>
                      <a:pt x="2118" y="3495"/>
                      <a:pt x="2287" y="3471"/>
                      <a:pt x="2454" y="3420"/>
                    </a:cubicBezTo>
                    <a:cubicBezTo>
                      <a:pt x="3380" y="3141"/>
                      <a:pt x="3904" y="2163"/>
                      <a:pt x="3624" y="1246"/>
                    </a:cubicBezTo>
                    <a:cubicBezTo>
                      <a:pt x="3396" y="489"/>
                      <a:pt x="2700" y="1"/>
                      <a:pt x="19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7"/>
              <p:cNvSpPr/>
              <p:nvPr/>
            </p:nvSpPr>
            <p:spPr>
              <a:xfrm>
                <a:off x="7136167" y="1929045"/>
                <a:ext cx="142961" cy="143874"/>
              </a:xfrm>
              <a:custGeom>
                <a:rect b="b" l="l" r="r" t="t"/>
                <a:pathLst>
                  <a:path extrusionOk="0" h="1424" w="1415">
                    <a:moveTo>
                      <a:pt x="693" y="0"/>
                    </a:moveTo>
                    <a:cubicBezTo>
                      <a:pt x="307" y="0"/>
                      <a:pt x="0" y="328"/>
                      <a:pt x="0" y="716"/>
                    </a:cubicBezTo>
                    <a:cubicBezTo>
                      <a:pt x="0" y="1109"/>
                      <a:pt x="315" y="1423"/>
                      <a:pt x="708" y="1423"/>
                    </a:cubicBezTo>
                    <a:cubicBezTo>
                      <a:pt x="1101" y="1423"/>
                      <a:pt x="1415" y="1109"/>
                      <a:pt x="1415" y="716"/>
                    </a:cubicBezTo>
                    <a:cubicBezTo>
                      <a:pt x="1415" y="323"/>
                      <a:pt x="1101" y="0"/>
                      <a:pt x="708" y="0"/>
                    </a:cubicBezTo>
                    <a:cubicBezTo>
                      <a:pt x="703" y="0"/>
                      <a:pt x="698" y="0"/>
                      <a:pt x="6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7"/>
              <p:cNvSpPr/>
              <p:nvPr/>
            </p:nvSpPr>
            <p:spPr>
              <a:xfrm>
                <a:off x="5759993" y="2049882"/>
                <a:ext cx="808159" cy="1116942"/>
              </a:xfrm>
              <a:custGeom>
                <a:rect b="b" l="l" r="r" t="t"/>
                <a:pathLst>
                  <a:path extrusionOk="0" fill="none" h="11055" w="7999">
                    <a:moveTo>
                      <a:pt x="7998" y="11055"/>
                    </a:moveTo>
                    <a:lnTo>
                      <a:pt x="4008" y="0"/>
                    </a:lnTo>
                    <a:lnTo>
                      <a:pt x="0" y="11055"/>
                    </a:lnTo>
                  </a:path>
                </a:pathLst>
              </a:custGeom>
              <a:noFill/>
              <a:ln cap="flat" cmpd="sng" w="545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7"/>
              <p:cNvSpPr/>
              <p:nvPr/>
            </p:nvSpPr>
            <p:spPr>
              <a:xfrm>
                <a:off x="6043189" y="1928136"/>
                <a:ext cx="242680" cy="242686"/>
              </a:xfrm>
              <a:custGeom>
                <a:rect b="b" l="l" r="r" t="t"/>
                <a:pathLst>
                  <a:path extrusionOk="0" h="2402" w="2402">
                    <a:moveTo>
                      <a:pt x="1205" y="1"/>
                    </a:moveTo>
                    <a:cubicBezTo>
                      <a:pt x="541" y="1"/>
                      <a:pt x="0" y="542"/>
                      <a:pt x="0" y="1205"/>
                    </a:cubicBezTo>
                    <a:cubicBezTo>
                      <a:pt x="0" y="1869"/>
                      <a:pt x="541" y="2402"/>
                      <a:pt x="1205" y="2402"/>
                    </a:cubicBezTo>
                    <a:cubicBezTo>
                      <a:pt x="1860" y="2402"/>
                      <a:pt x="2401" y="1869"/>
                      <a:pt x="2401" y="1205"/>
                    </a:cubicBezTo>
                    <a:cubicBezTo>
                      <a:pt x="2401" y="542"/>
                      <a:pt x="1860" y="1"/>
                      <a:pt x="12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7"/>
              <p:cNvSpPr/>
              <p:nvPr/>
            </p:nvSpPr>
            <p:spPr>
              <a:xfrm>
                <a:off x="6114620" y="2000477"/>
                <a:ext cx="99719" cy="98913"/>
              </a:xfrm>
              <a:custGeom>
                <a:rect b="b" l="l" r="r" t="t"/>
                <a:pathLst>
                  <a:path extrusionOk="0" h="979" w="987">
                    <a:moveTo>
                      <a:pt x="498" y="0"/>
                    </a:moveTo>
                    <a:cubicBezTo>
                      <a:pt x="219" y="0"/>
                      <a:pt x="0" y="219"/>
                      <a:pt x="0" y="489"/>
                    </a:cubicBezTo>
                    <a:cubicBezTo>
                      <a:pt x="0" y="760"/>
                      <a:pt x="219" y="978"/>
                      <a:pt x="498" y="978"/>
                    </a:cubicBezTo>
                    <a:cubicBezTo>
                      <a:pt x="769" y="978"/>
                      <a:pt x="987" y="760"/>
                      <a:pt x="987" y="489"/>
                    </a:cubicBezTo>
                    <a:cubicBezTo>
                      <a:pt x="987" y="228"/>
                      <a:pt x="760" y="9"/>
                      <a:pt x="4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7"/>
              <p:cNvSpPr/>
              <p:nvPr/>
            </p:nvSpPr>
            <p:spPr>
              <a:xfrm>
                <a:off x="5759084" y="3074978"/>
                <a:ext cx="809068" cy="414749"/>
              </a:xfrm>
              <a:custGeom>
                <a:rect b="b" l="l" r="r" t="t"/>
                <a:pathLst>
                  <a:path extrusionOk="0" h="4105" w="8008">
                    <a:moveTo>
                      <a:pt x="4000" y="1"/>
                    </a:moveTo>
                    <a:cubicBezTo>
                      <a:pt x="1790" y="1"/>
                      <a:pt x="0" y="332"/>
                      <a:pt x="0" y="743"/>
                    </a:cubicBezTo>
                    <a:cubicBezTo>
                      <a:pt x="0" y="1153"/>
                      <a:pt x="9" y="4104"/>
                      <a:pt x="4000" y="4104"/>
                    </a:cubicBezTo>
                    <a:cubicBezTo>
                      <a:pt x="7999" y="4104"/>
                      <a:pt x="8007" y="1162"/>
                      <a:pt x="8007" y="743"/>
                    </a:cubicBezTo>
                    <a:cubicBezTo>
                      <a:pt x="8007" y="341"/>
                      <a:pt x="6217" y="1"/>
                      <a:pt x="40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7"/>
              <p:cNvSpPr/>
              <p:nvPr/>
            </p:nvSpPr>
            <p:spPr>
              <a:xfrm>
                <a:off x="5805862" y="3092659"/>
                <a:ext cx="714603" cy="114776"/>
              </a:xfrm>
              <a:custGeom>
                <a:rect b="b" l="l" r="r" t="t"/>
                <a:pathLst>
                  <a:path extrusionOk="0" h="1136" w="7073">
                    <a:moveTo>
                      <a:pt x="3537" y="0"/>
                    </a:moveTo>
                    <a:cubicBezTo>
                      <a:pt x="1589" y="0"/>
                      <a:pt x="0" y="253"/>
                      <a:pt x="0" y="568"/>
                    </a:cubicBezTo>
                    <a:cubicBezTo>
                      <a:pt x="0" y="891"/>
                      <a:pt x="1589" y="1135"/>
                      <a:pt x="3537" y="1135"/>
                    </a:cubicBezTo>
                    <a:cubicBezTo>
                      <a:pt x="5492" y="1135"/>
                      <a:pt x="7073" y="891"/>
                      <a:pt x="7073" y="568"/>
                    </a:cubicBezTo>
                    <a:cubicBezTo>
                      <a:pt x="7073" y="253"/>
                      <a:pt x="5492" y="0"/>
                      <a:pt x="3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7"/>
              <p:cNvSpPr/>
              <p:nvPr/>
            </p:nvSpPr>
            <p:spPr>
              <a:xfrm>
                <a:off x="7846329" y="2049882"/>
                <a:ext cx="809068" cy="1116942"/>
              </a:xfrm>
              <a:custGeom>
                <a:rect b="b" l="l" r="r" t="t"/>
                <a:pathLst>
                  <a:path extrusionOk="0" fill="none" h="11055" w="8008">
                    <a:moveTo>
                      <a:pt x="8007" y="11055"/>
                    </a:moveTo>
                    <a:lnTo>
                      <a:pt x="3999" y="0"/>
                    </a:lnTo>
                    <a:lnTo>
                      <a:pt x="0" y="11055"/>
                    </a:lnTo>
                  </a:path>
                </a:pathLst>
              </a:custGeom>
              <a:noFill/>
              <a:ln cap="flat" cmpd="sng" w="545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7"/>
              <p:cNvSpPr/>
              <p:nvPr/>
            </p:nvSpPr>
            <p:spPr>
              <a:xfrm>
                <a:off x="8129525" y="1928136"/>
                <a:ext cx="242680" cy="242686"/>
              </a:xfrm>
              <a:custGeom>
                <a:rect b="b" l="l" r="r" t="t"/>
                <a:pathLst>
                  <a:path extrusionOk="0" h="2402" w="2402">
                    <a:moveTo>
                      <a:pt x="1196" y="1"/>
                    </a:moveTo>
                    <a:cubicBezTo>
                      <a:pt x="541" y="1"/>
                      <a:pt x="0" y="542"/>
                      <a:pt x="0" y="1205"/>
                    </a:cubicBezTo>
                    <a:cubicBezTo>
                      <a:pt x="0" y="1869"/>
                      <a:pt x="541" y="2402"/>
                      <a:pt x="1196" y="2402"/>
                    </a:cubicBezTo>
                    <a:cubicBezTo>
                      <a:pt x="1860" y="2402"/>
                      <a:pt x="2401" y="1869"/>
                      <a:pt x="2401" y="1205"/>
                    </a:cubicBezTo>
                    <a:cubicBezTo>
                      <a:pt x="2401" y="542"/>
                      <a:pt x="1860" y="1"/>
                      <a:pt x="11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7"/>
              <p:cNvSpPr/>
              <p:nvPr/>
            </p:nvSpPr>
            <p:spPr>
              <a:xfrm>
                <a:off x="8200956" y="2000477"/>
                <a:ext cx="99820" cy="98913"/>
              </a:xfrm>
              <a:custGeom>
                <a:rect b="b" l="l" r="r" t="t"/>
                <a:pathLst>
                  <a:path extrusionOk="0" h="979" w="988">
                    <a:moveTo>
                      <a:pt x="489" y="0"/>
                    </a:moveTo>
                    <a:cubicBezTo>
                      <a:pt x="219" y="0"/>
                      <a:pt x="0" y="219"/>
                      <a:pt x="0" y="489"/>
                    </a:cubicBezTo>
                    <a:cubicBezTo>
                      <a:pt x="0" y="760"/>
                      <a:pt x="219" y="978"/>
                      <a:pt x="489" y="978"/>
                    </a:cubicBezTo>
                    <a:cubicBezTo>
                      <a:pt x="769" y="978"/>
                      <a:pt x="987" y="760"/>
                      <a:pt x="987" y="489"/>
                    </a:cubicBezTo>
                    <a:cubicBezTo>
                      <a:pt x="987" y="228"/>
                      <a:pt x="769"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7"/>
              <p:cNvSpPr/>
              <p:nvPr/>
            </p:nvSpPr>
            <p:spPr>
              <a:xfrm>
                <a:off x="7846329" y="3074978"/>
                <a:ext cx="809068" cy="414749"/>
              </a:xfrm>
              <a:custGeom>
                <a:rect b="b" l="l" r="r" t="t"/>
                <a:pathLst>
                  <a:path extrusionOk="0" h="4105" w="8008">
                    <a:moveTo>
                      <a:pt x="3999" y="1"/>
                    </a:moveTo>
                    <a:cubicBezTo>
                      <a:pt x="1790" y="1"/>
                      <a:pt x="0" y="332"/>
                      <a:pt x="0" y="743"/>
                    </a:cubicBezTo>
                    <a:cubicBezTo>
                      <a:pt x="0" y="1153"/>
                      <a:pt x="9" y="4104"/>
                      <a:pt x="3999" y="4104"/>
                    </a:cubicBezTo>
                    <a:cubicBezTo>
                      <a:pt x="7998" y="4104"/>
                      <a:pt x="8007" y="1162"/>
                      <a:pt x="8007" y="743"/>
                    </a:cubicBezTo>
                    <a:cubicBezTo>
                      <a:pt x="8007" y="341"/>
                      <a:pt x="6217" y="1"/>
                      <a:pt x="39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7"/>
              <p:cNvSpPr/>
              <p:nvPr/>
            </p:nvSpPr>
            <p:spPr>
              <a:xfrm>
                <a:off x="6546840" y="3087304"/>
                <a:ext cx="92748" cy="92750"/>
              </a:xfrm>
              <a:custGeom>
                <a:rect b="b" l="l" r="r" t="t"/>
                <a:pathLst>
                  <a:path extrusionOk="0" h="918" w="918">
                    <a:moveTo>
                      <a:pt x="464" y="1"/>
                    </a:moveTo>
                    <a:cubicBezTo>
                      <a:pt x="210" y="1"/>
                      <a:pt x="1" y="210"/>
                      <a:pt x="1" y="464"/>
                    </a:cubicBezTo>
                    <a:cubicBezTo>
                      <a:pt x="1" y="708"/>
                      <a:pt x="210" y="918"/>
                      <a:pt x="464" y="918"/>
                    </a:cubicBezTo>
                    <a:cubicBezTo>
                      <a:pt x="717" y="918"/>
                      <a:pt x="918" y="708"/>
                      <a:pt x="918" y="464"/>
                    </a:cubicBezTo>
                    <a:cubicBezTo>
                      <a:pt x="918" y="210"/>
                      <a:pt x="717" y="1"/>
                      <a:pt x="4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7"/>
              <p:cNvSpPr/>
              <p:nvPr/>
            </p:nvSpPr>
            <p:spPr>
              <a:xfrm>
                <a:off x="7780152" y="3087304"/>
                <a:ext cx="92748" cy="92750"/>
              </a:xfrm>
              <a:custGeom>
                <a:rect b="b" l="l" r="r" t="t"/>
                <a:pathLst>
                  <a:path extrusionOk="0" h="918" w="918">
                    <a:moveTo>
                      <a:pt x="454" y="1"/>
                    </a:moveTo>
                    <a:cubicBezTo>
                      <a:pt x="201" y="1"/>
                      <a:pt x="0" y="210"/>
                      <a:pt x="0" y="464"/>
                    </a:cubicBezTo>
                    <a:cubicBezTo>
                      <a:pt x="0" y="708"/>
                      <a:pt x="201" y="918"/>
                      <a:pt x="454" y="918"/>
                    </a:cubicBezTo>
                    <a:cubicBezTo>
                      <a:pt x="708" y="918"/>
                      <a:pt x="917" y="708"/>
                      <a:pt x="917" y="464"/>
                    </a:cubicBezTo>
                    <a:cubicBezTo>
                      <a:pt x="917" y="210"/>
                      <a:pt x="708" y="1"/>
                      <a:pt x="4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7"/>
              <p:cNvSpPr/>
              <p:nvPr/>
            </p:nvSpPr>
            <p:spPr>
              <a:xfrm>
                <a:off x="7890875" y="3092659"/>
                <a:ext cx="714603" cy="114776"/>
              </a:xfrm>
              <a:custGeom>
                <a:rect b="b" l="l" r="r" t="t"/>
                <a:pathLst>
                  <a:path extrusionOk="0" h="1136" w="7073">
                    <a:moveTo>
                      <a:pt x="3537" y="0"/>
                    </a:moveTo>
                    <a:cubicBezTo>
                      <a:pt x="1589" y="0"/>
                      <a:pt x="0" y="253"/>
                      <a:pt x="0" y="568"/>
                    </a:cubicBezTo>
                    <a:cubicBezTo>
                      <a:pt x="0" y="891"/>
                      <a:pt x="1589" y="1135"/>
                      <a:pt x="3537" y="1135"/>
                    </a:cubicBezTo>
                    <a:cubicBezTo>
                      <a:pt x="5492" y="1135"/>
                      <a:pt x="7073" y="891"/>
                      <a:pt x="7073" y="568"/>
                    </a:cubicBezTo>
                    <a:cubicBezTo>
                      <a:pt x="7073" y="253"/>
                      <a:pt x="5492" y="0"/>
                      <a:pt x="3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9" name="Google Shape;1339;p57"/>
            <p:cNvSpPr/>
            <p:nvPr/>
          </p:nvSpPr>
          <p:spPr>
            <a:xfrm>
              <a:off x="5511449" y="2572177"/>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7"/>
            <p:cNvSpPr/>
            <p:nvPr/>
          </p:nvSpPr>
          <p:spPr>
            <a:xfrm>
              <a:off x="6306966" y="1571617"/>
              <a:ext cx="159916" cy="189840"/>
            </a:xfrm>
            <a:custGeom>
              <a:rect b="b" l="l" r="r" t="t"/>
              <a:pathLst>
                <a:path extrusionOk="0" h="6877" w="5793">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7"/>
            <p:cNvSpPr/>
            <p:nvPr/>
          </p:nvSpPr>
          <p:spPr>
            <a:xfrm>
              <a:off x="8430779" y="1163313"/>
              <a:ext cx="197735" cy="235526"/>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7"/>
            <p:cNvSpPr/>
            <p:nvPr/>
          </p:nvSpPr>
          <p:spPr>
            <a:xfrm>
              <a:off x="5183778" y="2861257"/>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7"/>
            <p:cNvSpPr/>
            <p:nvPr/>
          </p:nvSpPr>
          <p:spPr>
            <a:xfrm>
              <a:off x="7443638" y="1129069"/>
              <a:ext cx="197735" cy="235526"/>
            </a:xfrm>
            <a:custGeom>
              <a:rect b="b" l="l" r="r" t="t"/>
              <a:pathLst>
                <a:path extrusionOk="0" h="8532" w="7163">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7"/>
            <p:cNvSpPr/>
            <p:nvPr/>
          </p:nvSpPr>
          <p:spPr>
            <a:xfrm>
              <a:off x="6172576" y="789424"/>
              <a:ext cx="90600" cy="107163"/>
            </a:xfrm>
            <a:custGeom>
              <a:rect b="b" l="l" r="r" t="t"/>
              <a:pathLst>
                <a:path extrusionOk="0" h="3882" w="3282">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58"/>
          <p:cNvSpPr txBox="1"/>
          <p:nvPr>
            <p:ph type="title"/>
          </p:nvPr>
        </p:nvSpPr>
        <p:spPr>
          <a:xfrm>
            <a:off x="1175575" y="705550"/>
            <a:ext cx="4425000" cy="102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THANKS!</a:t>
            </a:r>
            <a:endParaRPr/>
          </a:p>
        </p:txBody>
      </p:sp>
      <p:sp>
        <p:nvSpPr>
          <p:cNvPr id="1350" name="Google Shape;1350;p58"/>
          <p:cNvSpPr txBox="1"/>
          <p:nvPr>
            <p:ph idx="1" type="subTitle"/>
          </p:nvPr>
        </p:nvSpPr>
        <p:spPr>
          <a:xfrm>
            <a:off x="1335750" y="1793475"/>
            <a:ext cx="3858900" cy="106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Do you have any questions?</a:t>
            </a:r>
            <a:endParaRPr b="1"/>
          </a:p>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yourwebsite.com</a:t>
            </a:r>
            <a:endParaRPr/>
          </a:p>
        </p:txBody>
      </p:sp>
      <p:sp>
        <p:nvSpPr>
          <p:cNvPr id="1351" name="Google Shape;1351;p58"/>
          <p:cNvSpPr txBox="1"/>
          <p:nvPr/>
        </p:nvSpPr>
        <p:spPr>
          <a:xfrm>
            <a:off x="1329675" y="4118724"/>
            <a:ext cx="3858900" cy="207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Zen Kaku Gothic New"/>
                <a:ea typeface="Zen Kaku Gothic New"/>
                <a:cs typeface="Zen Kaku Gothic New"/>
                <a:sym typeface="Zen Kaku Gothic New"/>
              </a:rPr>
              <a:t>Please keep this slide for attribution</a:t>
            </a:r>
            <a:endParaRPr sz="1000">
              <a:solidFill>
                <a:schemeClr val="dk1"/>
              </a:solidFill>
              <a:latin typeface="Zen Kaku Gothic New"/>
              <a:ea typeface="Zen Kaku Gothic New"/>
              <a:cs typeface="Zen Kaku Gothic New"/>
              <a:sym typeface="Zen Kaku Gothic New"/>
            </a:endParaRPr>
          </a:p>
        </p:txBody>
      </p:sp>
      <p:grpSp>
        <p:nvGrpSpPr>
          <p:cNvPr id="1352" name="Google Shape;1352;p58"/>
          <p:cNvGrpSpPr/>
          <p:nvPr/>
        </p:nvGrpSpPr>
        <p:grpSpPr>
          <a:xfrm>
            <a:off x="4910515" y="1512925"/>
            <a:ext cx="3639834" cy="2394137"/>
            <a:chOff x="4904090" y="1487225"/>
            <a:chExt cx="3639834" cy="2394137"/>
          </a:xfrm>
        </p:grpSpPr>
        <p:sp>
          <p:nvSpPr>
            <p:cNvPr id="1353" name="Google Shape;1353;p58"/>
            <p:cNvSpPr/>
            <p:nvPr/>
          </p:nvSpPr>
          <p:spPr>
            <a:xfrm>
              <a:off x="5326534" y="1487225"/>
              <a:ext cx="3011967" cy="2306140"/>
            </a:xfrm>
            <a:custGeom>
              <a:rect b="b" l="l" r="r" t="t"/>
              <a:pathLst>
                <a:path extrusionOk="0" h="88468" w="115556">
                  <a:moveTo>
                    <a:pt x="87198" y="0"/>
                  </a:moveTo>
                  <a:cubicBezTo>
                    <a:pt x="86911" y="0"/>
                    <a:pt x="86625" y="6"/>
                    <a:pt x="86339" y="18"/>
                  </a:cubicBezTo>
                  <a:cubicBezTo>
                    <a:pt x="83685" y="104"/>
                    <a:pt x="81032" y="817"/>
                    <a:pt x="78721" y="2044"/>
                  </a:cubicBezTo>
                  <a:cubicBezTo>
                    <a:pt x="76352" y="3242"/>
                    <a:pt x="74327" y="4869"/>
                    <a:pt x="72558" y="6695"/>
                  </a:cubicBezTo>
                  <a:cubicBezTo>
                    <a:pt x="70732" y="8492"/>
                    <a:pt x="69219" y="10490"/>
                    <a:pt x="67850" y="12601"/>
                  </a:cubicBezTo>
                  <a:cubicBezTo>
                    <a:pt x="66452" y="14741"/>
                    <a:pt x="65624" y="17109"/>
                    <a:pt x="64340" y="19135"/>
                  </a:cubicBezTo>
                  <a:cubicBezTo>
                    <a:pt x="63713" y="20133"/>
                    <a:pt x="62914" y="21046"/>
                    <a:pt x="62001" y="21845"/>
                  </a:cubicBezTo>
                  <a:cubicBezTo>
                    <a:pt x="61059" y="22616"/>
                    <a:pt x="59946" y="23186"/>
                    <a:pt x="58805" y="23700"/>
                  </a:cubicBezTo>
                  <a:cubicBezTo>
                    <a:pt x="57664" y="24156"/>
                    <a:pt x="56466" y="24527"/>
                    <a:pt x="55210" y="24756"/>
                  </a:cubicBezTo>
                  <a:cubicBezTo>
                    <a:pt x="53955" y="25012"/>
                    <a:pt x="52728" y="25184"/>
                    <a:pt x="51444" y="25298"/>
                  </a:cubicBezTo>
                  <a:cubicBezTo>
                    <a:pt x="50160" y="25440"/>
                    <a:pt x="48876" y="25469"/>
                    <a:pt x="47592" y="25497"/>
                  </a:cubicBezTo>
                  <a:cubicBezTo>
                    <a:pt x="46936" y="25555"/>
                    <a:pt x="46251" y="25555"/>
                    <a:pt x="45623" y="25612"/>
                  </a:cubicBezTo>
                  <a:lnTo>
                    <a:pt x="44625" y="25697"/>
                  </a:lnTo>
                  <a:lnTo>
                    <a:pt x="43655" y="25783"/>
                  </a:lnTo>
                  <a:cubicBezTo>
                    <a:pt x="41058" y="26125"/>
                    <a:pt x="38462" y="26753"/>
                    <a:pt x="36179" y="28094"/>
                  </a:cubicBezTo>
                  <a:cubicBezTo>
                    <a:pt x="35038" y="28750"/>
                    <a:pt x="33982" y="29578"/>
                    <a:pt x="33126" y="30548"/>
                  </a:cubicBezTo>
                  <a:cubicBezTo>
                    <a:pt x="32270" y="31518"/>
                    <a:pt x="31614" y="32602"/>
                    <a:pt x="31043" y="33715"/>
                  </a:cubicBezTo>
                  <a:cubicBezTo>
                    <a:pt x="29902" y="35969"/>
                    <a:pt x="29246" y="38365"/>
                    <a:pt x="28390" y="40648"/>
                  </a:cubicBezTo>
                  <a:cubicBezTo>
                    <a:pt x="28190" y="41190"/>
                    <a:pt x="27962" y="41732"/>
                    <a:pt x="27705" y="42303"/>
                  </a:cubicBezTo>
                  <a:cubicBezTo>
                    <a:pt x="27477" y="42845"/>
                    <a:pt x="27220" y="43416"/>
                    <a:pt x="26963" y="43986"/>
                  </a:cubicBezTo>
                  <a:cubicBezTo>
                    <a:pt x="26507" y="45128"/>
                    <a:pt x="26136" y="46297"/>
                    <a:pt x="25793" y="47496"/>
                  </a:cubicBezTo>
                  <a:cubicBezTo>
                    <a:pt x="25109" y="49835"/>
                    <a:pt x="24538" y="52232"/>
                    <a:pt x="23625" y="54486"/>
                  </a:cubicBezTo>
                  <a:cubicBezTo>
                    <a:pt x="22712" y="56712"/>
                    <a:pt x="21428" y="58852"/>
                    <a:pt x="19659" y="60563"/>
                  </a:cubicBezTo>
                  <a:cubicBezTo>
                    <a:pt x="18775" y="61419"/>
                    <a:pt x="17776" y="62218"/>
                    <a:pt x="16692" y="62846"/>
                  </a:cubicBezTo>
                  <a:cubicBezTo>
                    <a:pt x="15636" y="63502"/>
                    <a:pt x="14438" y="64044"/>
                    <a:pt x="13268" y="64501"/>
                  </a:cubicBezTo>
                  <a:lnTo>
                    <a:pt x="12383" y="64815"/>
                  </a:lnTo>
                  <a:lnTo>
                    <a:pt x="11442" y="65100"/>
                  </a:lnTo>
                  <a:cubicBezTo>
                    <a:pt x="11128" y="65186"/>
                    <a:pt x="10843" y="65271"/>
                    <a:pt x="10529" y="65385"/>
                  </a:cubicBezTo>
                  <a:cubicBezTo>
                    <a:pt x="10186" y="65500"/>
                    <a:pt x="9872" y="65557"/>
                    <a:pt x="9587" y="65699"/>
                  </a:cubicBezTo>
                  <a:cubicBezTo>
                    <a:pt x="8389" y="66184"/>
                    <a:pt x="7248" y="66812"/>
                    <a:pt x="6192" y="67554"/>
                  </a:cubicBezTo>
                  <a:cubicBezTo>
                    <a:pt x="4137" y="69095"/>
                    <a:pt x="2625" y="71235"/>
                    <a:pt x="1684" y="73489"/>
                  </a:cubicBezTo>
                  <a:cubicBezTo>
                    <a:pt x="714" y="75771"/>
                    <a:pt x="257" y="78196"/>
                    <a:pt x="114" y="80622"/>
                  </a:cubicBezTo>
                  <a:cubicBezTo>
                    <a:pt x="0" y="83047"/>
                    <a:pt x="114" y="85501"/>
                    <a:pt x="571" y="87897"/>
                  </a:cubicBezTo>
                  <a:cubicBezTo>
                    <a:pt x="143" y="85501"/>
                    <a:pt x="29" y="83047"/>
                    <a:pt x="286" y="80650"/>
                  </a:cubicBezTo>
                  <a:cubicBezTo>
                    <a:pt x="457" y="78225"/>
                    <a:pt x="913" y="75800"/>
                    <a:pt x="1912" y="73546"/>
                  </a:cubicBezTo>
                  <a:cubicBezTo>
                    <a:pt x="2911" y="71320"/>
                    <a:pt x="4423" y="69237"/>
                    <a:pt x="6449" y="67782"/>
                  </a:cubicBezTo>
                  <a:cubicBezTo>
                    <a:pt x="7447" y="67069"/>
                    <a:pt x="8589" y="66470"/>
                    <a:pt x="9758" y="65985"/>
                  </a:cubicBezTo>
                  <a:cubicBezTo>
                    <a:pt x="10044" y="65842"/>
                    <a:pt x="10386" y="65785"/>
                    <a:pt x="10671" y="65671"/>
                  </a:cubicBezTo>
                  <a:cubicBezTo>
                    <a:pt x="10985" y="65557"/>
                    <a:pt x="11271" y="65500"/>
                    <a:pt x="11584" y="65385"/>
                  </a:cubicBezTo>
                  <a:lnTo>
                    <a:pt x="12526" y="65100"/>
                  </a:lnTo>
                  <a:lnTo>
                    <a:pt x="13439" y="64786"/>
                  </a:lnTo>
                  <a:cubicBezTo>
                    <a:pt x="14666" y="64330"/>
                    <a:pt x="15836" y="63788"/>
                    <a:pt x="16948" y="63131"/>
                  </a:cubicBezTo>
                  <a:cubicBezTo>
                    <a:pt x="18033" y="62475"/>
                    <a:pt x="19088" y="61705"/>
                    <a:pt x="20001" y="60820"/>
                  </a:cubicBezTo>
                  <a:cubicBezTo>
                    <a:pt x="21856" y="59080"/>
                    <a:pt x="23226" y="56854"/>
                    <a:pt x="24139" y="54572"/>
                  </a:cubicBezTo>
                  <a:cubicBezTo>
                    <a:pt x="25109" y="52261"/>
                    <a:pt x="25708" y="49864"/>
                    <a:pt x="26393" y="47553"/>
                  </a:cubicBezTo>
                  <a:cubicBezTo>
                    <a:pt x="26735" y="46412"/>
                    <a:pt x="27134" y="45242"/>
                    <a:pt x="27591" y="44129"/>
                  </a:cubicBezTo>
                  <a:cubicBezTo>
                    <a:pt x="27819" y="43558"/>
                    <a:pt x="28105" y="43016"/>
                    <a:pt x="28361" y="42446"/>
                  </a:cubicBezTo>
                  <a:cubicBezTo>
                    <a:pt x="28590" y="41875"/>
                    <a:pt x="28846" y="41304"/>
                    <a:pt x="29075" y="40734"/>
                  </a:cubicBezTo>
                  <a:cubicBezTo>
                    <a:pt x="29931" y="38451"/>
                    <a:pt x="30587" y="36111"/>
                    <a:pt x="31700" y="33943"/>
                  </a:cubicBezTo>
                  <a:cubicBezTo>
                    <a:pt x="32270" y="32859"/>
                    <a:pt x="32926" y="31832"/>
                    <a:pt x="33725" y="30947"/>
                  </a:cubicBezTo>
                  <a:cubicBezTo>
                    <a:pt x="34524" y="30034"/>
                    <a:pt x="35523" y="29264"/>
                    <a:pt x="36579" y="28636"/>
                  </a:cubicBezTo>
                  <a:cubicBezTo>
                    <a:pt x="38719" y="27438"/>
                    <a:pt x="41258" y="26810"/>
                    <a:pt x="43797" y="26496"/>
                  </a:cubicBezTo>
                  <a:lnTo>
                    <a:pt x="44767" y="26410"/>
                  </a:lnTo>
                  <a:lnTo>
                    <a:pt x="45709" y="26325"/>
                  </a:lnTo>
                  <a:cubicBezTo>
                    <a:pt x="46365" y="26296"/>
                    <a:pt x="46993" y="26296"/>
                    <a:pt x="47649" y="26268"/>
                  </a:cubicBezTo>
                  <a:cubicBezTo>
                    <a:pt x="48962" y="26239"/>
                    <a:pt x="50246" y="26182"/>
                    <a:pt x="51558" y="26097"/>
                  </a:cubicBezTo>
                  <a:cubicBezTo>
                    <a:pt x="52842" y="25983"/>
                    <a:pt x="54183" y="25783"/>
                    <a:pt x="55467" y="25555"/>
                  </a:cubicBezTo>
                  <a:cubicBezTo>
                    <a:pt x="56751" y="25298"/>
                    <a:pt x="58035" y="24955"/>
                    <a:pt x="59233" y="24442"/>
                  </a:cubicBezTo>
                  <a:cubicBezTo>
                    <a:pt x="60460" y="23957"/>
                    <a:pt x="61630" y="23300"/>
                    <a:pt x="62629" y="22445"/>
                  </a:cubicBezTo>
                  <a:cubicBezTo>
                    <a:pt x="63656" y="21617"/>
                    <a:pt x="64483" y="20590"/>
                    <a:pt x="65168" y="19534"/>
                  </a:cubicBezTo>
                  <a:cubicBezTo>
                    <a:pt x="66509" y="17337"/>
                    <a:pt x="67336" y="15026"/>
                    <a:pt x="68649" y="13000"/>
                  </a:cubicBezTo>
                  <a:cubicBezTo>
                    <a:pt x="70018" y="10918"/>
                    <a:pt x="71502" y="8977"/>
                    <a:pt x="73242" y="7208"/>
                  </a:cubicBezTo>
                  <a:cubicBezTo>
                    <a:pt x="74954" y="5439"/>
                    <a:pt x="76952" y="3899"/>
                    <a:pt x="79177" y="2757"/>
                  </a:cubicBezTo>
                  <a:cubicBezTo>
                    <a:pt x="81374" y="1616"/>
                    <a:pt x="83856" y="931"/>
                    <a:pt x="86367" y="846"/>
                  </a:cubicBezTo>
                  <a:cubicBezTo>
                    <a:pt x="86667" y="832"/>
                    <a:pt x="86967" y="825"/>
                    <a:pt x="87266" y="825"/>
                  </a:cubicBezTo>
                  <a:cubicBezTo>
                    <a:pt x="89504" y="825"/>
                    <a:pt x="91729" y="1200"/>
                    <a:pt x="93843" y="1930"/>
                  </a:cubicBezTo>
                  <a:cubicBezTo>
                    <a:pt x="94442" y="2130"/>
                    <a:pt x="95013" y="2358"/>
                    <a:pt x="95612" y="2586"/>
                  </a:cubicBezTo>
                  <a:cubicBezTo>
                    <a:pt x="96182" y="2843"/>
                    <a:pt x="96753" y="3071"/>
                    <a:pt x="97324" y="3357"/>
                  </a:cubicBezTo>
                  <a:cubicBezTo>
                    <a:pt x="97923" y="3613"/>
                    <a:pt x="98465" y="3927"/>
                    <a:pt x="99007" y="4212"/>
                  </a:cubicBezTo>
                  <a:cubicBezTo>
                    <a:pt x="99292" y="4355"/>
                    <a:pt x="99549" y="4555"/>
                    <a:pt x="99777" y="4726"/>
                  </a:cubicBezTo>
                  <a:lnTo>
                    <a:pt x="100548" y="5268"/>
                  </a:lnTo>
                  <a:cubicBezTo>
                    <a:pt x="102488" y="6723"/>
                    <a:pt x="104114" y="8606"/>
                    <a:pt x="105256" y="10718"/>
                  </a:cubicBezTo>
                  <a:cubicBezTo>
                    <a:pt x="106397" y="12829"/>
                    <a:pt x="107110" y="15140"/>
                    <a:pt x="107567" y="17480"/>
                  </a:cubicBezTo>
                  <a:cubicBezTo>
                    <a:pt x="108023" y="19848"/>
                    <a:pt x="108194" y="22245"/>
                    <a:pt x="108166" y="24670"/>
                  </a:cubicBezTo>
                  <a:cubicBezTo>
                    <a:pt x="108166" y="27095"/>
                    <a:pt x="107966" y="29520"/>
                    <a:pt x="107681" y="31889"/>
                  </a:cubicBezTo>
                  <a:cubicBezTo>
                    <a:pt x="107338" y="34285"/>
                    <a:pt x="106968" y="36682"/>
                    <a:pt x="106454" y="39079"/>
                  </a:cubicBezTo>
                  <a:cubicBezTo>
                    <a:pt x="106311" y="39678"/>
                    <a:pt x="106197" y="40277"/>
                    <a:pt x="106112" y="40876"/>
                  </a:cubicBezTo>
                  <a:lnTo>
                    <a:pt x="105969" y="41818"/>
                  </a:lnTo>
                  <a:cubicBezTo>
                    <a:pt x="105883" y="42132"/>
                    <a:pt x="105826" y="42417"/>
                    <a:pt x="105826" y="42731"/>
                  </a:cubicBezTo>
                  <a:cubicBezTo>
                    <a:pt x="105798" y="43359"/>
                    <a:pt x="105741" y="43986"/>
                    <a:pt x="105712" y="44585"/>
                  </a:cubicBezTo>
                  <a:cubicBezTo>
                    <a:pt x="105741" y="45213"/>
                    <a:pt x="105769" y="45841"/>
                    <a:pt x="105826" y="46440"/>
                  </a:cubicBezTo>
                  <a:cubicBezTo>
                    <a:pt x="106055" y="48951"/>
                    <a:pt x="106939" y="51348"/>
                    <a:pt x="108109" y="53545"/>
                  </a:cubicBezTo>
                  <a:cubicBezTo>
                    <a:pt x="109250" y="55770"/>
                    <a:pt x="110677" y="57824"/>
                    <a:pt x="111761" y="59964"/>
                  </a:cubicBezTo>
                  <a:lnTo>
                    <a:pt x="112189" y="60792"/>
                  </a:lnTo>
                  <a:cubicBezTo>
                    <a:pt x="112303" y="61049"/>
                    <a:pt x="112446" y="61334"/>
                    <a:pt x="112560" y="61619"/>
                  </a:cubicBezTo>
                  <a:cubicBezTo>
                    <a:pt x="112674" y="61847"/>
                    <a:pt x="112817" y="62133"/>
                    <a:pt x="112902" y="62418"/>
                  </a:cubicBezTo>
                  <a:lnTo>
                    <a:pt x="113188" y="63274"/>
                  </a:lnTo>
                  <a:cubicBezTo>
                    <a:pt x="113587" y="64415"/>
                    <a:pt x="113844" y="65614"/>
                    <a:pt x="114015" y="66783"/>
                  </a:cubicBezTo>
                  <a:cubicBezTo>
                    <a:pt x="114386" y="69180"/>
                    <a:pt x="114443" y="71605"/>
                    <a:pt x="114272" y="73974"/>
                  </a:cubicBezTo>
                  <a:cubicBezTo>
                    <a:pt x="114101" y="76370"/>
                    <a:pt x="113701" y="78767"/>
                    <a:pt x="113016" y="81078"/>
                  </a:cubicBezTo>
                  <a:cubicBezTo>
                    <a:pt x="112351" y="83323"/>
                    <a:pt x="111471" y="85540"/>
                    <a:pt x="110140" y="87470"/>
                  </a:cubicBezTo>
                  <a:lnTo>
                    <a:pt x="110140" y="87470"/>
                  </a:lnTo>
                  <a:lnTo>
                    <a:pt x="83029" y="87526"/>
                  </a:lnTo>
                  <a:lnTo>
                    <a:pt x="55610" y="87640"/>
                  </a:lnTo>
                  <a:lnTo>
                    <a:pt x="571" y="87897"/>
                  </a:lnTo>
                  <a:lnTo>
                    <a:pt x="55495" y="88297"/>
                  </a:lnTo>
                  <a:lnTo>
                    <a:pt x="83000" y="88382"/>
                  </a:lnTo>
                  <a:lnTo>
                    <a:pt x="110534" y="88468"/>
                  </a:lnTo>
                  <a:lnTo>
                    <a:pt x="110791" y="88468"/>
                  </a:lnTo>
                  <a:lnTo>
                    <a:pt x="110934" y="88297"/>
                  </a:lnTo>
                  <a:cubicBezTo>
                    <a:pt x="112389" y="86185"/>
                    <a:pt x="113359" y="83817"/>
                    <a:pt x="114072" y="81478"/>
                  </a:cubicBezTo>
                  <a:cubicBezTo>
                    <a:pt x="114785" y="79081"/>
                    <a:pt x="115213" y="76656"/>
                    <a:pt x="115385" y="74202"/>
                  </a:cubicBezTo>
                  <a:cubicBezTo>
                    <a:pt x="115556" y="71748"/>
                    <a:pt x="115499" y="69266"/>
                    <a:pt x="115128" y="66812"/>
                  </a:cubicBezTo>
                  <a:cubicBezTo>
                    <a:pt x="114957" y="65614"/>
                    <a:pt x="114700" y="64358"/>
                    <a:pt x="114300" y="63188"/>
                  </a:cubicBezTo>
                  <a:lnTo>
                    <a:pt x="113986" y="62275"/>
                  </a:lnTo>
                  <a:cubicBezTo>
                    <a:pt x="113872" y="61990"/>
                    <a:pt x="113730" y="61705"/>
                    <a:pt x="113644" y="61419"/>
                  </a:cubicBezTo>
                  <a:cubicBezTo>
                    <a:pt x="113501" y="61134"/>
                    <a:pt x="113387" y="60849"/>
                    <a:pt x="113245" y="60563"/>
                  </a:cubicBezTo>
                  <a:lnTo>
                    <a:pt x="112817" y="59765"/>
                  </a:lnTo>
                  <a:cubicBezTo>
                    <a:pt x="111647" y="57511"/>
                    <a:pt x="110249" y="55485"/>
                    <a:pt x="109136" y="53288"/>
                  </a:cubicBezTo>
                  <a:cubicBezTo>
                    <a:pt x="108023" y="51148"/>
                    <a:pt x="107224" y="48865"/>
                    <a:pt x="106968" y="46526"/>
                  </a:cubicBezTo>
                  <a:cubicBezTo>
                    <a:pt x="106939" y="45926"/>
                    <a:pt x="106939" y="45356"/>
                    <a:pt x="106882" y="44728"/>
                  </a:cubicBezTo>
                  <a:cubicBezTo>
                    <a:pt x="106939" y="44129"/>
                    <a:pt x="106968" y="43558"/>
                    <a:pt x="106996" y="42959"/>
                  </a:cubicBezTo>
                  <a:cubicBezTo>
                    <a:pt x="106996" y="42645"/>
                    <a:pt x="107053" y="42360"/>
                    <a:pt x="107110" y="42075"/>
                  </a:cubicBezTo>
                  <a:lnTo>
                    <a:pt x="107253" y="41162"/>
                  </a:lnTo>
                  <a:cubicBezTo>
                    <a:pt x="107338" y="40591"/>
                    <a:pt x="107510" y="39992"/>
                    <a:pt x="107595" y="39393"/>
                  </a:cubicBezTo>
                  <a:cubicBezTo>
                    <a:pt x="108052" y="36996"/>
                    <a:pt x="108480" y="34571"/>
                    <a:pt x="108822" y="32145"/>
                  </a:cubicBezTo>
                  <a:cubicBezTo>
                    <a:pt x="109421" y="27295"/>
                    <a:pt x="109650" y="22330"/>
                    <a:pt x="108708" y="17451"/>
                  </a:cubicBezTo>
                  <a:cubicBezTo>
                    <a:pt x="108223" y="15026"/>
                    <a:pt x="107453" y="12601"/>
                    <a:pt x="106254" y="10375"/>
                  </a:cubicBezTo>
                  <a:cubicBezTo>
                    <a:pt x="105027" y="8178"/>
                    <a:pt x="103315" y="6153"/>
                    <a:pt x="101233" y="4612"/>
                  </a:cubicBezTo>
                  <a:cubicBezTo>
                    <a:pt x="100947" y="4384"/>
                    <a:pt x="100690" y="4212"/>
                    <a:pt x="100405" y="4041"/>
                  </a:cubicBezTo>
                  <a:cubicBezTo>
                    <a:pt x="100148" y="3870"/>
                    <a:pt x="99863" y="3642"/>
                    <a:pt x="99578" y="3499"/>
                  </a:cubicBezTo>
                  <a:cubicBezTo>
                    <a:pt x="99007" y="3214"/>
                    <a:pt x="98436" y="2871"/>
                    <a:pt x="97837" y="2615"/>
                  </a:cubicBezTo>
                  <a:cubicBezTo>
                    <a:pt x="97267" y="2329"/>
                    <a:pt x="96667" y="2073"/>
                    <a:pt x="96040" y="1816"/>
                  </a:cubicBezTo>
                  <a:cubicBezTo>
                    <a:pt x="95441" y="1588"/>
                    <a:pt x="94841" y="1331"/>
                    <a:pt x="94185" y="1160"/>
                  </a:cubicBezTo>
                  <a:cubicBezTo>
                    <a:pt x="91968" y="420"/>
                    <a:pt x="89591" y="0"/>
                    <a:pt x="871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8"/>
            <p:cNvSpPr/>
            <p:nvPr/>
          </p:nvSpPr>
          <p:spPr>
            <a:xfrm>
              <a:off x="4981446" y="1545848"/>
              <a:ext cx="3324330" cy="2232655"/>
            </a:xfrm>
            <a:custGeom>
              <a:rect b="b" l="l" r="r" t="t"/>
              <a:pathLst>
                <a:path extrusionOk="0" h="85649" w="127540">
                  <a:moveTo>
                    <a:pt x="96714" y="1"/>
                  </a:moveTo>
                  <a:cubicBezTo>
                    <a:pt x="88217" y="1"/>
                    <a:pt x="81545" y="4940"/>
                    <a:pt x="76410" y="12121"/>
                  </a:cubicBezTo>
                  <a:cubicBezTo>
                    <a:pt x="72415" y="17770"/>
                    <a:pt x="73157" y="24647"/>
                    <a:pt x="54554" y="24932"/>
                  </a:cubicBezTo>
                  <a:cubicBezTo>
                    <a:pt x="35922" y="25217"/>
                    <a:pt x="36950" y="34462"/>
                    <a:pt x="33098" y="41737"/>
                  </a:cubicBezTo>
                  <a:cubicBezTo>
                    <a:pt x="29246" y="49013"/>
                    <a:pt x="30758" y="59541"/>
                    <a:pt x="15379" y="63564"/>
                  </a:cubicBezTo>
                  <a:cubicBezTo>
                    <a:pt x="0" y="67587"/>
                    <a:pt x="4138" y="85620"/>
                    <a:pt x="4138" y="85620"/>
                  </a:cubicBezTo>
                  <a:lnTo>
                    <a:pt x="4138" y="85648"/>
                  </a:lnTo>
                  <a:lnTo>
                    <a:pt x="121548" y="85648"/>
                  </a:lnTo>
                  <a:cubicBezTo>
                    <a:pt x="125028" y="81283"/>
                    <a:pt x="127539" y="72295"/>
                    <a:pt x="125685" y="63593"/>
                  </a:cubicBezTo>
                  <a:cubicBezTo>
                    <a:pt x="123830" y="54862"/>
                    <a:pt x="114842" y="50839"/>
                    <a:pt x="117610" y="39169"/>
                  </a:cubicBezTo>
                  <a:cubicBezTo>
                    <a:pt x="120321" y="27471"/>
                    <a:pt x="122803" y="9467"/>
                    <a:pt x="108480" y="2848"/>
                  </a:cubicBezTo>
                  <a:cubicBezTo>
                    <a:pt x="104218" y="882"/>
                    <a:pt x="100303" y="1"/>
                    <a:pt x="967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1355" name="Google Shape;1355;p58"/>
            <p:cNvSpPr/>
            <p:nvPr/>
          </p:nvSpPr>
          <p:spPr>
            <a:xfrm flipH="1">
              <a:off x="4936427" y="3778484"/>
              <a:ext cx="3324553" cy="54390"/>
            </a:xfrm>
            <a:custGeom>
              <a:rect b="b" l="l" r="r" t="t"/>
              <a:pathLst>
                <a:path extrusionOk="0" h="2483" w="129423">
                  <a:moveTo>
                    <a:pt x="1027" y="1"/>
                  </a:moveTo>
                  <a:cubicBezTo>
                    <a:pt x="457" y="1"/>
                    <a:pt x="0" y="486"/>
                    <a:pt x="0" y="1056"/>
                  </a:cubicBezTo>
                  <a:lnTo>
                    <a:pt x="0" y="1427"/>
                  </a:lnTo>
                  <a:cubicBezTo>
                    <a:pt x="0" y="1998"/>
                    <a:pt x="457" y="2483"/>
                    <a:pt x="1027" y="2483"/>
                  </a:cubicBezTo>
                  <a:lnTo>
                    <a:pt x="128366" y="2483"/>
                  </a:lnTo>
                  <a:cubicBezTo>
                    <a:pt x="128937" y="2483"/>
                    <a:pt x="129422" y="1998"/>
                    <a:pt x="129394" y="1427"/>
                  </a:cubicBezTo>
                  <a:lnTo>
                    <a:pt x="129394" y="1056"/>
                  </a:lnTo>
                  <a:cubicBezTo>
                    <a:pt x="129394" y="486"/>
                    <a:pt x="128937" y="1"/>
                    <a:pt x="128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8"/>
            <p:cNvSpPr/>
            <p:nvPr/>
          </p:nvSpPr>
          <p:spPr>
            <a:xfrm>
              <a:off x="8169300" y="2551322"/>
              <a:ext cx="62294" cy="73136"/>
            </a:xfrm>
            <a:custGeom>
              <a:rect b="b" l="l" r="r" t="t"/>
              <a:pathLst>
                <a:path extrusionOk="0" h="769" w="655">
                  <a:moveTo>
                    <a:pt x="332" y="0"/>
                  </a:moveTo>
                  <a:lnTo>
                    <a:pt x="210" y="254"/>
                  </a:lnTo>
                  <a:lnTo>
                    <a:pt x="0" y="385"/>
                  </a:lnTo>
                  <a:lnTo>
                    <a:pt x="210" y="516"/>
                  </a:lnTo>
                  <a:lnTo>
                    <a:pt x="332" y="769"/>
                  </a:lnTo>
                  <a:lnTo>
                    <a:pt x="445" y="516"/>
                  </a:lnTo>
                  <a:lnTo>
                    <a:pt x="655" y="385"/>
                  </a:lnTo>
                  <a:lnTo>
                    <a:pt x="445" y="254"/>
                  </a:lnTo>
                  <a:lnTo>
                    <a:pt x="3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8"/>
            <p:cNvSpPr/>
            <p:nvPr/>
          </p:nvSpPr>
          <p:spPr>
            <a:xfrm>
              <a:off x="8200779" y="2252408"/>
              <a:ext cx="92347" cy="110512"/>
            </a:xfrm>
            <a:custGeom>
              <a:rect b="b" l="l" r="r" t="t"/>
              <a:pathLst>
                <a:path extrusionOk="0" h="1162" w="971">
                  <a:moveTo>
                    <a:pt x="490" y="0"/>
                  </a:moveTo>
                  <a:lnTo>
                    <a:pt x="315" y="384"/>
                  </a:lnTo>
                  <a:lnTo>
                    <a:pt x="1" y="576"/>
                  </a:lnTo>
                  <a:lnTo>
                    <a:pt x="315" y="777"/>
                  </a:lnTo>
                  <a:lnTo>
                    <a:pt x="490" y="1161"/>
                  </a:lnTo>
                  <a:lnTo>
                    <a:pt x="656" y="777"/>
                  </a:lnTo>
                  <a:lnTo>
                    <a:pt x="970" y="576"/>
                  </a:lnTo>
                  <a:lnTo>
                    <a:pt x="656" y="384"/>
                  </a:lnTo>
                  <a:lnTo>
                    <a:pt x="4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8"/>
            <p:cNvSpPr/>
            <p:nvPr/>
          </p:nvSpPr>
          <p:spPr>
            <a:xfrm>
              <a:off x="7426251" y="2414276"/>
              <a:ext cx="745623" cy="926037"/>
            </a:xfrm>
            <a:custGeom>
              <a:rect b="b" l="l" r="r" t="t"/>
              <a:pathLst>
                <a:path extrusionOk="0" h="9737" w="7840">
                  <a:moveTo>
                    <a:pt x="5700" y="1"/>
                  </a:moveTo>
                  <a:cubicBezTo>
                    <a:pt x="5686" y="1"/>
                    <a:pt x="0" y="3553"/>
                    <a:pt x="1614" y="9736"/>
                  </a:cubicBezTo>
                  <a:cubicBezTo>
                    <a:pt x="1614" y="9736"/>
                    <a:pt x="7839" y="6855"/>
                    <a:pt x="5700" y="1"/>
                  </a:cubicBezTo>
                  <a:cubicBezTo>
                    <a:pt x="5700" y="1"/>
                    <a:pt x="5700" y="1"/>
                    <a:pt x="57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8"/>
            <p:cNvSpPr/>
            <p:nvPr/>
          </p:nvSpPr>
          <p:spPr>
            <a:xfrm>
              <a:off x="7593730" y="2440145"/>
              <a:ext cx="390501" cy="872493"/>
            </a:xfrm>
            <a:custGeom>
              <a:rect b="b" l="l" r="r" t="t"/>
              <a:pathLst>
                <a:path extrusionOk="0" h="9174" w="4106">
                  <a:moveTo>
                    <a:pt x="3823" y="0"/>
                  </a:moveTo>
                  <a:cubicBezTo>
                    <a:pt x="3810" y="0"/>
                    <a:pt x="3798" y="8"/>
                    <a:pt x="3791" y="26"/>
                  </a:cubicBezTo>
                  <a:cubicBezTo>
                    <a:pt x="3773" y="122"/>
                    <a:pt x="3747" y="209"/>
                    <a:pt x="3782" y="288"/>
                  </a:cubicBezTo>
                  <a:cubicBezTo>
                    <a:pt x="3633" y="907"/>
                    <a:pt x="3433" y="1519"/>
                    <a:pt x="3223" y="2121"/>
                  </a:cubicBezTo>
                  <a:cubicBezTo>
                    <a:pt x="3101" y="1868"/>
                    <a:pt x="3022" y="1606"/>
                    <a:pt x="2996" y="1335"/>
                  </a:cubicBezTo>
                  <a:cubicBezTo>
                    <a:pt x="2996" y="1248"/>
                    <a:pt x="2987" y="1169"/>
                    <a:pt x="2996" y="1091"/>
                  </a:cubicBezTo>
                  <a:cubicBezTo>
                    <a:pt x="2996" y="1073"/>
                    <a:pt x="3005" y="1047"/>
                    <a:pt x="3005" y="1030"/>
                  </a:cubicBezTo>
                  <a:lnTo>
                    <a:pt x="3005" y="1021"/>
                  </a:lnTo>
                  <a:cubicBezTo>
                    <a:pt x="3016" y="993"/>
                    <a:pt x="2991" y="972"/>
                    <a:pt x="2970" y="972"/>
                  </a:cubicBezTo>
                  <a:cubicBezTo>
                    <a:pt x="2958" y="972"/>
                    <a:pt x="2947" y="979"/>
                    <a:pt x="2944" y="995"/>
                  </a:cubicBezTo>
                  <a:cubicBezTo>
                    <a:pt x="2917" y="1108"/>
                    <a:pt x="2917" y="1222"/>
                    <a:pt x="2926" y="1335"/>
                  </a:cubicBezTo>
                  <a:cubicBezTo>
                    <a:pt x="2952" y="1641"/>
                    <a:pt x="3057" y="1938"/>
                    <a:pt x="3188" y="2208"/>
                  </a:cubicBezTo>
                  <a:cubicBezTo>
                    <a:pt x="3136" y="2357"/>
                    <a:pt x="3083" y="2514"/>
                    <a:pt x="3031" y="2654"/>
                  </a:cubicBezTo>
                  <a:cubicBezTo>
                    <a:pt x="2743" y="3440"/>
                    <a:pt x="2420" y="4217"/>
                    <a:pt x="2079" y="4976"/>
                  </a:cubicBezTo>
                  <a:cubicBezTo>
                    <a:pt x="1983" y="4688"/>
                    <a:pt x="1913" y="4391"/>
                    <a:pt x="1870" y="4086"/>
                  </a:cubicBezTo>
                  <a:cubicBezTo>
                    <a:pt x="1809" y="3623"/>
                    <a:pt x="1817" y="3160"/>
                    <a:pt x="1870" y="2697"/>
                  </a:cubicBezTo>
                  <a:cubicBezTo>
                    <a:pt x="1905" y="2514"/>
                    <a:pt x="1922" y="2313"/>
                    <a:pt x="1983" y="2130"/>
                  </a:cubicBezTo>
                  <a:cubicBezTo>
                    <a:pt x="1988" y="2104"/>
                    <a:pt x="1966" y="2087"/>
                    <a:pt x="1945" y="2087"/>
                  </a:cubicBezTo>
                  <a:cubicBezTo>
                    <a:pt x="1930" y="2087"/>
                    <a:pt x="1917" y="2095"/>
                    <a:pt x="1913" y="2112"/>
                  </a:cubicBezTo>
                  <a:cubicBezTo>
                    <a:pt x="1905" y="2182"/>
                    <a:pt x="1878" y="2252"/>
                    <a:pt x="1870" y="2313"/>
                  </a:cubicBezTo>
                  <a:cubicBezTo>
                    <a:pt x="1686" y="3221"/>
                    <a:pt x="1730" y="4191"/>
                    <a:pt x="2036" y="5064"/>
                  </a:cubicBezTo>
                  <a:cubicBezTo>
                    <a:pt x="1730" y="5754"/>
                    <a:pt x="1416" y="6417"/>
                    <a:pt x="1084" y="7089"/>
                  </a:cubicBezTo>
                  <a:cubicBezTo>
                    <a:pt x="1031" y="7177"/>
                    <a:pt x="988" y="7273"/>
                    <a:pt x="944" y="7360"/>
                  </a:cubicBezTo>
                  <a:cubicBezTo>
                    <a:pt x="831" y="7116"/>
                    <a:pt x="769" y="6871"/>
                    <a:pt x="726" y="6609"/>
                  </a:cubicBezTo>
                  <a:cubicBezTo>
                    <a:pt x="639" y="6138"/>
                    <a:pt x="630" y="5657"/>
                    <a:pt x="647" y="5177"/>
                  </a:cubicBezTo>
                  <a:cubicBezTo>
                    <a:pt x="656" y="4959"/>
                    <a:pt x="673" y="4732"/>
                    <a:pt x="700" y="4496"/>
                  </a:cubicBezTo>
                  <a:cubicBezTo>
                    <a:pt x="709" y="4481"/>
                    <a:pt x="692" y="4470"/>
                    <a:pt x="673" y="4470"/>
                  </a:cubicBezTo>
                  <a:cubicBezTo>
                    <a:pt x="658" y="4470"/>
                    <a:pt x="642" y="4477"/>
                    <a:pt x="639" y="4496"/>
                  </a:cubicBezTo>
                  <a:cubicBezTo>
                    <a:pt x="630" y="4575"/>
                    <a:pt x="612" y="4662"/>
                    <a:pt x="604" y="4741"/>
                  </a:cubicBezTo>
                  <a:cubicBezTo>
                    <a:pt x="560" y="5151"/>
                    <a:pt x="551" y="5570"/>
                    <a:pt x="569" y="5981"/>
                  </a:cubicBezTo>
                  <a:cubicBezTo>
                    <a:pt x="604" y="6478"/>
                    <a:pt x="682" y="6985"/>
                    <a:pt x="892" y="7447"/>
                  </a:cubicBezTo>
                  <a:cubicBezTo>
                    <a:pt x="700" y="7832"/>
                    <a:pt x="508" y="8198"/>
                    <a:pt x="307" y="8574"/>
                  </a:cubicBezTo>
                  <a:lnTo>
                    <a:pt x="19" y="9124"/>
                  </a:lnTo>
                  <a:cubicBezTo>
                    <a:pt x="0" y="9149"/>
                    <a:pt x="21" y="9173"/>
                    <a:pt x="44" y="9173"/>
                  </a:cubicBezTo>
                  <a:cubicBezTo>
                    <a:pt x="53" y="9173"/>
                    <a:pt x="63" y="9169"/>
                    <a:pt x="71" y="9159"/>
                  </a:cubicBezTo>
                  <a:lnTo>
                    <a:pt x="71" y="9150"/>
                  </a:lnTo>
                  <a:cubicBezTo>
                    <a:pt x="115" y="9080"/>
                    <a:pt x="158" y="8993"/>
                    <a:pt x="193" y="8932"/>
                  </a:cubicBezTo>
                  <a:cubicBezTo>
                    <a:pt x="281" y="8775"/>
                    <a:pt x="350" y="8617"/>
                    <a:pt x="438" y="8460"/>
                  </a:cubicBezTo>
                  <a:cubicBezTo>
                    <a:pt x="438" y="8452"/>
                    <a:pt x="455" y="8452"/>
                    <a:pt x="455" y="8443"/>
                  </a:cubicBezTo>
                  <a:cubicBezTo>
                    <a:pt x="726" y="8312"/>
                    <a:pt x="979" y="8146"/>
                    <a:pt x="1215" y="7971"/>
                  </a:cubicBezTo>
                  <a:cubicBezTo>
                    <a:pt x="1660" y="7631"/>
                    <a:pt x="2079" y="7247"/>
                    <a:pt x="2481" y="6845"/>
                  </a:cubicBezTo>
                  <a:cubicBezTo>
                    <a:pt x="2664" y="6653"/>
                    <a:pt x="2865" y="6452"/>
                    <a:pt x="3048" y="6242"/>
                  </a:cubicBezTo>
                  <a:cubicBezTo>
                    <a:pt x="3067" y="6224"/>
                    <a:pt x="3051" y="6202"/>
                    <a:pt x="3028" y="6202"/>
                  </a:cubicBezTo>
                  <a:cubicBezTo>
                    <a:pt x="3018" y="6202"/>
                    <a:pt x="3007" y="6206"/>
                    <a:pt x="2996" y="6216"/>
                  </a:cubicBezTo>
                  <a:cubicBezTo>
                    <a:pt x="2935" y="6277"/>
                    <a:pt x="2865" y="6356"/>
                    <a:pt x="2804" y="6417"/>
                  </a:cubicBezTo>
                  <a:cubicBezTo>
                    <a:pt x="2472" y="6784"/>
                    <a:pt x="2123" y="7116"/>
                    <a:pt x="1765" y="7439"/>
                  </a:cubicBezTo>
                  <a:cubicBezTo>
                    <a:pt x="1372" y="7771"/>
                    <a:pt x="953" y="8111"/>
                    <a:pt x="481" y="8338"/>
                  </a:cubicBezTo>
                  <a:cubicBezTo>
                    <a:pt x="639" y="8041"/>
                    <a:pt x="787" y="7744"/>
                    <a:pt x="944" y="7447"/>
                  </a:cubicBezTo>
                  <a:cubicBezTo>
                    <a:pt x="1040" y="7255"/>
                    <a:pt x="1127" y="7089"/>
                    <a:pt x="1215" y="6897"/>
                  </a:cubicBezTo>
                  <a:cubicBezTo>
                    <a:pt x="1311" y="6679"/>
                    <a:pt x="1424" y="6478"/>
                    <a:pt x="1520" y="6260"/>
                  </a:cubicBezTo>
                  <a:cubicBezTo>
                    <a:pt x="1791" y="6190"/>
                    <a:pt x="2044" y="6068"/>
                    <a:pt x="2289" y="5919"/>
                  </a:cubicBezTo>
                  <a:cubicBezTo>
                    <a:pt x="2708" y="5640"/>
                    <a:pt x="3083" y="5282"/>
                    <a:pt x="3406" y="4907"/>
                  </a:cubicBezTo>
                  <a:cubicBezTo>
                    <a:pt x="3572" y="4714"/>
                    <a:pt x="3729" y="4522"/>
                    <a:pt x="3869" y="4313"/>
                  </a:cubicBezTo>
                  <a:cubicBezTo>
                    <a:pt x="3888" y="4288"/>
                    <a:pt x="3862" y="4267"/>
                    <a:pt x="3839" y="4267"/>
                  </a:cubicBezTo>
                  <a:cubicBezTo>
                    <a:pt x="3830" y="4267"/>
                    <a:pt x="3822" y="4270"/>
                    <a:pt x="3817" y="4278"/>
                  </a:cubicBezTo>
                  <a:cubicBezTo>
                    <a:pt x="3756" y="4348"/>
                    <a:pt x="3712" y="4426"/>
                    <a:pt x="3660" y="4487"/>
                  </a:cubicBezTo>
                  <a:cubicBezTo>
                    <a:pt x="3415" y="4828"/>
                    <a:pt x="3127" y="5142"/>
                    <a:pt x="2813" y="5430"/>
                  </a:cubicBezTo>
                  <a:cubicBezTo>
                    <a:pt x="2446" y="5754"/>
                    <a:pt x="2027" y="6059"/>
                    <a:pt x="1547" y="6190"/>
                  </a:cubicBezTo>
                  <a:cubicBezTo>
                    <a:pt x="1774" y="5719"/>
                    <a:pt x="1983" y="5256"/>
                    <a:pt x="2184" y="4784"/>
                  </a:cubicBezTo>
                  <a:cubicBezTo>
                    <a:pt x="2359" y="4400"/>
                    <a:pt x="2525" y="4016"/>
                    <a:pt x="2682" y="3623"/>
                  </a:cubicBezTo>
                  <a:cubicBezTo>
                    <a:pt x="2839" y="3562"/>
                    <a:pt x="2996" y="3466"/>
                    <a:pt x="3136" y="3352"/>
                  </a:cubicBezTo>
                  <a:cubicBezTo>
                    <a:pt x="3502" y="3082"/>
                    <a:pt x="3826" y="2732"/>
                    <a:pt x="4087" y="2374"/>
                  </a:cubicBezTo>
                  <a:cubicBezTo>
                    <a:pt x="4106" y="2350"/>
                    <a:pt x="4081" y="2325"/>
                    <a:pt x="4058" y="2325"/>
                  </a:cubicBezTo>
                  <a:cubicBezTo>
                    <a:pt x="4049" y="2325"/>
                    <a:pt x="4040" y="2329"/>
                    <a:pt x="4035" y="2339"/>
                  </a:cubicBezTo>
                  <a:cubicBezTo>
                    <a:pt x="4009" y="2383"/>
                    <a:pt x="3983" y="2418"/>
                    <a:pt x="3948" y="2462"/>
                  </a:cubicBezTo>
                  <a:cubicBezTo>
                    <a:pt x="3791" y="2654"/>
                    <a:pt x="3616" y="2837"/>
                    <a:pt x="3433" y="3012"/>
                  </a:cubicBezTo>
                  <a:cubicBezTo>
                    <a:pt x="3214" y="3221"/>
                    <a:pt x="2987" y="3405"/>
                    <a:pt x="2725" y="3536"/>
                  </a:cubicBezTo>
                  <a:cubicBezTo>
                    <a:pt x="2874" y="3160"/>
                    <a:pt x="3022" y="2776"/>
                    <a:pt x="3162" y="2392"/>
                  </a:cubicBezTo>
                  <a:cubicBezTo>
                    <a:pt x="3179" y="2339"/>
                    <a:pt x="3197" y="2296"/>
                    <a:pt x="3214" y="2243"/>
                  </a:cubicBezTo>
                  <a:lnTo>
                    <a:pt x="3214" y="2226"/>
                  </a:lnTo>
                  <a:cubicBezTo>
                    <a:pt x="3468" y="1519"/>
                    <a:pt x="3695" y="785"/>
                    <a:pt x="3860" y="43"/>
                  </a:cubicBezTo>
                  <a:cubicBezTo>
                    <a:pt x="3860" y="17"/>
                    <a:pt x="3842" y="0"/>
                    <a:pt x="38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8"/>
            <p:cNvSpPr/>
            <p:nvPr/>
          </p:nvSpPr>
          <p:spPr>
            <a:xfrm>
              <a:off x="7597153" y="2701587"/>
              <a:ext cx="946770" cy="774916"/>
            </a:xfrm>
            <a:custGeom>
              <a:rect b="b" l="l" r="r" t="t"/>
              <a:pathLst>
                <a:path extrusionOk="0" h="8148" w="9955">
                  <a:moveTo>
                    <a:pt x="9954" y="1"/>
                  </a:moveTo>
                  <a:cubicBezTo>
                    <a:pt x="9954" y="1"/>
                    <a:pt x="9954" y="1"/>
                    <a:pt x="9954" y="1"/>
                  </a:cubicBezTo>
                  <a:lnTo>
                    <a:pt x="9954" y="1"/>
                  </a:lnTo>
                  <a:cubicBezTo>
                    <a:pt x="9954" y="1"/>
                    <a:pt x="9954" y="1"/>
                    <a:pt x="9954" y="1"/>
                  </a:cubicBezTo>
                  <a:close/>
                  <a:moveTo>
                    <a:pt x="9954" y="1"/>
                  </a:moveTo>
                  <a:cubicBezTo>
                    <a:pt x="9934" y="12"/>
                    <a:pt x="1620" y="2502"/>
                    <a:pt x="0" y="8147"/>
                  </a:cubicBezTo>
                  <a:cubicBezTo>
                    <a:pt x="0" y="8147"/>
                    <a:pt x="8539" y="6314"/>
                    <a:pt x="99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8"/>
            <p:cNvSpPr/>
            <p:nvPr/>
          </p:nvSpPr>
          <p:spPr>
            <a:xfrm>
              <a:off x="7626350" y="2723271"/>
              <a:ext cx="893987" cy="729170"/>
            </a:xfrm>
            <a:custGeom>
              <a:rect b="b" l="l" r="r" t="t"/>
              <a:pathLst>
                <a:path extrusionOk="0" h="7667" w="9400">
                  <a:moveTo>
                    <a:pt x="9362" y="0"/>
                  </a:moveTo>
                  <a:cubicBezTo>
                    <a:pt x="9350" y="0"/>
                    <a:pt x="9336" y="5"/>
                    <a:pt x="9324" y="17"/>
                  </a:cubicBezTo>
                  <a:cubicBezTo>
                    <a:pt x="9245" y="105"/>
                    <a:pt x="9167" y="183"/>
                    <a:pt x="9071" y="236"/>
                  </a:cubicBezTo>
                  <a:cubicBezTo>
                    <a:pt x="8556" y="768"/>
                    <a:pt x="7997" y="1283"/>
                    <a:pt x="7429" y="1799"/>
                  </a:cubicBezTo>
                  <a:cubicBezTo>
                    <a:pt x="7447" y="1563"/>
                    <a:pt x="7499" y="1318"/>
                    <a:pt x="7621" y="1074"/>
                  </a:cubicBezTo>
                  <a:cubicBezTo>
                    <a:pt x="7647" y="1013"/>
                    <a:pt x="7691" y="934"/>
                    <a:pt x="7752" y="864"/>
                  </a:cubicBezTo>
                  <a:cubicBezTo>
                    <a:pt x="7761" y="847"/>
                    <a:pt x="7778" y="838"/>
                    <a:pt x="7796" y="812"/>
                  </a:cubicBezTo>
                  <a:lnTo>
                    <a:pt x="7805" y="803"/>
                  </a:lnTo>
                  <a:cubicBezTo>
                    <a:pt x="7828" y="780"/>
                    <a:pt x="7809" y="764"/>
                    <a:pt x="7785" y="764"/>
                  </a:cubicBezTo>
                  <a:cubicBezTo>
                    <a:pt x="7774" y="764"/>
                    <a:pt x="7761" y="768"/>
                    <a:pt x="7752" y="777"/>
                  </a:cubicBezTo>
                  <a:cubicBezTo>
                    <a:pt x="7665" y="864"/>
                    <a:pt x="7604" y="978"/>
                    <a:pt x="7551" y="1074"/>
                  </a:cubicBezTo>
                  <a:cubicBezTo>
                    <a:pt x="7412" y="1345"/>
                    <a:pt x="7359" y="1624"/>
                    <a:pt x="7359" y="1868"/>
                  </a:cubicBezTo>
                  <a:cubicBezTo>
                    <a:pt x="7211" y="1991"/>
                    <a:pt x="7071" y="2122"/>
                    <a:pt x="6931" y="2244"/>
                  </a:cubicBezTo>
                  <a:cubicBezTo>
                    <a:pt x="6163" y="2907"/>
                    <a:pt x="5377" y="3554"/>
                    <a:pt x="4574" y="4200"/>
                  </a:cubicBezTo>
                  <a:cubicBezTo>
                    <a:pt x="4618" y="3938"/>
                    <a:pt x="4714" y="3658"/>
                    <a:pt x="4836" y="3388"/>
                  </a:cubicBezTo>
                  <a:cubicBezTo>
                    <a:pt x="5028" y="2977"/>
                    <a:pt x="5290" y="2567"/>
                    <a:pt x="5613" y="2165"/>
                  </a:cubicBezTo>
                  <a:cubicBezTo>
                    <a:pt x="5744" y="1999"/>
                    <a:pt x="5884" y="1825"/>
                    <a:pt x="6050" y="1676"/>
                  </a:cubicBezTo>
                  <a:cubicBezTo>
                    <a:pt x="6067" y="1653"/>
                    <a:pt x="6050" y="1638"/>
                    <a:pt x="6026" y="1638"/>
                  </a:cubicBezTo>
                  <a:cubicBezTo>
                    <a:pt x="6014" y="1638"/>
                    <a:pt x="6000" y="1641"/>
                    <a:pt x="5988" y="1650"/>
                  </a:cubicBezTo>
                  <a:cubicBezTo>
                    <a:pt x="5936" y="1711"/>
                    <a:pt x="5884" y="1772"/>
                    <a:pt x="5831" y="1825"/>
                  </a:cubicBezTo>
                  <a:cubicBezTo>
                    <a:pt x="5115" y="2611"/>
                    <a:pt x="4626" y="3475"/>
                    <a:pt x="4487" y="4287"/>
                  </a:cubicBezTo>
                  <a:cubicBezTo>
                    <a:pt x="3779" y="4837"/>
                    <a:pt x="3046" y="5405"/>
                    <a:pt x="2312" y="5955"/>
                  </a:cubicBezTo>
                  <a:cubicBezTo>
                    <a:pt x="2216" y="6033"/>
                    <a:pt x="2103" y="6103"/>
                    <a:pt x="2007" y="6182"/>
                  </a:cubicBezTo>
                  <a:cubicBezTo>
                    <a:pt x="2016" y="5955"/>
                    <a:pt x="2085" y="5710"/>
                    <a:pt x="2182" y="5483"/>
                  </a:cubicBezTo>
                  <a:cubicBezTo>
                    <a:pt x="2356" y="5055"/>
                    <a:pt x="2609" y="4619"/>
                    <a:pt x="2906" y="4208"/>
                  </a:cubicBezTo>
                  <a:cubicBezTo>
                    <a:pt x="3046" y="3999"/>
                    <a:pt x="3186" y="3798"/>
                    <a:pt x="3352" y="3606"/>
                  </a:cubicBezTo>
                  <a:cubicBezTo>
                    <a:pt x="3371" y="3586"/>
                    <a:pt x="3358" y="3575"/>
                    <a:pt x="3336" y="3575"/>
                  </a:cubicBezTo>
                  <a:cubicBezTo>
                    <a:pt x="3319" y="3575"/>
                    <a:pt x="3297" y="3582"/>
                    <a:pt x="3282" y="3597"/>
                  </a:cubicBezTo>
                  <a:cubicBezTo>
                    <a:pt x="3229" y="3658"/>
                    <a:pt x="3177" y="3728"/>
                    <a:pt x="3125" y="3798"/>
                  </a:cubicBezTo>
                  <a:cubicBezTo>
                    <a:pt x="2845" y="4165"/>
                    <a:pt x="2609" y="4523"/>
                    <a:pt x="2400" y="4890"/>
                  </a:cubicBezTo>
                  <a:cubicBezTo>
                    <a:pt x="2164" y="5344"/>
                    <a:pt x="1954" y="5798"/>
                    <a:pt x="1946" y="6226"/>
                  </a:cubicBezTo>
                  <a:cubicBezTo>
                    <a:pt x="1527" y="6540"/>
                    <a:pt x="1099" y="6845"/>
                    <a:pt x="680" y="7151"/>
                  </a:cubicBezTo>
                  <a:cubicBezTo>
                    <a:pt x="461" y="7308"/>
                    <a:pt x="252" y="7457"/>
                    <a:pt x="34" y="7614"/>
                  </a:cubicBezTo>
                  <a:cubicBezTo>
                    <a:pt x="1" y="7640"/>
                    <a:pt x="17" y="7667"/>
                    <a:pt x="47" y="7667"/>
                  </a:cubicBezTo>
                  <a:cubicBezTo>
                    <a:pt x="56" y="7667"/>
                    <a:pt x="67" y="7664"/>
                    <a:pt x="77" y="7657"/>
                  </a:cubicBezTo>
                  <a:cubicBezTo>
                    <a:pt x="77" y="7649"/>
                    <a:pt x="86" y="7649"/>
                    <a:pt x="86" y="7649"/>
                  </a:cubicBezTo>
                  <a:cubicBezTo>
                    <a:pt x="173" y="7588"/>
                    <a:pt x="261" y="7527"/>
                    <a:pt x="339" y="7465"/>
                  </a:cubicBezTo>
                  <a:cubicBezTo>
                    <a:pt x="514" y="7352"/>
                    <a:pt x="697" y="7221"/>
                    <a:pt x="872" y="7090"/>
                  </a:cubicBezTo>
                  <a:cubicBezTo>
                    <a:pt x="881" y="7090"/>
                    <a:pt x="881" y="7072"/>
                    <a:pt x="898" y="7072"/>
                  </a:cubicBezTo>
                  <a:cubicBezTo>
                    <a:pt x="1265" y="7003"/>
                    <a:pt x="1640" y="6880"/>
                    <a:pt x="2007" y="6749"/>
                  </a:cubicBezTo>
                  <a:cubicBezTo>
                    <a:pt x="2705" y="6505"/>
                    <a:pt x="3386" y="6217"/>
                    <a:pt x="4050" y="5911"/>
                  </a:cubicBezTo>
                  <a:cubicBezTo>
                    <a:pt x="4373" y="5754"/>
                    <a:pt x="4705" y="5606"/>
                    <a:pt x="5019" y="5440"/>
                  </a:cubicBezTo>
                  <a:cubicBezTo>
                    <a:pt x="5052" y="5413"/>
                    <a:pt x="5035" y="5387"/>
                    <a:pt x="5006" y="5387"/>
                  </a:cubicBezTo>
                  <a:cubicBezTo>
                    <a:pt x="4997" y="5387"/>
                    <a:pt x="4986" y="5390"/>
                    <a:pt x="4976" y="5396"/>
                  </a:cubicBezTo>
                  <a:cubicBezTo>
                    <a:pt x="4880" y="5448"/>
                    <a:pt x="4757" y="5501"/>
                    <a:pt x="4653" y="5562"/>
                  </a:cubicBezTo>
                  <a:cubicBezTo>
                    <a:pt x="4094" y="5833"/>
                    <a:pt x="3517" y="6095"/>
                    <a:pt x="2932" y="6339"/>
                  </a:cubicBezTo>
                  <a:cubicBezTo>
                    <a:pt x="2312" y="6583"/>
                    <a:pt x="1658" y="6837"/>
                    <a:pt x="1011" y="6994"/>
                  </a:cubicBezTo>
                  <a:cubicBezTo>
                    <a:pt x="1352" y="6749"/>
                    <a:pt x="1693" y="6505"/>
                    <a:pt x="2016" y="6260"/>
                  </a:cubicBezTo>
                  <a:cubicBezTo>
                    <a:pt x="2225" y="6112"/>
                    <a:pt x="2435" y="5964"/>
                    <a:pt x="2627" y="5806"/>
                  </a:cubicBezTo>
                  <a:cubicBezTo>
                    <a:pt x="2863" y="5632"/>
                    <a:pt x="3098" y="5448"/>
                    <a:pt x="3325" y="5274"/>
                  </a:cubicBezTo>
                  <a:cubicBezTo>
                    <a:pt x="3666" y="5248"/>
                    <a:pt x="4015" y="5169"/>
                    <a:pt x="4364" y="5055"/>
                  </a:cubicBezTo>
                  <a:cubicBezTo>
                    <a:pt x="5002" y="4863"/>
                    <a:pt x="5613" y="4575"/>
                    <a:pt x="6189" y="4278"/>
                  </a:cubicBezTo>
                  <a:cubicBezTo>
                    <a:pt x="6469" y="4130"/>
                    <a:pt x="6757" y="3973"/>
                    <a:pt x="7028" y="3816"/>
                  </a:cubicBezTo>
                  <a:cubicBezTo>
                    <a:pt x="7060" y="3790"/>
                    <a:pt x="7044" y="3759"/>
                    <a:pt x="7016" y="3759"/>
                  </a:cubicBezTo>
                  <a:cubicBezTo>
                    <a:pt x="7007" y="3759"/>
                    <a:pt x="6995" y="3763"/>
                    <a:pt x="6984" y="3772"/>
                  </a:cubicBezTo>
                  <a:cubicBezTo>
                    <a:pt x="6888" y="3824"/>
                    <a:pt x="6801" y="3877"/>
                    <a:pt x="6704" y="3938"/>
                  </a:cubicBezTo>
                  <a:cubicBezTo>
                    <a:pt x="6224" y="4200"/>
                    <a:pt x="5735" y="4444"/>
                    <a:pt x="5229" y="4663"/>
                  </a:cubicBezTo>
                  <a:cubicBezTo>
                    <a:pt x="4644" y="4916"/>
                    <a:pt x="3998" y="5143"/>
                    <a:pt x="3395" y="5204"/>
                  </a:cubicBezTo>
                  <a:cubicBezTo>
                    <a:pt x="3902" y="4820"/>
                    <a:pt x="4399" y="4427"/>
                    <a:pt x="4888" y="4034"/>
                  </a:cubicBezTo>
                  <a:cubicBezTo>
                    <a:pt x="5299" y="3702"/>
                    <a:pt x="5692" y="3388"/>
                    <a:pt x="6085" y="3065"/>
                  </a:cubicBezTo>
                  <a:cubicBezTo>
                    <a:pt x="6303" y="3004"/>
                    <a:pt x="6521" y="2942"/>
                    <a:pt x="6739" y="2864"/>
                  </a:cubicBezTo>
                  <a:cubicBezTo>
                    <a:pt x="7289" y="2672"/>
                    <a:pt x="7840" y="2410"/>
                    <a:pt x="8337" y="2113"/>
                  </a:cubicBezTo>
                  <a:cubicBezTo>
                    <a:pt x="8370" y="2087"/>
                    <a:pt x="8353" y="2060"/>
                    <a:pt x="8324" y="2060"/>
                  </a:cubicBezTo>
                  <a:cubicBezTo>
                    <a:pt x="8315" y="2060"/>
                    <a:pt x="8304" y="2063"/>
                    <a:pt x="8294" y="2069"/>
                  </a:cubicBezTo>
                  <a:lnTo>
                    <a:pt x="8136" y="2165"/>
                  </a:lnTo>
                  <a:cubicBezTo>
                    <a:pt x="7848" y="2322"/>
                    <a:pt x="7551" y="2471"/>
                    <a:pt x="7246" y="2602"/>
                  </a:cubicBezTo>
                  <a:cubicBezTo>
                    <a:pt x="6897" y="2759"/>
                    <a:pt x="6530" y="2899"/>
                    <a:pt x="6172" y="2986"/>
                  </a:cubicBezTo>
                  <a:cubicBezTo>
                    <a:pt x="6547" y="2672"/>
                    <a:pt x="6923" y="2349"/>
                    <a:pt x="7289" y="2026"/>
                  </a:cubicBezTo>
                  <a:cubicBezTo>
                    <a:pt x="7333" y="1982"/>
                    <a:pt x="7394" y="1938"/>
                    <a:pt x="7438" y="1895"/>
                  </a:cubicBezTo>
                  <a:lnTo>
                    <a:pt x="7447" y="1895"/>
                  </a:lnTo>
                  <a:cubicBezTo>
                    <a:pt x="8119" y="1292"/>
                    <a:pt x="8774" y="672"/>
                    <a:pt x="9376" y="35"/>
                  </a:cubicBezTo>
                  <a:cubicBezTo>
                    <a:pt x="9399" y="18"/>
                    <a:pt x="9385" y="0"/>
                    <a:pt x="93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8"/>
            <p:cNvSpPr/>
            <p:nvPr/>
          </p:nvSpPr>
          <p:spPr>
            <a:xfrm>
              <a:off x="5456360" y="2410187"/>
              <a:ext cx="220929" cy="1129467"/>
            </a:xfrm>
            <a:custGeom>
              <a:rect b="b" l="l" r="r" t="t"/>
              <a:pathLst>
                <a:path extrusionOk="0" h="11876" w="2323">
                  <a:moveTo>
                    <a:pt x="0" y="0"/>
                  </a:moveTo>
                  <a:lnTo>
                    <a:pt x="0" y="11875"/>
                  </a:lnTo>
                  <a:lnTo>
                    <a:pt x="2323" y="11875"/>
                  </a:lnTo>
                  <a:lnTo>
                    <a:pt x="23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8"/>
            <p:cNvSpPr/>
            <p:nvPr/>
          </p:nvSpPr>
          <p:spPr>
            <a:xfrm>
              <a:off x="5483750" y="2410187"/>
              <a:ext cx="15027" cy="1129467"/>
            </a:xfrm>
            <a:custGeom>
              <a:rect b="b" l="l" r="r" t="t"/>
              <a:pathLst>
                <a:path extrusionOk="0" h="11876" w="158">
                  <a:moveTo>
                    <a:pt x="0" y="0"/>
                  </a:moveTo>
                  <a:lnTo>
                    <a:pt x="0" y="11875"/>
                  </a:lnTo>
                  <a:lnTo>
                    <a:pt x="157" y="11875"/>
                  </a:lnTo>
                  <a:lnTo>
                    <a:pt x="1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8"/>
            <p:cNvSpPr/>
            <p:nvPr/>
          </p:nvSpPr>
          <p:spPr>
            <a:xfrm>
              <a:off x="5533584" y="2410187"/>
              <a:ext cx="15027" cy="1129467"/>
            </a:xfrm>
            <a:custGeom>
              <a:rect b="b" l="l" r="r" t="t"/>
              <a:pathLst>
                <a:path extrusionOk="0" h="11876" w="158">
                  <a:moveTo>
                    <a:pt x="0" y="0"/>
                  </a:moveTo>
                  <a:lnTo>
                    <a:pt x="0" y="11875"/>
                  </a:lnTo>
                  <a:lnTo>
                    <a:pt x="157" y="11875"/>
                  </a:lnTo>
                  <a:lnTo>
                    <a:pt x="1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8"/>
            <p:cNvSpPr/>
            <p:nvPr/>
          </p:nvSpPr>
          <p:spPr>
            <a:xfrm>
              <a:off x="5585036" y="2410187"/>
              <a:ext cx="14171" cy="1129467"/>
            </a:xfrm>
            <a:custGeom>
              <a:rect b="b" l="l" r="r" t="t"/>
              <a:pathLst>
                <a:path extrusionOk="0" h="11876" w="149">
                  <a:moveTo>
                    <a:pt x="0" y="0"/>
                  </a:moveTo>
                  <a:lnTo>
                    <a:pt x="0" y="11875"/>
                  </a:lnTo>
                  <a:lnTo>
                    <a:pt x="149" y="11875"/>
                  </a:lnTo>
                  <a:lnTo>
                    <a:pt x="1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8"/>
            <p:cNvSpPr/>
            <p:nvPr/>
          </p:nvSpPr>
          <p:spPr>
            <a:xfrm>
              <a:off x="5635726" y="2410187"/>
              <a:ext cx="14171" cy="1129467"/>
            </a:xfrm>
            <a:custGeom>
              <a:rect b="b" l="l" r="r" t="t"/>
              <a:pathLst>
                <a:path extrusionOk="0" h="11876" w="149">
                  <a:moveTo>
                    <a:pt x="0" y="0"/>
                  </a:moveTo>
                  <a:lnTo>
                    <a:pt x="0" y="11875"/>
                  </a:lnTo>
                  <a:lnTo>
                    <a:pt x="149" y="11875"/>
                  </a:lnTo>
                  <a:lnTo>
                    <a:pt x="1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8"/>
            <p:cNvSpPr/>
            <p:nvPr/>
          </p:nvSpPr>
          <p:spPr>
            <a:xfrm>
              <a:off x="5413175" y="2327998"/>
              <a:ext cx="306428" cy="127925"/>
            </a:xfrm>
            <a:custGeom>
              <a:rect b="b" l="l" r="r" t="t"/>
              <a:pathLst>
                <a:path extrusionOk="0" h="1136" w="3222">
                  <a:moveTo>
                    <a:pt x="0" y="0"/>
                  </a:moveTo>
                  <a:lnTo>
                    <a:pt x="0" y="1135"/>
                  </a:lnTo>
                  <a:lnTo>
                    <a:pt x="3222" y="1135"/>
                  </a:lnTo>
                  <a:lnTo>
                    <a:pt x="322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8"/>
            <p:cNvSpPr/>
            <p:nvPr/>
          </p:nvSpPr>
          <p:spPr>
            <a:xfrm>
              <a:off x="5413182" y="3539553"/>
              <a:ext cx="306428" cy="108039"/>
            </a:xfrm>
            <a:custGeom>
              <a:rect b="b" l="l" r="r" t="t"/>
              <a:pathLst>
                <a:path extrusionOk="0" h="1136" w="3222">
                  <a:moveTo>
                    <a:pt x="0" y="0"/>
                  </a:moveTo>
                  <a:lnTo>
                    <a:pt x="0" y="1135"/>
                  </a:lnTo>
                  <a:lnTo>
                    <a:pt x="3222" y="1135"/>
                  </a:lnTo>
                  <a:lnTo>
                    <a:pt x="322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8"/>
            <p:cNvSpPr/>
            <p:nvPr/>
          </p:nvSpPr>
          <p:spPr>
            <a:xfrm>
              <a:off x="5413182" y="3622579"/>
              <a:ext cx="306428" cy="25773"/>
            </a:xfrm>
            <a:custGeom>
              <a:rect b="b" l="l" r="r" t="t"/>
              <a:pathLst>
                <a:path extrusionOk="0" h="271" w="3222">
                  <a:moveTo>
                    <a:pt x="0" y="0"/>
                  </a:moveTo>
                  <a:lnTo>
                    <a:pt x="0" y="271"/>
                  </a:lnTo>
                  <a:lnTo>
                    <a:pt x="3222" y="271"/>
                  </a:lnTo>
                  <a:lnTo>
                    <a:pt x="32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8"/>
            <p:cNvSpPr/>
            <p:nvPr/>
          </p:nvSpPr>
          <p:spPr>
            <a:xfrm>
              <a:off x="5851612" y="2410187"/>
              <a:ext cx="220929" cy="1129467"/>
            </a:xfrm>
            <a:custGeom>
              <a:rect b="b" l="l" r="r" t="t"/>
              <a:pathLst>
                <a:path extrusionOk="0" h="11876" w="2323">
                  <a:moveTo>
                    <a:pt x="0" y="0"/>
                  </a:moveTo>
                  <a:lnTo>
                    <a:pt x="0" y="11875"/>
                  </a:lnTo>
                  <a:lnTo>
                    <a:pt x="2323" y="11875"/>
                  </a:lnTo>
                  <a:lnTo>
                    <a:pt x="23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8"/>
            <p:cNvSpPr/>
            <p:nvPr/>
          </p:nvSpPr>
          <p:spPr>
            <a:xfrm>
              <a:off x="5878146" y="2410187"/>
              <a:ext cx="15027" cy="1129467"/>
            </a:xfrm>
            <a:custGeom>
              <a:rect b="b" l="l" r="r" t="t"/>
              <a:pathLst>
                <a:path extrusionOk="0" h="11876" w="158">
                  <a:moveTo>
                    <a:pt x="1" y="0"/>
                  </a:moveTo>
                  <a:lnTo>
                    <a:pt x="1" y="11875"/>
                  </a:lnTo>
                  <a:lnTo>
                    <a:pt x="158" y="11875"/>
                  </a:lnTo>
                  <a:lnTo>
                    <a:pt x="1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8"/>
            <p:cNvSpPr/>
            <p:nvPr/>
          </p:nvSpPr>
          <p:spPr>
            <a:xfrm>
              <a:off x="5929693" y="2410187"/>
              <a:ext cx="14171" cy="1129467"/>
            </a:xfrm>
            <a:custGeom>
              <a:rect b="b" l="l" r="r" t="t"/>
              <a:pathLst>
                <a:path extrusionOk="0" h="11876" w="149">
                  <a:moveTo>
                    <a:pt x="0" y="0"/>
                  </a:moveTo>
                  <a:lnTo>
                    <a:pt x="0" y="11875"/>
                  </a:lnTo>
                  <a:lnTo>
                    <a:pt x="149" y="11875"/>
                  </a:lnTo>
                  <a:lnTo>
                    <a:pt x="1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8"/>
            <p:cNvSpPr/>
            <p:nvPr/>
          </p:nvSpPr>
          <p:spPr>
            <a:xfrm>
              <a:off x="5979432" y="2410187"/>
              <a:ext cx="14266" cy="1129467"/>
            </a:xfrm>
            <a:custGeom>
              <a:rect b="b" l="l" r="r" t="t"/>
              <a:pathLst>
                <a:path extrusionOk="0" h="11876" w="150">
                  <a:moveTo>
                    <a:pt x="1" y="0"/>
                  </a:moveTo>
                  <a:lnTo>
                    <a:pt x="1" y="11875"/>
                  </a:lnTo>
                  <a:lnTo>
                    <a:pt x="149" y="11875"/>
                  </a:lnTo>
                  <a:lnTo>
                    <a:pt x="1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8"/>
            <p:cNvSpPr/>
            <p:nvPr/>
          </p:nvSpPr>
          <p:spPr>
            <a:xfrm>
              <a:off x="6030123" y="2410187"/>
              <a:ext cx="14266" cy="1129467"/>
            </a:xfrm>
            <a:custGeom>
              <a:rect b="b" l="l" r="r" t="t"/>
              <a:pathLst>
                <a:path extrusionOk="0" h="11876" w="150">
                  <a:moveTo>
                    <a:pt x="1" y="0"/>
                  </a:moveTo>
                  <a:lnTo>
                    <a:pt x="1" y="11875"/>
                  </a:lnTo>
                  <a:lnTo>
                    <a:pt x="149" y="11875"/>
                  </a:lnTo>
                  <a:lnTo>
                    <a:pt x="1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8"/>
            <p:cNvSpPr/>
            <p:nvPr/>
          </p:nvSpPr>
          <p:spPr>
            <a:xfrm>
              <a:off x="5807574" y="2327998"/>
              <a:ext cx="306523" cy="127925"/>
            </a:xfrm>
            <a:custGeom>
              <a:rect b="b" l="l" r="r" t="t"/>
              <a:pathLst>
                <a:path extrusionOk="0" h="1136" w="3223">
                  <a:moveTo>
                    <a:pt x="1" y="0"/>
                  </a:moveTo>
                  <a:lnTo>
                    <a:pt x="1" y="1135"/>
                  </a:lnTo>
                  <a:lnTo>
                    <a:pt x="3222" y="1135"/>
                  </a:lnTo>
                  <a:lnTo>
                    <a:pt x="322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8"/>
            <p:cNvSpPr/>
            <p:nvPr/>
          </p:nvSpPr>
          <p:spPr>
            <a:xfrm>
              <a:off x="5807579" y="3539553"/>
              <a:ext cx="306523" cy="108039"/>
            </a:xfrm>
            <a:custGeom>
              <a:rect b="b" l="l" r="r" t="t"/>
              <a:pathLst>
                <a:path extrusionOk="0" h="1136" w="3223">
                  <a:moveTo>
                    <a:pt x="1" y="0"/>
                  </a:moveTo>
                  <a:lnTo>
                    <a:pt x="1" y="1135"/>
                  </a:lnTo>
                  <a:lnTo>
                    <a:pt x="3222" y="1135"/>
                  </a:lnTo>
                  <a:lnTo>
                    <a:pt x="322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8"/>
            <p:cNvSpPr/>
            <p:nvPr/>
          </p:nvSpPr>
          <p:spPr>
            <a:xfrm>
              <a:off x="5807579" y="3622579"/>
              <a:ext cx="306523" cy="25773"/>
            </a:xfrm>
            <a:custGeom>
              <a:rect b="b" l="l" r="r" t="t"/>
              <a:pathLst>
                <a:path extrusionOk="0" h="271" w="3223">
                  <a:moveTo>
                    <a:pt x="1" y="0"/>
                  </a:moveTo>
                  <a:lnTo>
                    <a:pt x="1" y="271"/>
                  </a:lnTo>
                  <a:lnTo>
                    <a:pt x="3222" y="271"/>
                  </a:lnTo>
                  <a:lnTo>
                    <a:pt x="32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8"/>
            <p:cNvSpPr/>
            <p:nvPr/>
          </p:nvSpPr>
          <p:spPr>
            <a:xfrm>
              <a:off x="6246009" y="2410187"/>
              <a:ext cx="221024" cy="1129467"/>
            </a:xfrm>
            <a:custGeom>
              <a:rect b="b" l="l" r="r" t="t"/>
              <a:pathLst>
                <a:path extrusionOk="0" h="11876" w="2324">
                  <a:moveTo>
                    <a:pt x="1" y="0"/>
                  </a:moveTo>
                  <a:lnTo>
                    <a:pt x="1" y="11875"/>
                  </a:lnTo>
                  <a:lnTo>
                    <a:pt x="2323" y="11875"/>
                  </a:lnTo>
                  <a:lnTo>
                    <a:pt x="23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8"/>
            <p:cNvSpPr/>
            <p:nvPr/>
          </p:nvSpPr>
          <p:spPr>
            <a:xfrm>
              <a:off x="6273399" y="2410187"/>
              <a:ext cx="15122" cy="1129467"/>
            </a:xfrm>
            <a:custGeom>
              <a:rect b="b" l="l" r="r" t="t"/>
              <a:pathLst>
                <a:path extrusionOk="0" h="11876" w="159">
                  <a:moveTo>
                    <a:pt x="1" y="0"/>
                  </a:moveTo>
                  <a:lnTo>
                    <a:pt x="1" y="11875"/>
                  </a:lnTo>
                  <a:lnTo>
                    <a:pt x="158" y="11875"/>
                  </a:lnTo>
                  <a:lnTo>
                    <a:pt x="1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8"/>
            <p:cNvSpPr/>
            <p:nvPr/>
          </p:nvSpPr>
          <p:spPr>
            <a:xfrm>
              <a:off x="6324090" y="2410187"/>
              <a:ext cx="14171" cy="1129467"/>
            </a:xfrm>
            <a:custGeom>
              <a:rect b="b" l="l" r="r" t="t"/>
              <a:pathLst>
                <a:path extrusionOk="0" h="11876" w="149">
                  <a:moveTo>
                    <a:pt x="1" y="0"/>
                  </a:moveTo>
                  <a:lnTo>
                    <a:pt x="1" y="11875"/>
                  </a:lnTo>
                  <a:lnTo>
                    <a:pt x="149" y="11875"/>
                  </a:lnTo>
                  <a:lnTo>
                    <a:pt x="1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8"/>
            <p:cNvSpPr/>
            <p:nvPr/>
          </p:nvSpPr>
          <p:spPr>
            <a:xfrm>
              <a:off x="6374780" y="2410187"/>
              <a:ext cx="14171" cy="1129467"/>
            </a:xfrm>
            <a:custGeom>
              <a:rect b="b" l="l" r="r" t="t"/>
              <a:pathLst>
                <a:path extrusionOk="0" h="11876" w="149">
                  <a:moveTo>
                    <a:pt x="0" y="0"/>
                  </a:moveTo>
                  <a:lnTo>
                    <a:pt x="0" y="11875"/>
                  </a:lnTo>
                  <a:lnTo>
                    <a:pt x="149" y="11875"/>
                  </a:lnTo>
                  <a:lnTo>
                    <a:pt x="1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8"/>
            <p:cNvSpPr/>
            <p:nvPr/>
          </p:nvSpPr>
          <p:spPr>
            <a:xfrm>
              <a:off x="6424615" y="2410187"/>
              <a:ext cx="14171" cy="1129467"/>
            </a:xfrm>
            <a:custGeom>
              <a:rect b="b" l="l" r="r" t="t"/>
              <a:pathLst>
                <a:path extrusionOk="0" h="11876" w="149">
                  <a:moveTo>
                    <a:pt x="0" y="0"/>
                  </a:moveTo>
                  <a:lnTo>
                    <a:pt x="0" y="11875"/>
                  </a:lnTo>
                  <a:lnTo>
                    <a:pt x="149" y="11875"/>
                  </a:lnTo>
                  <a:lnTo>
                    <a:pt x="1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8"/>
            <p:cNvSpPr/>
            <p:nvPr/>
          </p:nvSpPr>
          <p:spPr>
            <a:xfrm>
              <a:off x="6203686" y="2327998"/>
              <a:ext cx="305667" cy="127925"/>
            </a:xfrm>
            <a:custGeom>
              <a:rect b="b" l="l" r="r" t="t"/>
              <a:pathLst>
                <a:path extrusionOk="0" h="1136" w="3214">
                  <a:moveTo>
                    <a:pt x="0" y="0"/>
                  </a:moveTo>
                  <a:lnTo>
                    <a:pt x="0" y="1135"/>
                  </a:lnTo>
                  <a:lnTo>
                    <a:pt x="3214" y="1135"/>
                  </a:lnTo>
                  <a:lnTo>
                    <a:pt x="32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8"/>
            <p:cNvSpPr/>
            <p:nvPr/>
          </p:nvSpPr>
          <p:spPr>
            <a:xfrm>
              <a:off x="6203688" y="3539553"/>
              <a:ext cx="305667" cy="108039"/>
            </a:xfrm>
            <a:custGeom>
              <a:rect b="b" l="l" r="r" t="t"/>
              <a:pathLst>
                <a:path extrusionOk="0" h="1136" w="3214">
                  <a:moveTo>
                    <a:pt x="0" y="0"/>
                  </a:moveTo>
                  <a:lnTo>
                    <a:pt x="0" y="1135"/>
                  </a:lnTo>
                  <a:lnTo>
                    <a:pt x="3214" y="1135"/>
                  </a:lnTo>
                  <a:lnTo>
                    <a:pt x="32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8"/>
            <p:cNvSpPr/>
            <p:nvPr/>
          </p:nvSpPr>
          <p:spPr>
            <a:xfrm>
              <a:off x="6203688" y="3622579"/>
              <a:ext cx="305667" cy="25773"/>
            </a:xfrm>
            <a:custGeom>
              <a:rect b="b" l="l" r="r" t="t"/>
              <a:pathLst>
                <a:path extrusionOk="0" h="271" w="3214">
                  <a:moveTo>
                    <a:pt x="0" y="0"/>
                  </a:moveTo>
                  <a:lnTo>
                    <a:pt x="0" y="271"/>
                  </a:lnTo>
                  <a:lnTo>
                    <a:pt x="3214" y="271"/>
                  </a:lnTo>
                  <a:lnTo>
                    <a:pt x="32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8"/>
            <p:cNvSpPr/>
            <p:nvPr/>
          </p:nvSpPr>
          <p:spPr>
            <a:xfrm>
              <a:off x="6641357" y="2410187"/>
              <a:ext cx="220929" cy="1129467"/>
            </a:xfrm>
            <a:custGeom>
              <a:rect b="b" l="l" r="r" t="t"/>
              <a:pathLst>
                <a:path extrusionOk="0" h="11876" w="2323">
                  <a:moveTo>
                    <a:pt x="0" y="0"/>
                  </a:moveTo>
                  <a:lnTo>
                    <a:pt x="0" y="11875"/>
                  </a:lnTo>
                  <a:lnTo>
                    <a:pt x="2323" y="11875"/>
                  </a:lnTo>
                  <a:lnTo>
                    <a:pt x="23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8"/>
            <p:cNvSpPr/>
            <p:nvPr/>
          </p:nvSpPr>
          <p:spPr>
            <a:xfrm>
              <a:off x="6668747" y="2410187"/>
              <a:ext cx="14171" cy="1129467"/>
            </a:xfrm>
            <a:custGeom>
              <a:rect b="b" l="l" r="r" t="t"/>
              <a:pathLst>
                <a:path extrusionOk="0" h="11876" w="149">
                  <a:moveTo>
                    <a:pt x="0" y="0"/>
                  </a:moveTo>
                  <a:lnTo>
                    <a:pt x="0" y="11875"/>
                  </a:lnTo>
                  <a:lnTo>
                    <a:pt x="149" y="11875"/>
                  </a:lnTo>
                  <a:lnTo>
                    <a:pt x="1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8"/>
            <p:cNvSpPr/>
            <p:nvPr/>
          </p:nvSpPr>
          <p:spPr>
            <a:xfrm>
              <a:off x="6719342" y="2410187"/>
              <a:ext cx="14266" cy="1129467"/>
            </a:xfrm>
            <a:custGeom>
              <a:rect b="b" l="l" r="r" t="t"/>
              <a:pathLst>
                <a:path extrusionOk="0" h="11876" w="150">
                  <a:moveTo>
                    <a:pt x="1" y="0"/>
                  </a:moveTo>
                  <a:lnTo>
                    <a:pt x="1" y="11875"/>
                  </a:lnTo>
                  <a:lnTo>
                    <a:pt x="149" y="11875"/>
                  </a:lnTo>
                  <a:lnTo>
                    <a:pt x="1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8"/>
            <p:cNvSpPr/>
            <p:nvPr/>
          </p:nvSpPr>
          <p:spPr>
            <a:xfrm>
              <a:off x="6769177" y="2410187"/>
              <a:ext cx="14266" cy="1129467"/>
            </a:xfrm>
            <a:custGeom>
              <a:rect b="b" l="l" r="r" t="t"/>
              <a:pathLst>
                <a:path extrusionOk="0" h="11876" w="150">
                  <a:moveTo>
                    <a:pt x="1" y="0"/>
                  </a:moveTo>
                  <a:lnTo>
                    <a:pt x="1" y="11875"/>
                  </a:lnTo>
                  <a:lnTo>
                    <a:pt x="149" y="11875"/>
                  </a:lnTo>
                  <a:lnTo>
                    <a:pt x="1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8"/>
            <p:cNvSpPr/>
            <p:nvPr/>
          </p:nvSpPr>
          <p:spPr>
            <a:xfrm>
              <a:off x="6819867" y="2410187"/>
              <a:ext cx="14171" cy="1129467"/>
            </a:xfrm>
            <a:custGeom>
              <a:rect b="b" l="l" r="r" t="t"/>
              <a:pathLst>
                <a:path extrusionOk="0" h="11876" w="149">
                  <a:moveTo>
                    <a:pt x="0" y="0"/>
                  </a:moveTo>
                  <a:lnTo>
                    <a:pt x="0" y="11875"/>
                  </a:lnTo>
                  <a:lnTo>
                    <a:pt x="149" y="11875"/>
                  </a:lnTo>
                  <a:lnTo>
                    <a:pt x="1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8"/>
            <p:cNvSpPr/>
            <p:nvPr/>
          </p:nvSpPr>
          <p:spPr>
            <a:xfrm>
              <a:off x="6597324" y="2327998"/>
              <a:ext cx="306523" cy="127925"/>
            </a:xfrm>
            <a:custGeom>
              <a:rect b="b" l="l" r="r" t="t"/>
              <a:pathLst>
                <a:path extrusionOk="0" h="1136" w="3223">
                  <a:moveTo>
                    <a:pt x="0" y="0"/>
                  </a:moveTo>
                  <a:lnTo>
                    <a:pt x="0" y="1135"/>
                  </a:lnTo>
                  <a:lnTo>
                    <a:pt x="3222" y="1135"/>
                  </a:lnTo>
                  <a:lnTo>
                    <a:pt x="322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8"/>
            <p:cNvSpPr/>
            <p:nvPr/>
          </p:nvSpPr>
          <p:spPr>
            <a:xfrm>
              <a:off x="6597324" y="3539553"/>
              <a:ext cx="306523" cy="108039"/>
            </a:xfrm>
            <a:custGeom>
              <a:rect b="b" l="l" r="r" t="t"/>
              <a:pathLst>
                <a:path extrusionOk="0" h="1136" w="3223">
                  <a:moveTo>
                    <a:pt x="0" y="0"/>
                  </a:moveTo>
                  <a:lnTo>
                    <a:pt x="0" y="1135"/>
                  </a:lnTo>
                  <a:lnTo>
                    <a:pt x="3222" y="1135"/>
                  </a:lnTo>
                  <a:lnTo>
                    <a:pt x="322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8"/>
            <p:cNvSpPr/>
            <p:nvPr/>
          </p:nvSpPr>
          <p:spPr>
            <a:xfrm>
              <a:off x="6597324" y="3622579"/>
              <a:ext cx="306523" cy="25773"/>
            </a:xfrm>
            <a:custGeom>
              <a:rect b="b" l="l" r="r" t="t"/>
              <a:pathLst>
                <a:path extrusionOk="0" h="271" w="3223">
                  <a:moveTo>
                    <a:pt x="0" y="0"/>
                  </a:moveTo>
                  <a:lnTo>
                    <a:pt x="0" y="271"/>
                  </a:lnTo>
                  <a:lnTo>
                    <a:pt x="3222" y="271"/>
                  </a:lnTo>
                  <a:lnTo>
                    <a:pt x="32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8"/>
            <p:cNvSpPr/>
            <p:nvPr/>
          </p:nvSpPr>
          <p:spPr>
            <a:xfrm>
              <a:off x="7035754" y="2410187"/>
              <a:ext cx="221024" cy="1129467"/>
            </a:xfrm>
            <a:custGeom>
              <a:rect b="b" l="l" r="r" t="t"/>
              <a:pathLst>
                <a:path extrusionOk="0" h="11876" w="2324">
                  <a:moveTo>
                    <a:pt x="0" y="0"/>
                  </a:moveTo>
                  <a:lnTo>
                    <a:pt x="0" y="11875"/>
                  </a:lnTo>
                  <a:lnTo>
                    <a:pt x="2323" y="11875"/>
                  </a:lnTo>
                  <a:lnTo>
                    <a:pt x="23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8"/>
            <p:cNvSpPr/>
            <p:nvPr/>
          </p:nvSpPr>
          <p:spPr>
            <a:xfrm>
              <a:off x="7063144" y="2410187"/>
              <a:ext cx="14266" cy="1129467"/>
            </a:xfrm>
            <a:custGeom>
              <a:rect b="b" l="l" r="r" t="t"/>
              <a:pathLst>
                <a:path extrusionOk="0" h="11876" w="150">
                  <a:moveTo>
                    <a:pt x="1" y="0"/>
                  </a:moveTo>
                  <a:lnTo>
                    <a:pt x="1" y="11875"/>
                  </a:lnTo>
                  <a:lnTo>
                    <a:pt x="149" y="11875"/>
                  </a:lnTo>
                  <a:lnTo>
                    <a:pt x="1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8"/>
            <p:cNvSpPr/>
            <p:nvPr/>
          </p:nvSpPr>
          <p:spPr>
            <a:xfrm>
              <a:off x="7113834" y="2410187"/>
              <a:ext cx="14171" cy="1129467"/>
            </a:xfrm>
            <a:custGeom>
              <a:rect b="b" l="l" r="r" t="t"/>
              <a:pathLst>
                <a:path extrusionOk="0" h="11876" w="149">
                  <a:moveTo>
                    <a:pt x="0" y="0"/>
                  </a:moveTo>
                  <a:lnTo>
                    <a:pt x="0" y="11875"/>
                  </a:lnTo>
                  <a:lnTo>
                    <a:pt x="149" y="11875"/>
                  </a:lnTo>
                  <a:lnTo>
                    <a:pt x="1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8"/>
            <p:cNvSpPr/>
            <p:nvPr/>
          </p:nvSpPr>
          <p:spPr>
            <a:xfrm>
              <a:off x="7164430" y="2410187"/>
              <a:ext cx="15122" cy="1129467"/>
            </a:xfrm>
            <a:custGeom>
              <a:rect b="b" l="l" r="r" t="t"/>
              <a:pathLst>
                <a:path extrusionOk="0" h="11876" w="159">
                  <a:moveTo>
                    <a:pt x="1" y="0"/>
                  </a:moveTo>
                  <a:lnTo>
                    <a:pt x="1" y="11875"/>
                  </a:lnTo>
                  <a:lnTo>
                    <a:pt x="158" y="11875"/>
                  </a:lnTo>
                  <a:lnTo>
                    <a:pt x="1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8"/>
            <p:cNvSpPr/>
            <p:nvPr/>
          </p:nvSpPr>
          <p:spPr>
            <a:xfrm>
              <a:off x="7214264" y="2410187"/>
              <a:ext cx="14266" cy="1129467"/>
            </a:xfrm>
            <a:custGeom>
              <a:rect b="b" l="l" r="r" t="t"/>
              <a:pathLst>
                <a:path extrusionOk="0" h="11876" w="150">
                  <a:moveTo>
                    <a:pt x="1" y="0"/>
                  </a:moveTo>
                  <a:lnTo>
                    <a:pt x="1" y="11875"/>
                  </a:lnTo>
                  <a:lnTo>
                    <a:pt x="149" y="11875"/>
                  </a:lnTo>
                  <a:lnTo>
                    <a:pt x="1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8"/>
            <p:cNvSpPr/>
            <p:nvPr/>
          </p:nvSpPr>
          <p:spPr>
            <a:xfrm>
              <a:off x="6993425" y="2332099"/>
              <a:ext cx="306523" cy="123824"/>
            </a:xfrm>
            <a:custGeom>
              <a:rect b="b" l="l" r="r" t="t"/>
              <a:pathLst>
                <a:path extrusionOk="0" h="1136" w="3223">
                  <a:moveTo>
                    <a:pt x="0" y="0"/>
                  </a:moveTo>
                  <a:lnTo>
                    <a:pt x="0" y="1135"/>
                  </a:lnTo>
                  <a:lnTo>
                    <a:pt x="3222" y="1135"/>
                  </a:lnTo>
                  <a:lnTo>
                    <a:pt x="322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8"/>
            <p:cNvSpPr/>
            <p:nvPr/>
          </p:nvSpPr>
          <p:spPr>
            <a:xfrm>
              <a:off x="6993433" y="3539553"/>
              <a:ext cx="306523" cy="108039"/>
            </a:xfrm>
            <a:custGeom>
              <a:rect b="b" l="l" r="r" t="t"/>
              <a:pathLst>
                <a:path extrusionOk="0" h="1136" w="3223">
                  <a:moveTo>
                    <a:pt x="0" y="0"/>
                  </a:moveTo>
                  <a:lnTo>
                    <a:pt x="0" y="1135"/>
                  </a:lnTo>
                  <a:lnTo>
                    <a:pt x="3222" y="1135"/>
                  </a:lnTo>
                  <a:lnTo>
                    <a:pt x="322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8"/>
            <p:cNvSpPr/>
            <p:nvPr/>
          </p:nvSpPr>
          <p:spPr>
            <a:xfrm>
              <a:off x="6993433" y="3622579"/>
              <a:ext cx="306523" cy="25773"/>
            </a:xfrm>
            <a:custGeom>
              <a:rect b="b" l="l" r="r" t="t"/>
              <a:pathLst>
                <a:path extrusionOk="0" h="271" w="3223">
                  <a:moveTo>
                    <a:pt x="0" y="0"/>
                  </a:moveTo>
                  <a:lnTo>
                    <a:pt x="0" y="271"/>
                  </a:lnTo>
                  <a:lnTo>
                    <a:pt x="3222" y="271"/>
                  </a:lnTo>
                  <a:lnTo>
                    <a:pt x="32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8"/>
            <p:cNvSpPr/>
            <p:nvPr/>
          </p:nvSpPr>
          <p:spPr>
            <a:xfrm>
              <a:off x="5296870" y="1656769"/>
              <a:ext cx="2117703" cy="690367"/>
            </a:xfrm>
            <a:custGeom>
              <a:rect b="b" l="l" r="r" t="t"/>
              <a:pathLst>
                <a:path extrusionOk="0" h="7259" w="22267">
                  <a:moveTo>
                    <a:pt x="11133" y="0"/>
                  </a:moveTo>
                  <a:cubicBezTo>
                    <a:pt x="10902" y="0"/>
                    <a:pt x="10671" y="59"/>
                    <a:pt x="10496" y="177"/>
                  </a:cubicBezTo>
                  <a:lnTo>
                    <a:pt x="350" y="6839"/>
                  </a:lnTo>
                  <a:cubicBezTo>
                    <a:pt x="1" y="7075"/>
                    <a:pt x="79" y="7258"/>
                    <a:pt x="542" y="7258"/>
                  </a:cubicBezTo>
                  <a:lnTo>
                    <a:pt x="21733" y="7258"/>
                  </a:lnTo>
                  <a:cubicBezTo>
                    <a:pt x="22196" y="7258"/>
                    <a:pt x="22266" y="7066"/>
                    <a:pt x="21917" y="6839"/>
                  </a:cubicBezTo>
                  <a:lnTo>
                    <a:pt x="11771" y="177"/>
                  </a:lnTo>
                  <a:cubicBezTo>
                    <a:pt x="11596" y="59"/>
                    <a:pt x="11365" y="0"/>
                    <a:pt x="111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8"/>
            <p:cNvSpPr/>
            <p:nvPr/>
          </p:nvSpPr>
          <p:spPr>
            <a:xfrm>
              <a:off x="5582563" y="1758911"/>
              <a:ext cx="1547929" cy="503486"/>
            </a:xfrm>
            <a:custGeom>
              <a:rect b="b" l="l" r="r" t="t"/>
              <a:pathLst>
                <a:path extrusionOk="0" h="5294" w="16276">
                  <a:moveTo>
                    <a:pt x="8134" y="0"/>
                  </a:moveTo>
                  <a:cubicBezTo>
                    <a:pt x="7966" y="0"/>
                    <a:pt x="7798" y="42"/>
                    <a:pt x="7667" y="125"/>
                  </a:cubicBezTo>
                  <a:lnTo>
                    <a:pt x="262" y="4997"/>
                  </a:lnTo>
                  <a:cubicBezTo>
                    <a:pt x="0" y="5154"/>
                    <a:pt x="70" y="5294"/>
                    <a:pt x="393" y="5294"/>
                  </a:cubicBezTo>
                  <a:lnTo>
                    <a:pt x="15883" y="5294"/>
                  </a:lnTo>
                  <a:cubicBezTo>
                    <a:pt x="16206" y="5294"/>
                    <a:pt x="16276" y="5154"/>
                    <a:pt x="16014" y="4997"/>
                  </a:cubicBezTo>
                  <a:lnTo>
                    <a:pt x="8601" y="125"/>
                  </a:lnTo>
                  <a:cubicBezTo>
                    <a:pt x="8470" y="42"/>
                    <a:pt x="8302" y="0"/>
                    <a:pt x="8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8"/>
            <p:cNvSpPr/>
            <p:nvPr/>
          </p:nvSpPr>
          <p:spPr>
            <a:xfrm>
              <a:off x="6240208" y="1916880"/>
              <a:ext cx="231010" cy="230915"/>
            </a:xfrm>
            <a:custGeom>
              <a:rect b="b" l="l" r="r" t="t"/>
              <a:pathLst>
                <a:path extrusionOk="0" h="2428" w="2429">
                  <a:moveTo>
                    <a:pt x="1214" y="0"/>
                  </a:moveTo>
                  <a:cubicBezTo>
                    <a:pt x="551" y="0"/>
                    <a:pt x="1" y="542"/>
                    <a:pt x="1" y="1214"/>
                  </a:cubicBezTo>
                  <a:cubicBezTo>
                    <a:pt x="1" y="1886"/>
                    <a:pt x="551" y="2428"/>
                    <a:pt x="1214" y="2428"/>
                  </a:cubicBezTo>
                  <a:cubicBezTo>
                    <a:pt x="1887" y="2428"/>
                    <a:pt x="2428" y="1886"/>
                    <a:pt x="2428" y="1214"/>
                  </a:cubicBezTo>
                  <a:cubicBezTo>
                    <a:pt x="2428" y="542"/>
                    <a:pt x="1887" y="0"/>
                    <a:pt x="1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8"/>
            <p:cNvSpPr/>
            <p:nvPr/>
          </p:nvSpPr>
          <p:spPr>
            <a:xfrm>
              <a:off x="5309329" y="3648258"/>
              <a:ext cx="2092786" cy="110607"/>
            </a:xfrm>
            <a:custGeom>
              <a:rect b="b" l="l" r="r" t="t"/>
              <a:pathLst>
                <a:path extrusionOk="0" h="1163" w="22005">
                  <a:moveTo>
                    <a:pt x="1" y="1"/>
                  </a:moveTo>
                  <a:lnTo>
                    <a:pt x="1" y="1162"/>
                  </a:lnTo>
                  <a:lnTo>
                    <a:pt x="22004" y="1162"/>
                  </a:lnTo>
                  <a:lnTo>
                    <a:pt x="220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8"/>
            <p:cNvSpPr/>
            <p:nvPr/>
          </p:nvSpPr>
          <p:spPr>
            <a:xfrm>
              <a:off x="5247036" y="3730523"/>
              <a:ext cx="2218134" cy="54876"/>
            </a:xfrm>
            <a:custGeom>
              <a:rect b="b" l="l" r="r" t="t"/>
              <a:pathLst>
                <a:path extrusionOk="0" h="577" w="23323">
                  <a:moveTo>
                    <a:pt x="1" y="0"/>
                  </a:moveTo>
                  <a:lnTo>
                    <a:pt x="1" y="577"/>
                  </a:lnTo>
                  <a:lnTo>
                    <a:pt x="23323" y="577"/>
                  </a:lnTo>
                  <a:lnTo>
                    <a:pt x="233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7" name="Google Shape;1407;p58"/>
            <p:cNvGrpSpPr/>
            <p:nvPr/>
          </p:nvGrpSpPr>
          <p:grpSpPr>
            <a:xfrm>
              <a:off x="6700594" y="2347798"/>
              <a:ext cx="1308925" cy="1443504"/>
              <a:chOff x="6617957" y="2347798"/>
              <a:chExt cx="1308925" cy="1443504"/>
            </a:xfrm>
          </p:grpSpPr>
          <p:sp>
            <p:nvSpPr>
              <p:cNvPr id="1408" name="Google Shape;1408;p58"/>
              <p:cNvSpPr/>
              <p:nvPr/>
            </p:nvSpPr>
            <p:spPr>
              <a:xfrm>
                <a:off x="7637858" y="2347798"/>
                <a:ext cx="289024" cy="166244"/>
              </a:xfrm>
              <a:custGeom>
                <a:rect b="b" l="l" r="r" t="t"/>
                <a:pathLst>
                  <a:path extrusionOk="0" h="1748" w="3039">
                    <a:moveTo>
                      <a:pt x="1800" y="0"/>
                    </a:moveTo>
                    <a:cubicBezTo>
                      <a:pt x="739" y="0"/>
                      <a:pt x="0" y="1320"/>
                      <a:pt x="9" y="1337"/>
                    </a:cubicBezTo>
                    <a:cubicBezTo>
                      <a:pt x="353" y="1088"/>
                      <a:pt x="683" y="996"/>
                      <a:pt x="982" y="996"/>
                    </a:cubicBezTo>
                    <a:cubicBezTo>
                      <a:pt x="1837" y="996"/>
                      <a:pt x="2445" y="1747"/>
                      <a:pt x="2445" y="1747"/>
                    </a:cubicBezTo>
                    <a:cubicBezTo>
                      <a:pt x="3038" y="123"/>
                      <a:pt x="1956" y="10"/>
                      <a:pt x="1956" y="10"/>
                    </a:cubicBezTo>
                    <a:cubicBezTo>
                      <a:pt x="1903" y="3"/>
                      <a:pt x="1851" y="0"/>
                      <a:pt x="1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8"/>
              <p:cNvSpPr/>
              <p:nvPr/>
            </p:nvSpPr>
            <p:spPr>
              <a:xfrm>
                <a:off x="6617957" y="2348654"/>
                <a:ext cx="1175973" cy="1442648"/>
              </a:xfrm>
              <a:custGeom>
                <a:rect b="b" l="l" r="r" t="t"/>
                <a:pathLst>
                  <a:path extrusionOk="0" h="15169" w="12365">
                    <a:moveTo>
                      <a:pt x="4626" y="0"/>
                    </a:moveTo>
                    <a:cubicBezTo>
                      <a:pt x="4198" y="0"/>
                      <a:pt x="1442" y="112"/>
                      <a:pt x="1442" y="2987"/>
                    </a:cubicBezTo>
                    <a:cubicBezTo>
                      <a:pt x="1442" y="6096"/>
                      <a:pt x="1538" y="7580"/>
                      <a:pt x="1538" y="7580"/>
                    </a:cubicBezTo>
                    <a:cubicBezTo>
                      <a:pt x="1538" y="7580"/>
                      <a:pt x="2297" y="14670"/>
                      <a:pt x="1" y="15168"/>
                    </a:cubicBezTo>
                    <a:lnTo>
                      <a:pt x="7676" y="15168"/>
                    </a:lnTo>
                    <a:cubicBezTo>
                      <a:pt x="7676" y="15168"/>
                      <a:pt x="7695" y="15169"/>
                      <a:pt x="7731" y="15169"/>
                    </a:cubicBezTo>
                    <a:cubicBezTo>
                      <a:pt x="8160" y="15169"/>
                      <a:pt x="10924" y="15057"/>
                      <a:pt x="10924" y="12182"/>
                    </a:cubicBezTo>
                    <a:cubicBezTo>
                      <a:pt x="10924" y="9073"/>
                      <a:pt x="10627" y="7589"/>
                      <a:pt x="10627" y="7589"/>
                    </a:cubicBezTo>
                    <a:cubicBezTo>
                      <a:pt x="10627" y="7589"/>
                      <a:pt x="10051" y="481"/>
                      <a:pt x="12365" y="1"/>
                    </a:cubicBezTo>
                    <a:lnTo>
                      <a:pt x="4681" y="1"/>
                    </a:lnTo>
                    <a:cubicBezTo>
                      <a:pt x="4681" y="1"/>
                      <a:pt x="4662" y="0"/>
                      <a:pt x="46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8"/>
              <p:cNvSpPr/>
              <p:nvPr/>
            </p:nvSpPr>
            <p:spPr>
              <a:xfrm>
                <a:off x="7003323" y="3380919"/>
                <a:ext cx="265914" cy="266674"/>
              </a:xfrm>
              <a:custGeom>
                <a:rect b="b" l="l" r="r" t="t"/>
                <a:pathLst>
                  <a:path extrusionOk="0" h="2804" w="2796">
                    <a:moveTo>
                      <a:pt x="1948" y="0"/>
                    </a:moveTo>
                    <a:lnTo>
                      <a:pt x="1" y="1956"/>
                    </a:lnTo>
                    <a:lnTo>
                      <a:pt x="734" y="2061"/>
                    </a:lnTo>
                    <a:lnTo>
                      <a:pt x="848" y="2803"/>
                    </a:lnTo>
                    <a:lnTo>
                      <a:pt x="2795" y="847"/>
                    </a:lnTo>
                    <a:lnTo>
                      <a:pt x="19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8"/>
              <p:cNvSpPr/>
              <p:nvPr/>
            </p:nvSpPr>
            <p:spPr>
              <a:xfrm>
                <a:off x="7184402" y="3380919"/>
                <a:ext cx="265818" cy="265818"/>
              </a:xfrm>
              <a:custGeom>
                <a:rect b="b" l="l" r="r" t="t"/>
                <a:pathLst>
                  <a:path extrusionOk="0" h="2795" w="2795">
                    <a:moveTo>
                      <a:pt x="839" y="0"/>
                    </a:moveTo>
                    <a:lnTo>
                      <a:pt x="0" y="847"/>
                    </a:lnTo>
                    <a:lnTo>
                      <a:pt x="1956" y="2794"/>
                    </a:lnTo>
                    <a:lnTo>
                      <a:pt x="2061" y="2052"/>
                    </a:lnTo>
                    <a:lnTo>
                      <a:pt x="2795" y="1939"/>
                    </a:lnTo>
                    <a:lnTo>
                      <a:pt x="8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8"/>
              <p:cNvSpPr/>
              <p:nvPr/>
            </p:nvSpPr>
            <p:spPr>
              <a:xfrm>
                <a:off x="7109650" y="3314155"/>
                <a:ext cx="234244" cy="229964"/>
              </a:xfrm>
              <a:custGeom>
                <a:rect b="b" l="l" r="r" t="t"/>
                <a:pathLst>
                  <a:path extrusionOk="0" h="2418" w="2463">
                    <a:moveTo>
                      <a:pt x="985" y="0"/>
                    </a:moveTo>
                    <a:cubicBezTo>
                      <a:pt x="977" y="0"/>
                      <a:pt x="969" y="1"/>
                      <a:pt x="961" y="4"/>
                    </a:cubicBezTo>
                    <a:cubicBezTo>
                      <a:pt x="874" y="21"/>
                      <a:pt x="839" y="187"/>
                      <a:pt x="760" y="222"/>
                    </a:cubicBezTo>
                    <a:cubicBezTo>
                      <a:pt x="745" y="230"/>
                      <a:pt x="726" y="232"/>
                      <a:pt x="704" y="232"/>
                    </a:cubicBezTo>
                    <a:cubicBezTo>
                      <a:pt x="656" y="232"/>
                      <a:pt x="596" y="219"/>
                      <a:pt x="547" y="219"/>
                    </a:cubicBezTo>
                    <a:cubicBezTo>
                      <a:pt x="517" y="219"/>
                      <a:pt x="490" y="224"/>
                      <a:pt x="472" y="240"/>
                    </a:cubicBezTo>
                    <a:cubicBezTo>
                      <a:pt x="402" y="301"/>
                      <a:pt x="437" y="458"/>
                      <a:pt x="385" y="528"/>
                    </a:cubicBezTo>
                    <a:cubicBezTo>
                      <a:pt x="324" y="598"/>
                      <a:pt x="149" y="598"/>
                      <a:pt x="123" y="676"/>
                    </a:cubicBezTo>
                    <a:cubicBezTo>
                      <a:pt x="79" y="755"/>
                      <a:pt x="184" y="886"/>
                      <a:pt x="167" y="973"/>
                    </a:cubicBezTo>
                    <a:cubicBezTo>
                      <a:pt x="149" y="1052"/>
                      <a:pt x="1" y="1130"/>
                      <a:pt x="1" y="1217"/>
                    </a:cubicBezTo>
                    <a:cubicBezTo>
                      <a:pt x="1" y="1305"/>
                      <a:pt x="140" y="1366"/>
                      <a:pt x="167" y="1453"/>
                    </a:cubicBezTo>
                    <a:cubicBezTo>
                      <a:pt x="184" y="1541"/>
                      <a:pt x="88" y="1672"/>
                      <a:pt x="123" y="1750"/>
                    </a:cubicBezTo>
                    <a:cubicBezTo>
                      <a:pt x="167" y="1829"/>
                      <a:pt x="324" y="1829"/>
                      <a:pt x="385" y="1890"/>
                    </a:cubicBezTo>
                    <a:cubicBezTo>
                      <a:pt x="437" y="1960"/>
                      <a:pt x="402" y="2117"/>
                      <a:pt x="472" y="2178"/>
                    </a:cubicBezTo>
                    <a:cubicBezTo>
                      <a:pt x="490" y="2193"/>
                      <a:pt x="517" y="2198"/>
                      <a:pt x="547" y="2198"/>
                    </a:cubicBezTo>
                    <a:cubicBezTo>
                      <a:pt x="596" y="2198"/>
                      <a:pt x="656" y="2185"/>
                      <a:pt x="704" y="2185"/>
                    </a:cubicBezTo>
                    <a:cubicBezTo>
                      <a:pt x="726" y="2185"/>
                      <a:pt x="745" y="2188"/>
                      <a:pt x="760" y="2195"/>
                    </a:cubicBezTo>
                    <a:cubicBezTo>
                      <a:pt x="839" y="2239"/>
                      <a:pt x="874" y="2396"/>
                      <a:pt x="961" y="2414"/>
                    </a:cubicBezTo>
                    <a:cubicBezTo>
                      <a:pt x="968" y="2416"/>
                      <a:pt x="976" y="2417"/>
                      <a:pt x="983" y="2417"/>
                    </a:cubicBezTo>
                    <a:cubicBezTo>
                      <a:pt x="1059" y="2417"/>
                      <a:pt x="1152" y="2309"/>
                      <a:pt x="1232" y="2309"/>
                    </a:cubicBezTo>
                    <a:cubicBezTo>
                      <a:pt x="1311" y="2309"/>
                      <a:pt x="1398" y="2417"/>
                      <a:pt x="1478" y="2417"/>
                    </a:cubicBezTo>
                    <a:cubicBezTo>
                      <a:pt x="1486" y="2417"/>
                      <a:pt x="1494" y="2416"/>
                      <a:pt x="1502" y="2414"/>
                    </a:cubicBezTo>
                    <a:cubicBezTo>
                      <a:pt x="1590" y="2396"/>
                      <a:pt x="1625" y="2230"/>
                      <a:pt x="1703" y="2195"/>
                    </a:cubicBezTo>
                    <a:cubicBezTo>
                      <a:pt x="1720" y="2188"/>
                      <a:pt x="1741" y="2185"/>
                      <a:pt x="1763" y="2185"/>
                    </a:cubicBezTo>
                    <a:cubicBezTo>
                      <a:pt x="1813" y="2185"/>
                      <a:pt x="1871" y="2198"/>
                      <a:pt x="1922" y="2198"/>
                    </a:cubicBezTo>
                    <a:cubicBezTo>
                      <a:pt x="1952" y="2198"/>
                      <a:pt x="1980" y="2193"/>
                      <a:pt x="2000" y="2178"/>
                    </a:cubicBezTo>
                    <a:cubicBezTo>
                      <a:pt x="2061" y="2117"/>
                      <a:pt x="2026" y="1960"/>
                      <a:pt x="2087" y="1890"/>
                    </a:cubicBezTo>
                    <a:cubicBezTo>
                      <a:pt x="2140" y="1811"/>
                      <a:pt x="2314" y="1811"/>
                      <a:pt x="2349" y="1741"/>
                    </a:cubicBezTo>
                    <a:cubicBezTo>
                      <a:pt x="2384" y="1663"/>
                      <a:pt x="2280" y="1532"/>
                      <a:pt x="2306" y="1444"/>
                    </a:cubicBezTo>
                    <a:cubicBezTo>
                      <a:pt x="2314" y="1366"/>
                      <a:pt x="2463" y="1287"/>
                      <a:pt x="2463" y="1200"/>
                    </a:cubicBezTo>
                    <a:cubicBezTo>
                      <a:pt x="2463" y="1113"/>
                      <a:pt x="2323" y="1043"/>
                      <a:pt x="2306" y="964"/>
                    </a:cubicBezTo>
                    <a:cubicBezTo>
                      <a:pt x="2280" y="877"/>
                      <a:pt x="2376" y="746"/>
                      <a:pt x="2349" y="667"/>
                    </a:cubicBezTo>
                    <a:cubicBezTo>
                      <a:pt x="2306" y="589"/>
                      <a:pt x="2140" y="589"/>
                      <a:pt x="2087" y="528"/>
                    </a:cubicBezTo>
                    <a:cubicBezTo>
                      <a:pt x="2026" y="458"/>
                      <a:pt x="2061" y="301"/>
                      <a:pt x="2000" y="240"/>
                    </a:cubicBezTo>
                    <a:cubicBezTo>
                      <a:pt x="1978" y="223"/>
                      <a:pt x="1947" y="218"/>
                      <a:pt x="1913" y="218"/>
                    </a:cubicBezTo>
                    <a:cubicBezTo>
                      <a:pt x="1862" y="218"/>
                      <a:pt x="1804" y="229"/>
                      <a:pt x="1755" y="229"/>
                    </a:cubicBezTo>
                    <a:cubicBezTo>
                      <a:pt x="1736" y="229"/>
                      <a:pt x="1718" y="227"/>
                      <a:pt x="1703" y="222"/>
                    </a:cubicBezTo>
                    <a:cubicBezTo>
                      <a:pt x="1625" y="178"/>
                      <a:pt x="1590" y="21"/>
                      <a:pt x="1502" y="4"/>
                    </a:cubicBezTo>
                    <a:cubicBezTo>
                      <a:pt x="1496" y="1"/>
                      <a:pt x="1489" y="0"/>
                      <a:pt x="1482" y="0"/>
                    </a:cubicBezTo>
                    <a:cubicBezTo>
                      <a:pt x="1412" y="0"/>
                      <a:pt x="1311" y="109"/>
                      <a:pt x="1232" y="109"/>
                    </a:cubicBezTo>
                    <a:cubicBezTo>
                      <a:pt x="1152" y="109"/>
                      <a:pt x="1066" y="0"/>
                      <a:pt x="9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8"/>
              <p:cNvSpPr/>
              <p:nvPr/>
            </p:nvSpPr>
            <p:spPr>
              <a:xfrm>
                <a:off x="6891291" y="2570438"/>
                <a:ext cx="670205" cy="12554"/>
              </a:xfrm>
              <a:custGeom>
                <a:rect b="b" l="l" r="r" t="t"/>
                <a:pathLst>
                  <a:path extrusionOk="0" h="132" w="7047">
                    <a:moveTo>
                      <a:pt x="7047" y="0"/>
                    </a:moveTo>
                    <a:lnTo>
                      <a:pt x="0" y="18"/>
                    </a:lnTo>
                    <a:lnTo>
                      <a:pt x="0" y="131"/>
                    </a:lnTo>
                    <a:lnTo>
                      <a:pt x="7047" y="122"/>
                    </a:lnTo>
                    <a:lnTo>
                      <a:pt x="704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8"/>
              <p:cNvSpPr/>
              <p:nvPr/>
            </p:nvSpPr>
            <p:spPr>
              <a:xfrm>
                <a:off x="6891291" y="2683327"/>
                <a:ext cx="670205" cy="13410"/>
              </a:xfrm>
              <a:custGeom>
                <a:rect b="b" l="l" r="r" t="t"/>
                <a:pathLst>
                  <a:path extrusionOk="0" h="141" w="7047">
                    <a:moveTo>
                      <a:pt x="7047" y="1"/>
                    </a:moveTo>
                    <a:lnTo>
                      <a:pt x="0" y="18"/>
                    </a:lnTo>
                    <a:lnTo>
                      <a:pt x="0" y="140"/>
                    </a:lnTo>
                    <a:lnTo>
                      <a:pt x="7047" y="123"/>
                    </a:lnTo>
                    <a:lnTo>
                      <a:pt x="70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8"/>
              <p:cNvSpPr/>
              <p:nvPr/>
            </p:nvSpPr>
            <p:spPr>
              <a:xfrm>
                <a:off x="6891291" y="2795455"/>
                <a:ext cx="670205" cy="13410"/>
              </a:xfrm>
              <a:custGeom>
                <a:rect b="b" l="l" r="r" t="t"/>
                <a:pathLst>
                  <a:path extrusionOk="0" h="141" w="7047">
                    <a:moveTo>
                      <a:pt x="7047" y="1"/>
                    </a:moveTo>
                    <a:lnTo>
                      <a:pt x="0" y="18"/>
                    </a:lnTo>
                    <a:lnTo>
                      <a:pt x="0" y="140"/>
                    </a:lnTo>
                    <a:lnTo>
                      <a:pt x="7047" y="123"/>
                    </a:lnTo>
                    <a:lnTo>
                      <a:pt x="70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8"/>
              <p:cNvSpPr/>
              <p:nvPr/>
            </p:nvSpPr>
            <p:spPr>
              <a:xfrm>
                <a:off x="6892907" y="2908439"/>
                <a:ext cx="669444" cy="13315"/>
              </a:xfrm>
              <a:custGeom>
                <a:rect b="b" l="l" r="r" t="t"/>
                <a:pathLst>
                  <a:path extrusionOk="0" h="140" w="7039">
                    <a:moveTo>
                      <a:pt x="7038" y="0"/>
                    </a:moveTo>
                    <a:lnTo>
                      <a:pt x="1" y="17"/>
                    </a:lnTo>
                    <a:lnTo>
                      <a:pt x="1" y="140"/>
                    </a:lnTo>
                    <a:lnTo>
                      <a:pt x="7038" y="122"/>
                    </a:lnTo>
                    <a:lnTo>
                      <a:pt x="70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8"/>
              <p:cNvSpPr/>
              <p:nvPr/>
            </p:nvSpPr>
            <p:spPr>
              <a:xfrm>
                <a:off x="6892907" y="3022184"/>
                <a:ext cx="669444" cy="12554"/>
              </a:xfrm>
              <a:custGeom>
                <a:rect b="b" l="l" r="r" t="t"/>
                <a:pathLst>
                  <a:path extrusionOk="0" h="132" w="7039">
                    <a:moveTo>
                      <a:pt x="7038" y="0"/>
                    </a:moveTo>
                    <a:lnTo>
                      <a:pt x="1" y="9"/>
                    </a:lnTo>
                    <a:lnTo>
                      <a:pt x="1" y="131"/>
                    </a:lnTo>
                    <a:lnTo>
                      <a:pt x="7038" y="114"/>
                    </a:lnTo>
                    <a:lnTo>
                      <a:pt x="70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8"/>
              <p:cNvSpPr/>
              <p:nvPr/>
            </p:nvSpPr>
            <p:spPr>
              <a:xfrm>
                <a:off x="6892907" y="3134313"/>
                <a:ext cx="669444" cy="12459"/>
              </a:xfrm>
              <a:custGeom>
                <a:rect b="b" l="l" r="r" t="t"/>
                <a:pathLst>
                  <a:path extrusionOk="0" h="131" w="7039">
                    <a:moveTo>
                      <a:pt x="7038" y="0"/>
                    </a:moveTo>
                    <a:lnTo>
                      <a:pt x="1" y="9"/>
                    </a:lnTo>
                    <a:lnTo>
                      <a:pt x="1" y="131"/>
                    </a:lnTo>
                    <a:lnTo>
                      <a:pt x="7038" y="114"/>
                    </a:lnTo>
                    <a:lnTo>
                      <a:pt x="70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9" name="Google Shape;1419;p58"/>
            <p:cNvSpPr/>
            <p:nvPr/>
          </p:nvSpPr>
          <p:spPr>
            <a:xfrm>
              <a:off x="7764822" y="2699114"/>
              <a:ext cx="258400" cy="698451"/>
            </a:xfrm>
            <a:custGeom>
              <a:rect b="b" l="l" r="r" t="t"/>
              <a:pathLst>
                <a:path extrusionOk="0" h="7344" w="2717">
                  <a:moveTo>
                    <a:pt x="2184" y="1"/>
                  </a:moveTo>
                  <a:lnTo>
                    <a:pt x="1" y="7091"/>
                  </a:lnTo>
                  <a:lnTo>
                    <a:pt x="891" y="7344"/>
                  </a:lnTo>
                  <a:lnTo>
                    <a:pt x="2716" y="149"/>
                  </a:lnTo>
                  <a:lnTo>
                    <a:pt x="21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8"/>
            <p:cNvSpPr/>
            <p:nvPr/>
          </p:nvSpPr>
          <p:spPr>
            <a:xfrm>
              <a:off x="7751603" y="3373405"/>
              <a:ext cx="98053" cy="123827"/>
            </a:xfrm>
            <a:custGeom>
              <a:rect b="b" l="l" r="r" t="t"/>
              <a:pathLst>
                <a:path extrusionOk="0" h="1302" w="1031">
                  <a:moveTo>
                    <a:pt x="140" y="1"/>
                  </a:moveTo>
                  <a:lnTo>
                    <a:pt x="0" y="1145"/>
                  </a:lnTo>
                  <a:lnTo>
                    <a:pt x="550" y="1302"/>
                  </a:lnTo>
                  <a:lnTo>
                    <a:pt x="1030" y="254"/>
                  </a:lnTo>
                  <a:lnTo>
                    <a:pt x="1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8"/>
            <p:cNvSpPr/>
            <p:nvPr/>
          </p:nvSpPr>
          <p:spPr>
            <a:xfrm>
              <a:off x="7688549" y="3482205"/>
              <a:ext cx="135334" cy="199435"/>
            </a:xfrm>
            <a:custGeom>
              <a:rect b="b" l="l" r="r" t="t"/>
              <a:pathLst>
                <a:path extrusionOk="0" h="2097" w="1423">
                  <a:moveTo>
                    <a:pt x="654" y="1"/>
                  </a:moveTo>
                  <a:lnTo>
                    <a:pt x="654" y="1"/>
                  </a:lnTo>
                  <a:lnTo>
                    <a:pt x="654" y="1"/>
                  </a:lnTo>
                  <a:cubicBezTo>
                    <a:pt x="654" y="1"/>
                    <a:pt x="654" y="1"/>
                    <a:pt x="654" y="1"/>
                  </a:cubicBezTo>
                  <a:close/>
                  <a:moveTo>
                    <a:pt x="654" y="1"/>
                  </a:moveTo>
                  <a:cubicBezTo>
                    <a:pt x="659" y="4"/>
                    <a:pt x="0" y="677"/>
                    <a:pt x="331" y="2079"/>
                  </a:cubicBezTo>
                  <a:lnTo>
                    <a:pt x="681" y="848"/>
                  </a:lnTo>
                  <a:lnTo>
                    <a:pt x="768" y="865"/>
                  </a:lnTo>
                  <a:lnTo>
                    <a:pt x="419" y="2096"/>
                  </a:lnTo>
                  <a:cubicBezTo>
                    <a:pt x="1423" y="1066"/>
                    <a:pt x="1204" y="158"/>
                    <a:pt x="1204" y="158"/>
                  </a:cubicBezTo>
                  <a:lnTo>
                    <a:pt x="934" y="79"/>
                  </a:lnTo>
                  <a:lnTo>
                    <a:pt x="6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8"/>
            <p:cNvSpPr/>
            <p:nvPr/>
          </p:nvSpPr>
          <p:spPr>
            <a:xfrm>
              <a:off x="7634434" y="3684017"/>
              <a:ext cx="185360" cy="157018"/>
            </a:xfrm>
            <a:custGeom>
              <a:rect b="b" l="l" r="r" t="t"/>
              <a:pathLst>
                <a:path extrusionOk="0" h="1651" w="1949">
                  <a:moveTo>
                    <a:pt x="333" y="0"/>
                  </a:moveTo>
                  <a:lnTo>
                    <a:pt x="1" y="1651"/>
                  </a:lnTo>
                  <a:lnTo>
                    <a:pt x="1948" y="1651"/>
                  </a:lnTo>
                  <a:lnTo>
                    <a:pt x="161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8"/>
            <p:cNvSpPr/>
            <p:nvPr/>
          </p:nvSpPr>
          <p:spPr>
            <a:xfrm>
              <a:off x="7612085" y="3824296"/>
              <a:ext cx="231771" cy="37471"/>
            </a:xfrm>
            <a:custGeom>
              <a:rect b="b" l="l" r="r" t="t"/>
              <a:pathLst>
                <a:path extrusionOk="0" h="394" w="2437">
                  <a:moveTo>
                    <a:pt x="192" y="1"/>
                  </a:moveTo>
                  <a:cubicBezTo>
                    <a:pt x="88" y="1"/>
                    <a:pt x="0" y="88"/>
                    <a:pt x="0" y="193"/>
                  </a:cubicBezTo>
                  <a:cubicBezTo>
                    <a:pt x="0" y="307"/>
                    <a:pt x="88" y="394"/>
                    <a:pt x="192" y="394"/>
                  </a:cubicBezTo>
                  <a:lnTo>
                    <a:pt x="2235" y="394"/>
                  </a:lnTo>
                  <a:cubicBezTo>
                    <a:pt x="2340" y="394"/>
                    <a:pt x="2436" y="307"/>
                    <a:pt x="2428" y="193"/>
                  </a:cubicBezTo>
                  <a:cubicBezTo>
                    <a:pt x="2428" y="88"/>
                    <a:pt x="2340" y="1"/>
                    <a:pt x="22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8"/>
            <p:cNvSpPr/>
            <p:nvPr/>
          </p:nvSpPr>
          <p:spPr>
            <a:xfrm>
              <a:off x="5587508" y="1632042"/>
              <a:ext cx="510809" cy="516610"/>
            </a:xfrm>
            <a:custGeom>
              <a:rect b="b" l="l" r="r" t="t"/>
              <a:pathLst>
                <a:path extrusionOk="0" h="5432" w="5371">
                  <a:moveTo>
                    <a:pt x="2690" y="1"/>
                  </a:moveTo>
                  <a:cubicBezTo>
                    <a:pt x="2262" y="446"/>
                    <a:pt x="1520" y="1625"/>
                    <a:pt x="289" y="1625"/>
                  </a:cubicBezTo>
                  <a:cubicBezTo>
                    <a:pt x="289" y="1625"/>
                    <a:pt x="1" y="4122"/>
                    <a:pt x="2690" y="5432"/>
                  </a:cubicBezTo>
                  <a:cubicBezTo>
                    <a:pt x="5371" y="4113"/>
                    <a:pt x="5091" y="1625"/>
                    <a:pt x="5091" y="1625"/>
                  </a:cubicBezTo>
                  <a:cubicBezTo>
                    <a:pt x="3860" y="1625"/>
                    <a:pt x="3100" y="446"/>
                    <a:pt x="26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8"/>
            <p:cNvSpPr/>
            <p:nvPr/>
          </p:nvSpPr>
          <p:spPr>
            <a:xfrm>
              <a:off x="5658076" y="1703465"/>
              <a:ext cx="368817" cy="372907"/>
            </a:xfrm>
            <a:custGeom>
              <a:rect b="b" l="l" r="r" t="t"/>
              <a:pathLst>
                <a:path extrusionOk="0" h="3921" w="3878">
                  <a:moveTo>
                    <a:pt x="1948" y="0"/>
                  </a:moveTo>
                  <a:cubicBezTo>
                    <a:pt x="1642" y="324"/>
                    <a:pt x="1092" y="1170"/>
                    <a:pt x="210" y="1170"/>
                  </a:cubicBezTo>
                  <a:cubicBezTo>
                    <a:pt x="210" y="1170"/>
                    <a:pt x="1" y="2969"/>
                    <a:pt x="1948" y="3921"/>
                  </a:cubicBezTo>
                  <a:cubicBezTo>
                    <a:pt x="3878" y="2978"/>
                    <a:pt x="3686" y="1170"/>
                    <a:pt x="3686" y="1170"/>
                  </a:cubicBezTo>
                  <a:cubicBezTo>
                    <a:pt x="2786" y="1170"/>
                    <a:pt x="2254" y="315"/>
                    <a:pt x="19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8"/>
            <p:cNvSpPr/>
            <p:nvPr/>
          </p:nvSpPr>
          <p:spPr>
            <a:xfrm>
              <a:off x="5988657" y="3029603"/>
              <a:ext cx="614569" cy="539911"/>
            </a:xfrm>
            <a:custGeom>
              <a:rect b="b" l="l" r="r" t="t"/>
              <a:pathLst>
                <a:path extrusionOk="0" h="5677" w="6462">
                  <a:moveTo>
                    <a:pt x="1676" y="1"/>
                  </a:moveTo>
                  <a:lnTo>
                    <a:pt x="0" y="2777"/>
                  </a:lnTo>
                  <a:lnTo>
                    <a:pt x="4785" y="5676"/>
                  </a:lnTo>
                  <a:lnTo>
                    <a:pt x="6461" y="2908"/>
                  </a:lnTo>
                  <a:lnTo>
                    <a:pt x="16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8"/>
            <p:cNvSpPr/>
            <p:nvPr/>
          </p:nvSpPr>
          <p:spPr>
            <a:xfrm>
              <a:off x="5798449" y="3733852"/>
              <a:ext cx="658602" cy="127916"/>
            </a:xfrm>
            <a:custGeom>
              <a:rect b="b" l="l" r="r" t="t"/>
              <a:pathLst>
                <a:path extrusionOk="0" h="1345" w="6925">
                  <a:moveTo>
                    <a:pt x="0" y="0"/>
                  </a:moveTo>
                  <a:lnTo>
                    <a:pt x="0" y="1345"/>
                  </a:lnTo>
                  <a:lnTo>
                    <a:pt x="6925" y="1345"/>
                  </a:lnTo>
                  <a:lnTo>
                    <a:pt x="69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8"/>
            <p:cNvSpPr/>
            <p:nvPr/>
          </p:nvSpPr>
          <p:spPr>
            <a:xfrm>
              <a:off x="5757745" y="3806036"/>
              <a:ext cx="738300" cy="55732"/>
            </a:xfrm>
            <a:custGeom>
              <a:rect b="b" l="l" r="r" t="t"/>
              <a:pathLst>
                <a:path extrusionOk="0" h="586" w="7763">
                  <a:moveTo>
                    <a:pt x="210" y="1"/>
                  </a:moveTo>
                  <a:cubicBezTo>
                    <a:pt x="105" y="1"/>
                    <a:pt x="1" y="88"/>
                    <a:pt x="1" y="210"/>
                  </a:cubicBezTo>
                  <a:lnTo>
                    <a:pt x="1" y="376"/>
                  </a:lnTo>
                  <a:cubicBezTo>
                    <a:pt x="1" y="481"/>
                    <a:pt x="88" y="586"/>
                    <a:pt x="210" y="586"/>
                  </a:cubicBezTo>
                  <a:lnTo>
                    <a:pt x="7545" y="586"/>
                  </a:lnTo>
                  <a:cubicBezTo>
                    <a:pt x="7667" y="586"/>
                    <a:pt x="7763" y="499"/>
                    <a:pt x="7754" y="376"/>
                  </a:cubicBezTo>
                  <a:lnTo>
                    <a:pt x="7754" y="210"/>
                  </a:lnTo>
                  <a:cubicBezTo>
                    <a:pt x="7754" y="106"/>
                    <a:pt x="7667" y="1"/>
                    <a:pt x="75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8"/>
            <p:cNvSpPr/>
            <p:nvPr/>
          </p:nvSpPr>
          <p:spPr>
            <a:xfrm>
              <a:off x="6163839" y="3176159"/>
              <a:ext cx="1136124" cy="705204"/>
            </a:xfrm>
            <a:custGeom>
              <a:rect b="b" l="l" r="r" t="t"/>
              <a:pathLst>
                <a:path extrusionOk="0" h="7415" w="11946">
                  <a:moveTo>
                    <a:pt x="1327" y="0"/>
                  </a:moveTo>
                  <a:cubicBezTo>
                    <a:pt x="933" y="0"/>
                    <a:pt x="548" y="198"/>
                    <a:pt x="323" y="555"/>
                  </a:cubicBezTo>
                  <a:cubicBezTo>
                    <a:pt x="0" y="1106"/>
                    <a:pt x="175" y="1813"/>
                    <a:pt x="716" y="2153"/>
                  </a:cubicBezTo>
                  <a:cubicBezTo>
                    <a:pt x="904" y="2267"/>
                    <a:pt x="1107" y="2322"/>
                    <a:pt x="1310" y="2322"/>
                  </a:cubicBezTo>
                  <a:cubicBezTo>
                    <a:pt x="1418" y="2322"/>
                    <a:pt x="1527" y="2306"/>
                    <a:pt x="1633" y="2276"/>
                  </a:cubicBezTo>
                  <a:cubicBezTo>
                    <a:pt x="1703" y="2363"/>
                    <a:pt x="1782" y="2424"/>
                    <a:pt x="1878" y="2494"/>
                  </a:cubicBezTo>
                  <a:cubicBezTo>
                    <a:pt x="2012" y="2577"/>
                    <a:pt x="2161" y="2615"/>
                    <a:pt x="2308" y="2615"/>
                  </a:cubicBezTo>
                  <a:cubicBezTo>
                    <a:pt x="2485" y="2615"/>
                    <a:pt x="2660" y="2559"/>
                    <a:pt x="2803" y="2459"/>
                  </a:cubicBezTo>
                  <a:cubicBezTo>
                    <a:pt x="3982" y="3288"/>
                    <a:pt x="6217" y="4869"/>
                    <a:pt x="8095" y="6222"/>
                  </a:cubicBezTo>
                  <a:cubicBezTo>
                    <a:pt x="9407" y="7171"/>
                    <a:pt x="10173" y="7415"/>
                    <a:pt x="10615" y="7415"/>
                  </a:cubicBezTo>
                  <a:cubicBezTo>
                    <a:pt x="11084" y="7415"/>
                    <a:pt x="11185" y="7139"/>
                    <a:pt x="11185" y="7139"/>
                  </a:cubicBezTo>
                  <a:cubicBezTo>
                    <a:pt x="11185" y="7139"/>
                    <a:pt x="11945" y="6310"/>
                    <a:pt x="8950" y="4816"/>
                  </a:cubicBezTo>
                  <a:cubicBezTo>
                    <a:pt x="6872" y="3777"/>
                    <a:pt x="4445" y="2520"/>
                    <a:pt x="3152" y="1865"/>
                  </a:cubicBezTo>
                  <a:cubicBezTo>
                    <a:pt x="3196" y="1542"/>
                    <a:pt x="3048" y="1210"/>
                    <a:pt x="2751" y="1027"/>
                  </a:cubicBezTo>
                  <a:cubicBezTo>
                    <a:pt x="2655" y="975"/>
                    <a:pt x="2550" y="931"/>
                    <a:pt x="2454" y="922"/>
                  </a:cubicBezTo>
                  <a:cubicBezTo>
                    <a:pt x="2393" y="617"/>
                    <a:pt x="2201" y="337"/>
                    <a:pt x="1921" y="162"/>
                  </a:cubicBezTo>
                  <a:cubicBezTo>
                    <a:pt x="1734" y="53"/>
                    <a:pt x="1529" y="0"/>
                    <a:pt x="13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8"/>
            <p:cNvSpPr/>
            <p:nvPr/>
          </p:nvSpPr>
          <p:spPr>
            <a:xfrm>
              <a:off x="5910577" y="2858414"/>
              <a:ext cx="772348" cy="881528"/>
            </a:xfrm>
            <a:custGeom>
              <a:rect b="b" l="l" r="r" t="t"/>
              <a:pathLst>
                <a:path extrusionOk="0" h="9269" w="8121">
                  <a:moveTo>
                    <a:pt x="4502" y="0"/>
                  </a:moveTo>
                  <a:cubicBezTo>
                    <a:pt x="4292" y="0"/>
                    <a:pt x="4087" y="105"/>
                    <a:pt x="3973" y="299"/>
                  </a:cubicBezTo>
                  <a:lnTo>
                    <a:pt x="175" y="6560"/>
                  </a:lnTo>
                  <a:cubicBezTo>
                    <a:pt x="0" y="6856"/>
                    <a:pt x="88" y="7241"/>
                    <a:pt x="384" y="7415"/>
                  </a:cubicBezTo>
                  <a:lnTo>
                    <a:pt x="3301" y="9179"/>
                  </a:lnTo>
                  <a:cubicBezTo>
                    <a:pt x="3401" y="9240"/>
                    <a:pt x="3513" y="9269"/>
                    <a:pt x="3623" y="9269"/>
                  </a:cubicBezTo>
                  <a:cubicBezTo>
                    <a:pt x="3831" y="9269"/>
                    <a:pt x="4034" y="9166"/>
                    <a:pt x="4148" y="8978"/>
                  </a:cubicBezTo>
                  <a:lnTo>
                    <a:pt x="7946" y="2709"/>
                  </a:lnTo>
                  <a:cubicBezTo>
                    <a:pt x="8121" y="2412"/>
                    <a:pt x="8033" y="2037"/>
                    <a:pt x="7736" y="1862"/>
                  </a:cubicBezTo>
                  <a:lnTo>
                    <a:pt x="4829" y="89"/>
                  </a:lnTo>
                  <a:cubicBezTo>
                    <a:pt x="4726" y="29"/>
                    <a:pt x="4613" y="0"/>
                    <a:pt x="45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8"/>
            <p:cNvSpPr/>
            <p:nvPr/>
          </p:nvSpPr>
          <p:spPr>
            <a:xfrm>
              <a:off x="5922180" y="2920803"/>
              <a:ext cx="747430" cy="756655"/>
            </a:xfrm>
            <a:custGeom>
              <a:rect b="b" l="l" r="r" t="t"/>
              <a:pathLst>
                <a:path extrusionOk="0" h="7956" w="7859">
                  <a:moveTo>
                    <a:pt x="3065" y="1"/>
                  </a:moveTo>
                  <a:lnTo>
                    <a:pt x="0" y="5057"/>
                  </a:lnTo>
                  <a:lnTo>
                    <a:pt x="4794" y="7955"/>
                  </a:lnTo>
                  <a:lnTo>
                    <a:pt x="7859" y="2900"/>
                  </a:lnTo>
                  <a:lnTo>
                    <a:pt x="306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8"/>
            <p:cNvSpPr/>
            <p:nvPr/>
          </p:nvSpPr>
          <p:spPr>
            <a:xfrm>
              <a:off x="5950426" y="3329372"/>
              <a:ext cx="470960" cy="300722"/>
            </a:xfrm>
            <a:custGeom>
              <a:rect b="b" l="l" r="r" t="t"/>
              <a:pathLst>
                <a:path extrusionOk="0" h="3162" w="4952">
                  <a:moveTo>
                    <a:pt x="166" y="1"/>
                  </a:moveTo>
                  <a:lnTo>
                    <a:pt x="0" y="263"/>
                  </a:lnTo>
                  <a:lnTo>
                    <a:pt x="4794" y="3162"/>
                  </a:lnTo>
                  <a:lnTo>
                    <a:pt x="4951" y="2900"/>
                  </a:lnTo>
                  <a:lnTo>
                    <a:pt x="1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8"/>
            <p:cNvSpPr/>
            <p:nvPr/>
          </p:nvSpPr>
          <p:spPr>
            <a:xfrm>
              <a:off x="6169641" y="2968165"/>
              <a:ext cx="470960" cy="300722"/>
            </a:xfrm>
            <a:custGeom>
              <a:rect b="b" l="l" r="r" t="t"/>
              <a:pathLst>
                <a:path extrusionOk="0" h="3162" w="4952">
                  <a:moveTo>
                    <a:pt x="158" y="1"/>
                  </a:moveTo>
                  <a:lnTo>
                    <a:pt x="0" y="254"/>
                  </a:lnTo>
                  <a:lnTo>
                    <a:pt x="4785" y="3162"/>
                  </a:lnTo>
                  <a:lnTo>
                    <a:pt x="4951" y="2900"/>
                  </a:lnTo>
                  <a:lnTo>
                    <a:pt x="1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8"/>
            <p:cNvSpPr/>
            <p:nvPr/>
          </p:nvSpPr>
          <p:spPr>
            <a:xfrm>
              <a:off x="5722081" y="1769087"/>
              <a:ext cx="240901" cy="242518"/>
            </a:xfrm>
            <a:custGeom>
              <a:rect b="b" l="l" r="r" t="t"/>
              <a:pathLst>
                <a:path extrusionOk="0" h="2550" w="2533">
                  <a:moveTo>
                    <a:pt x="1266" y="0"/>
                  </a:moveTo>
                  <a:cubicBezTo>
                    <a:pt x="1065" y="201"/>
                    <a:pt x="707" y="760"/>
                    <a:pt x="131" y="760"/>
                  </a:cubicBezTo>
                  <a:cubicBezTo>
                    <a:pt x="131" y="760"/>
                    <a:pt x="0" y="1939"/>
                    <a:pt x="1266" y="2550"/>
                  </a:cubicBezTo>
                  <a:cubicBezTo>
                    <a:pt x="2532" y="1930"/>
                    <a:pt x="2401" y="760"/>
                    <a:pt x="2401" y="760"/>
                  </a:cubicBezTo>
                  <a:cubicBezTo>
                    <a:pt x="1816" y="760"/>
                    <a:pt x="1458" y="201"/>
                    <a:pt x="12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8"/>
            <p:cNvSpPr/>
            <p:nvPr/>
          </p:nvSpPr>
          <p:spPr>
            <a:xfrm>
              <a:off x="7671134" y="1923375"/>
              <a:ext cx="103938" cy="122517"/>
            </a:xfrm>
            <a:custGeom>
              <a:rect b="b" l="l" r="r" t="t"/>
              <a:pathLst>
                <a:path extrusionOk="0" h="1154" w="979">
                  <a:moveTo>
                    <a:pt x="490" y="1"/>
                  </a:moveTo>
                  <a:lnTo>
                    <a:pt x="324" y="376"/>
                  </a:lnTo>
                  <a:lnTo>
                    <a:pt x="1" y="577"/>
                  </a:lnTo>
                  <a:lnTo>
                    <a:pt x="324" y="760"/>
                  </a:lnTo>
                  <a:lnTo>
                    <a:pt x="490" y="1153"/>
                  </a:lnTo>
                  <a:lnTo>
                    <a:pt x="673" y="760"/>
                  </a:lnTo>
                  <a:lnTo>
                    <a:pt x="979" y="577"/>
                  </a:lnTo>
                  <a:lnTo>
                    <a:pt x="673" y="376"/>
                  </a:lnTo>
                  <a:lnTo>
                    <a:pt x="4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8"/>
            <p:cNvSpPr/>
            <p:nvPr/>
          </p:nvSpPr>
          <p:spPr>
            <a:xfrm>
              <a:off x="7769861" y="2059108"/>
              <a:ext cx="61533" cy="73231"/>
            </a:xfrm>
            <a:custGeom>
              <a:rect b="b" l="l" r="r" t="t"/>
              <a:pathLst>
                <a:path extrusionOk="0" h="770" w="647">
                  <a:moveTo>
                    <a:pt x="315" y="1"/>
                  </a:moveTo>
                  <a:lnTo>
                    <a:pt x="210" y="254"/>
                  </a:lnTo>
                  <a:lnTo>
                    <a:pt x="1" y="385"/>
                  </a:lnTo>
                  <a:lnTo>
                    <a:pt x="210" y="516"/>
                  </a:lnTo>
                  <a:lnTo>
                    <a:pt x="315" y="769"/>
                  </a:lnTo>
                  <a:lnTo>
                    <a:pt x="437" y="516"/>
                  </a:lnTo>
                  <a:lnTo>
                    <a:pt x="647" y="385"/>
                  </a:lnTo>
                  <a:lnTo>
                    <a:pt x="437" y="254"/>
                  </a:lnTo>
                  <a:lnTo>
                    <a:pt x="3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8"/>
            <p:cNvSpPr/>
            <p:nvPr/>
          </p:nvSpPr>
          <p:spPr>
            <a:xfrm>
              <a:off x="7658591" y="1535701"/>
              <a:ext cx="137046" cy="162915"/>
            </a:xfrm>
            <a:custGeom>
              <a:rect b="b" l="l" r="r" t="t"/>
              <a:pathLst>
                <a:path extrusionOk="0" h="1713" w="1441">
                  <a:moveTo>
                    <a:pt x="725" y="1"/>
                  </a:moveTo>
                  <a:lnTo>
                    <a:pt x="472" y="577"/>
                  </a:lnTo>
                  <a:lnTo>
                    <a:pt x="0" y="856"/>
                  </a:lnTo>
                  <a:lnTo>
                    <a:pt x="472" y="1144"/>
                  </a:lnTo>
                  <a:lnTo>
                    <a:pt x="725" y="1712"/>
                  </a:lnTo>
                  <a:lnTo>
                    <a:pt x="978" y="1144"/>
                  </a:lnTo>
                  <a:lnTo>
                    <a:pt x="1441" y="856"/>
                  </a:lnTo>
                  <a:lnTo>
                    <a:pt x="978" y="577"/>
                  </a:lnTo>
                  <a:lnTo>
                    <a:pt x="7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8"/>
            <p:cNvSpPr/>
            <p:nvPr/>
          </p:nvSpPr>
          <p:spPr>
            <a:xfrm>
              <a:off x="5139092" y="2467440"/>
              <a:ext cx="62389" cy="73992"/>
            </a:xfrm>
            <a:custGeom>
              <a:rect b="b" l="l" r="r" t="t"/>
              <a:pathLst>
                <a:path extrusionOk="0" h="778" w="656">
                  <a:moveTo>
                    <a:pt x="332" y="1"/>
                  </a:moveTo>
                  <a:lnTo>
                    <a:pt x="210" y="262"/>
                  </a:lnTo>
                  <a:lnTo>
                    <a:pt x="1" y="385"/>
                  </a:lnTo>
                  <a:lnTo>
                    <a:pt x="210" y="516"/>
                  </a:lnTo>
                  <a:lnTo>
                    <a:pt x="332" y="778"/>
                  </a:lnTo>
                  <a:lnTo>
                    <a:pt x="455" y="516"/>
                  </a:lnTo>
                  <a:lnTo>
                    <a:pt x="655" y="385"/>
                  </a:lnTo>
                  <a:lnTo>
                    <a:pt x="455" y="262"/>
                  </a:lnTo>
                  <a:lnTo>
                    <a:pt x="3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8"/>
            <p:cNvSpPr/>
            <p:nvPr/>
          </p:nvSpPr>
          <p:spPr>
            <a:xfrm>
              <a:off x="5263679" y="2798784"/>
              <a:ext cx="93108" cy="109751"/>
            </a:xfrm>
            <a:custGeom>
              <a:rect b="b" l="l" r="r" t="t"/>
              <a:pathLst>
                <a:path extrusionOk="0" h="1154" w="979">
                  <a:moveTo>
                    <a:pt x="481" y="0"/>
                  </a:moveTo>
                  <a:lnTo>
                    <a:pt x="323" y="393"/>
                  </a:lnTo>
                  <a:lnTo>
                    <a:pt x="0" y="577"/>
                  </a:lnTo>
                  <a:lnTo>
                    <a:pt x="323" y="769"/>
                  </a:lnTo>
                  <a:lnTo>
                    <a:pt x="481" y="1153"/>
                  </a:lnTo>
                  <a:lnTo>
                    <a:pt x="655" y="769"/>
                  </a:lnTo>
                  <a:lnTo>
                    <a:pt x="978" y="577"/>
                  </a:lnTo>
                  <a:lnTo>
                    <a:pt x="655" y="393"/>
                  </a:lnTo>
                  <a:lnTo>
                    <a:pt x="4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8"/>
            <p:cNvSpPr/>
            <p:nvPr/>
          </p:nvSpPr>
          <p:spPr>
            <a:xfrm>
              <a:off x="4904090" y="2615232"/>
              <a:ext cx="137141" cy="163676"/>
            </a:xfrm>
            <a:custGeom>
              <a:rect b="b" l="l" r="r" t="t"/>
              <a:pathLst>
                <a:path extrusionOk="0" h="1721" w="1442">
                  <a:moveTo>
                    <a:pt x="717" y="1"/>
                  </a:moveTo>
                  <a:lnTo>
                    <a:pt x="455" y="586"/>
                  </a:lnTo>
                  <a:lnTo>
                    <a:pt x="1" y="865"/>
                  </a:lnTo>
                  <a:lnTo>
                    <a:pt x="455" y="1153"/>
                  </a:lnTo>
                  <a:lnTo>
                    <a:pt x="717" y="1721"/>
                  </a:lnTo>
                  <a:lnTo>
                    <a:pt x="970" y="1153"/>
                  </a:lnTo>
                  <a:lnTo>
                    <a:pt x="1441" y="865"/>
                  </a:lnTo>
                  <a:lnTo>
                    <a:pt x="970" y="586"/>
                  </a:lnTo>
                  <a:lnTo>
                    <a:pt x="7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8"/>
            <p:cNvSpPr/>
            <p:nvPr/>
          </p:nvSpPr>
          <p:spPr>
            <a:xfrm>
              <a:off x="5356691" y="1901948"/>
              <a:ext cx="62389" cy="73136"/>
            </a:xfrm>
            <a:custGeom>
              <a:rect b="b" l="l" r="r" t="t"/>
              <a:pathLst>
                <a:path extrusionOk="0" h="769" w="656">
                  <a:moveTo>
                    <a:pt x="323" y="0"/>
                  </a:moveTo>
                  <a:lnTo>
                    <a:pt x="201" y="262"/>
                  </a:lnTo>
                  <a:lnTo>
                    <a:pt x="0" y="376"/>
                  </a:lnTo>
                  <a:lnTo>
                    <a:pt x="201" y="507"/>
                  </a:lnTo>
                  <a:lnTo>
                    <a:pt x="323" y="769"/>
                  </a:lnTo>
                  <a:lnTo>
                    <a:pt x="437" y="507"/>
                  </a:lnTo>
                  <a:lnTo>
                    <a:pt x="655" y="376"/>
                  </a:lnTo>
                  <a:lnTo>
                    <a:pt x="437" y="262"/>
                  </a:lnTo>
                  <a:lnTo>
                    <a:pt x="3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8"/>
            <p:cNvSpPr/>
            <p:nvPr/>
          </p:nvSpPr>
          <p:spPr>
            <a:xfrm>
              <a:off x="5410615" y="1687678"/>
              <a:ext cx="92347" cy="110512"/>
            </a:xfrm>
            <a:custGeom>
              <a:rect b="b" l="l" r="r" t="t"/>
              <a:pathLst>
                <a:path extrusionOk="0" h="1162" w="971">
                  <a:moveTo>
                    <a:pt x="481" y="1"/>
                  </a:moveTo>
                  <a:lnTo>
                    <a:pt x="315" y="385"/>
                  </a:lnTo>
                  <a:lnTo>
                    <a:pt x="1" y="577"/>
                  </a:lnTo>
                  <a:lnTo>
                    <a:pt x="315" y="778"/>
                  </a:lnTo>
                  <a:lnTo>
                    <a:pt x="481" y="1162"/>
                  </a:lnTo>
                  <a:lnTo>
                    <a:pt x="656" y="778"/>
                  </a:lnTo>
                  <a:lnTo>
                    <a:pt x="970" y="577"/>
                  </a:lnTo>
                  <a:lnTo>
                    <a:pt x="656" y="385"/>
                  </a:lnTo>
                  <a:lnTo>
                    <a:pt x="4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3" name="Google Shape;1443;p58"/>
          <p:cNvSpPr/>
          <p:nvPr/>
        </p:nvSpPr>
        <p:spPr>
          <a:xfrm>
            <a:off x="1335749" y="2977442"/>
            <a:ext cx="714300" cy="39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4" name="Google Shape;1444;p58"/>
          <p:cNvGrpSpPr/>
          <p:nvPr/>
        </p:nvGrpSpPr>
        <p:grpSpPr>
          <a:xfrm>
            <a:off x="1589403" y="3073151"/>
            <a:ext cx="206991" cy="206981"/>
            <a:chOff x="266768" y="1721375"/>
            <a:chExt cx="397907" cy="397887"/>
          </a:xfrm>
        </p:grpSpPr>
        <p:sp>
          <p:nvSpPr>
            <p:cNvPr id="1445" name="Google Shape;1445;p5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58"/>
          <p:cNvSpPr/>
          <p:nvPr/>
        </p:nvSpPr>
        <p:spPr>
          <a:xfrm>
            <a:off x="2121899" y="2977442"/>
            <a:ext cx="714300" cy="39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8"/>
          <p:cNvSpPr/>
          <p:nvPr/>
        </p:nvSpPr>
        <p:spPr>
          <a:xfrm>
            <a:off x="2375243" y="3091975"/>
            <a:ext cx="207617" cy="169334"/>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8"/>
          <p:cNvSpPr/>
          <p:nvPr/>
        </p:nvSpPr>
        <p:spPr>
          <a:xfrm>
            <a:off x="2908049" y="2977442"/>
            <a:ext cx="714300" cy="39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0" name="Google Shape;1450;p58"/>
          <p:cNvGrpSpPr/>
          <p:nvPr/>
        </p:nvGrpSpPr>
        <p:grpSpPr>
          <a:xfrm>
            <a:off x="3161707" y="3073151"/>
            <a:ext cx="206970" cy="206981"/>
            <a:chOff x="864491" y="1723250"/>
            <a:chExt cx="397866" cy="397887"/>
          </a:xfrm>
        </p:grpSpPr>
        <p:sp>
          <p:nvSpPr>
            <p:cNvPr id="1451" name="Google Shape;1451;p5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59"/>
          <p:cNvSpPr txBox="1"/>
          <p:nvPr>
            <p:ph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LAW AND JUSTICE ICON PACK</a:t>
            </a:r>
            <a:endParaRPr/>
          </a:p>
        </p:txBody>
      </p:sp>
      <p:grpSp>
        <p:nvGrpSpPr>
          <p:cNvPr id="1459" name="Google Shape;1459;p59"/>
          <p:cNvGrpSpPr/>
          <p:nvPr/>
        </p:nvGrpSpPr>
        <p:grpSpPr>
          <a:xfrm>
            <a:off x="1168156" y="1405927"/>
            <a:ext cx="315069" cy="315518"/>
            <a:chOff x="2998500" y="2940325"/>
            <a:chExt cx="157850" cy="158075"/>
          </a:xfrm>
        </p:grpSpPr>
        <p:sp>
          <p:nvSpPr>
            <p:cNvPr id="1460" name="Google Shape;1460;p59"/>
            <p:cNvSpPr/>
            <p:nvPr/>
          </p:nvSpPr>
          <p:spPr>
            <a:xfrm>
              <a:off x="3072925" y="2997075"/>
              <a:ext cx="9200" cy="46300"/>
            </a:xfrm>
            <a:custGeom>
              <a:rect b="b" l="l" r="r" t="t"/>
              <a:pathLst>
                <a:path extrusionOk="0" h="1852" w="368">
                  <a:moveTo>
                    <a:pt x="1" y="1"/>
                  </a:moveTo>
                  <a:lnTo>
                    <a:pt x="1" y="1852"/>
                  </a:lnTo>
                  <a:cubicBezTo>
                    <a:pt x="62" y="1843"/>
                    <a:pt x="123" y="1843"/>
                    <a:pt x="184" y="1843"/>
                  </a:cubicBezTo>
                  <a:cubicBezTo>
                    <a:pt x="245" y="1843"/>
                    <a:pt x="307" y="1843"/>
                    <a:pt x="368" y="1852"/>
                  </a:cubicBezTo>
                  <a:lnTo>
                    <a:pt x="368" y="1"/>
                  </a:lnTo>
                  <a:cubicBezTo>
                    <a:pt x="315" y="10"/>
                    <a:pt x="245" y="18"/>
                    <a:pt x="184" y="18"/>
                  </a:cubicBezTo>
                  <a:cubicBezTo>
                    <a:pt x="123" y="18"/>
                    <a:pt x="62" y="10"/>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9"/>
            <p:cNvSpPr/>
            <p:nvPr/>
          </p:nvSpPr>
          <p:spPr>
            <a:xfrm>
              <a:off x="2998500" y="3036825"/>
              <a:ext cx="46300" cy="28175"/>
            </a:xfrm>
            <a:custGeom>
              <a:rect b="b" l="l" r="r" t="t"/>
              <a:pathLst>
                <a:path extrusionOk="0" h="1127" w="1852">
                  <a:moveTo>
                    <a:pt x="193" y="0"/>
                  </a:moveTo>
                  <a:cubicBezTo>
                    <a:pt x="105" y="0"/>
                    <a:pt x="27" y="70"/>
                    <a:pt x="9" y="157"/>
                  </a:cubicBezTo>
                  <a:cubicBezTo>
                    <a:pt x="0" y="201"/>
                    <a:pt x="0" y="245"/>
                    <a:pt x="0" y="297"/>
                  </a:cubicBezTo>
                  <a:cubicBezTo>
                    <a:pt x="0" y="760"/>
                    <a:pt x="367" y="1126"/>
                    <a:pt x="830" y="1126"/>
                  </a:cubicBezTo>
                  <a:lnTo>
                    <a:pt x="1022" y="1126"/>
                  </a:lnTo>
                  <a:cubicBezTo>
                    <a:pt x="1485" y="1126"/>
                    <a:pt x="1852" y="751"/>
                    <a:pt x="1852" y="297"/>
                  </a:cubicBezTo>
                  <a:cubicBezTo>
                    <a:pt x="1852" y="253"/>
                    <a:pt x="1852" y="201"/>
                    <a:pt x="1843" y="157"/>
                  </a:cubicBezTo>
                  <a:cubicBezTo>
                    <a:pt x="1825" y="70"/>
                    <a:pt x="1756" y="0"/>
                    <a:pt x="16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9"/>
            <p:cNvSpPr/>
            <p:nvPr/>
          </p:nvSpPr>
          <p:spPr>
            <a:xfrm>
              <a:off x="3110050" y="3036825"/>
              <a:ext cx="46300" cy="28175"/>
            </a:xfrm>
            <a:custGeom>
              <a:rect b="b" l="l" r="r" t="t"/>
              <a:pathLst>
                <a:path extrusionOk="0" h="1127" w="1852">
                  <a:moveTo>
                    <a:pt x="192" y="0"/>
                  </a:moveTo>
                  <a:cubicBezTo>
                    <a:pt x="105" y="0"/>
                    <a:pt x="35" y="70"/>
                    <a:pt x="9" y="157"/>
                  </a:cubicBezTo>
                  <a:cubicBezTo>
                    <a:pt x="0" y="201"/>
                    <a:pt x="0" y="245"/>
                    <a:pt x="0" y="297"/>
                  </a:cubicBezTo>
                  <a:cubicBezTo>
                    <a:pt x="0" y="751"/>
                    <a:pt x="367" y="1126"/>
                    <a:pt x="830" y="1126"/>
                  </a:cubicBezTo>
                  <a:lnTo>
                    <a:pt x="1022" y="1126"/>
                  </a:lnTo>
                  <a:cubicBezTo>
                    <a:pt x="1485" y="1126"/>
                    <a:pt x="1851" y="751"/>
                    <a:pt x="1851" y="297"/>
                  </a:cubicBezTo>
                  <a:cubicBezTo>
                    <a:pt x="1851" y="253"/>
                    <a:pt x="1851" y="201"/>
                    <a:pt x="1843" y="157"/>
                  </a:cubicBezTo>
                  <a:cubicBezTo>
                    <a:pt x="1834" y="70"/>
                    <a:pt x="1755" y="0"/>
                    <a:pt x="16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9"/>
            <p:cNvSpPr/>
            <p:nvPr/>
          </p:nvSpPr>
          <p:spPr>
            <a:xfrm>
              <a:off x="3072925" y="2940325"/>
              <a:ext cx="9200" cy="11150"/>
            </a:xfrm>
            <a:custGeom>
              <a:rect b="b" l="l" r="r" t="t"/>
              <a:pathLst>
                <a:path extrusionOk="0" h="446" w="368">
                  <a:moveTo>
                    <a:pt x="184" y="1"/>
                  </a:moveTo>
                  <a:cubicBezTo>
                    <a:pt x="88" y="1"/>
                    <a:pt x="1" y="88"/>
                    <a:pt x="1" y="184"/>
                  </a:cubicBezTo>
                  <a:lnTo>
                    <a:pt x="1" y="446"/>
                  </a:lnTo>
                  <a:cubicBezTo>
                    <a:pt x="53" y="437"/>
                    <a:pt x="123" y="429"/>
                    <a:pt x="184" y="429"/>
                  </a:cubicBezTo>
                  <a:cubicBezTo>
                    <a:pt x="245" y="429"/>
                    <a:pt x="307" y="437"/>
                    <a:pt x="368" y="446"/>
                  </a:cubicBezTo>
                  <a:lnTo>
                    <a:pt x="368" y="184"/>
                  </a:lnTo>
                  <a:cubicBezTo>
                    <a:pt x="368" y="88"/>
                    <a:pt x="280" y="1"/>
                    <a:pt x="1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9"/>
            <p:cNvSpPr/>
            <p:nvPr/>
          </p:nvSpPr>
          <p:spPr>
            <a:xfrm>
              <a:off x="3058750" y="3052100"/>
              <a:ext cx="37575" cy="13550"/>
            </a:xfrm>
            <a:custGeom>
              <a:rect b="b" l="l" r="r" t="t"/>
              <a:pathLst>
                <a:path extrusionOk="0" h="542" w="1503">
                  <a:moveTo>
                    <a:pt x="751" y="0"/>
                  </a:moveTo>
                  <a:cubicBezTo>
                    <a:pt x="402" y="0"/>
                    <a:pt x="105" y="236"/>
                    <a:pt x="0" y="542"/>
                  </a:cubicBezTo>
                  <a:lnTo>
                    <a:pt x="1502" y="542"/>
                  </a:lnTo>
                  <a:cubicBezTo>
                    <a:pt x="1397" y="236"/>
                    <a:pt x="1101" y="0"/>
                    <a:pt x="7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9"/>
            <p:cNvSpPr/>
            <p:nvPr/>
          </p:nvSpPr>
          <p:spPr>
            <a:xfrm>
              <a:off x="3026225" y="3074800"/>
              <a:ext cx="102175" cy="23600"/>
            </a:xfrm>
            <a:custGeom>
              <a:rect b="b" l="l" r="r" t="t"/>
              <a:pathLst>
                <a:path extrusionOk="0" h="944" w="4087">
                  <a:moveTo>
                    <a:pt x="970" y="0"/>
                  </a:moveTo>
                  <a:cubicBezTo>
                    <a:pt x="926" y="35"/>
                    <a:pt x="227" y="515"/>
                    <a:pt x="96" y="603"/>
                  </a:cubicBezTo>
                  <a:cubicBezTo>
                    <a:pt x="35" y="646"/>
                    <a:pt x="0" y="734"/>
                    <a:pt x="18" y="812"/>
                  </a:cubicBezTo>
                  <a:cubicBezTo>
                    <a:pt x="44" y="882"/>
                    <a:pt x="123" y="943"/>
                    <a:pt x="192" y="943"/>
                  </a:cubicBezTo>
                  <a:lnTo>
                    <a:pt x="3860" y="943"/>
                  </a:lnTo>
                  <a:cubicBezTo>
                    <a:pt x="3938" y="943"/>
                    <a:pt x="4017" y="882"/>
                    <a:pt x="4043" y="812"/>
                  </a:cubicBezTo>
                  <a:cubicBezTo>
                    <a:pt x="4087" y="734"/>
                    <a:pt x="4061" y="646"/>
                    <a:pt x="3982" y="603"/>
                  </a:cubicBezTo>
                  <a:cubicBezTo>
                    <a:pt x="3895" y="533"/>
                    <a:pt x="3152" y="35"/>
                    <a:pt x="31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9"/>
            <p:cNvSpPr/>
            <p:nvPr/>
          </p:nvSpPr>
          <p:spPr>
            <a:xfrm>
              <a:off x="3004600" y="2960400"/>
              <a:ext cx="145850" cy="67275"/>
            </a:xfrm>
            <a:custGeom>
              <a:rect b="b" l="l" r="r" t="t"/>
              <a:pathLst>
                <a:path extrusionOk="0" h="2691" w="5834">
                  <a:moveTo>
                    <a:pt x="2917" y="1"/>
                  </a:moveTo>
                  <a:cubicBezTo>
                    <a:pt x="2655" y="1"/>
                    <a:pt x="2437" y="176"/>
                    <a:pt x="2385" y="420"/>
                  </a:cubicBezTo>
                  <a:cubicBezTo>
                    <a:pt x="2000" y="525"/>
                    <a:pt x="1835" y="769"/>
                    <a:pt x="1686" y="970"/>
                  </a:cubicBezTo>
                  <a:cubicBezTo>
                    <a:pt x="1503" y="1250"/>
                    <a:pt x="1346" y="1450"/>
                    <a:pt x="691" y="1450"/>
                  </a:cubicBezTo>
                  <a:cubicBezTo>
                    <a:pt x="656" y="1450"/>
                    <a:pt x="630" y="1468"/>
                    <a:pt x="595" y="1485"/>
                  </a:cubicBezTo>
                  <a:cubicBezTo>
                    <a:pt x="560" y="1512"/>
                    <a:pt x="542" y="1529"/>
                    <a:pt x="525" y="1564"/>
                  </a:cubicBezTo>
                  <a:lnTo>
                    <a:pt x="1" y="2690"/>
                  </a:lnTo>
                  <a:lnTo>
                    <a:pt x="411" y="2690"/>
                  </a:lnTo>
                  <a:lnTo>
                    <a:pt x="691" y="2088"/>
                  </a:lnTo>
                  <a:lnTo>
                    <a:pt x="961" y="2690"/>
                  </a:lnTo>
                  <a:lnTo>
                    <a:pt x="1372" y="2690"/>
                  </a:lnTo>
                  <a:lnTo>
                    <a:pt x="979" y="1817"/>
                  </a:lnTo>
                  <a:cubicBezTo>
                    <a:pt x="1215" y="1791"/>
                    <a:pt x="1415" y="1730"/>
                    <a:pt x="1573" y="1616"/>
                  </a:cubicBezTo>
                  <a:cubicBezTo>
                    <a:pt x="1773" y="1485"/>
                    <a:pt x="1896" y="1328"/>
                    <a:pt x="1992" y="1180"/>
                  </a:cubicBezTo>
                  <a:cubicBezTo>
                    <a:pt x="2114" y="1023"/>
                    <a:pt x="2210" y="874"/>
                    <a:pt x="2420" y="787"/>
                  </a:cubicBezTo>
                  <a:cubicBezTo>
                    <a:pt x="2507" y="979"/>
                    <a:pt x="2699" y="1110"/>
                    <a:pt x="2917" y="1110"/>
                  </a:cubicBezTo>
                  <a:cubicBezTo>
                    <a:pt x="3144" y="1110"/>
                    <a:pt x="3336" y="970"/>
                    <a:pt x="3424" y="778"/>
                  </a:cubicBezTo>
                  <a:cubicBezTo>
                    <a:pt x="3651" y="857"/>
                    <a:pt x="3747" y="1005"/>
                    <a:pt x="3869" y="1180"/>
                  </a:cubicBezTo>
                  <a:cubicBezTo>
                    <a:pt x="3965" y="1328"/>
                    <a:pt x="4087" y="1503"/>
                    <a:pt x="4279" y="1616"/>
                  </a:cubicBezTo>
                  <a:cubicBezTo>
                    <a:pt x="4445" y="1721"/>
                    <a:pt x="4646" y="1782"/>
                    <a:pt x="4873" y="1808"/>
                  </a:cubicBezTo>
                  <a:lnTo>
                    <a:pt x="4471" y="2690"/>
                  </a:lnTo>
                  <a:lnTo>
                    <a:pt x="4873" y="2690"/>
                  </a:lnTo>
                  <a:lnTo>
                    <a:pt x="5153" y="2088"/>
                  </a:lnTo>
                  <a:lnTo>
                    <a:pt x="5432" y="2690"/>
                  </a:lnTo>
                  <a:lnTo>
                    <a:pt x="5834" y="2690"/>
                  </a:lnTo>
                  <a:lnTo>
                    <a:pt x="5327" y="1573"/>
                  </a:lnTo>
                  <a:cubicBezTo>
                    <a:pt x="5318" y="1555"/>
                    <a:pt x="5310" y="1529"/>
                    <a:pt x="5301" y="1520"/>
                  </a:cubicBezTo>
                  <a:cubicBezTo>
                    <a:pt x="5284" y="1503"/>
                    <a:pt x="5266" y="1485"/>
                    <a:pt x="5240" y="1477"/>
                  </a:cubicBezTo>
                  <a:cubicBezTo>
                    <a:pt x="5222" y="1468"/>
                    <a:pt x="5187" y="1459"/>
                    <a:pt x="5170" y="1459"/>
                  </a:cubicBezTo>
                  <a:cubicBezTo>
                    <a:pt x="4515" y="1459"/>
                    <a:pt x="4367" y="1241"/>
                    <a:pt x="4175" y="979"/>
                  </a:cubicBezTo>
                  <a:cubicBezTo>
                    <a:pt x="4017" y="761"/>
                    <a:pt x="3860" y="516"/>
                    <a:pt x="3450" y="411"/>
                  </a:cubicBezTo>
                  <a:cubicBezTo>
                    <a:pt x="3389" y="176"/>
                    <a:pt x="3170" y="1"/>
                    <a:pt x="29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59"/>
          <p:cNvGrpSpPr/>
          <p:nvPr/>
        </p:nvGrpSpPr>
        <p:grpSpPr>
          <a:xfrm>
            <a:off x="1898682" y="1412962"/>
            <a:ext cx="302444" cy="301447"/>
            <a:chOff x="1801772" y="1419120"/>
            <a:chExt cx="302444" cy="301447"/>
          </a:xfrm>
        </p:grpSpPr>
        <p:sp>
          <p:nvSpPr>
            <p:cNvPr id="1468" name="Google Shape;1468;p59"/>
            <p:cNvSpPr/>
            <p:nvPr/>
          </p:nvSpPr>
          <p:spPr>
            <a:xfrm>
              <a:off x="1876099" y="1419120"/>
              <a:ext cx="136427" cy="61028"/>
            </a:xfrm>
            <a:custGeom>
              <a:rect b="b" l="l" r="r" t="t"/>
              <a:pathLst>
                <a:path extrusionOk="0" h="1223" w="2734">
                  <a:moveTo>
                    <a:pt x="1371" y="1"/>
                  </a:moveTo>
                  <a:cubicBezTo>
                    <a:pt x="1030" y="1"/>
                    <a:pt x="707" y="97"/>
                    <a:pt x="419" y="289"/>
                  </a:cubicBezTo>
                  <a:cubicBezTo>
                    <a:pt x="253" y="411"/>
                    <a:pt x="114" y="542"/>
                    <a:pt x="0" y="708"/>
                  </a:cubicBezTo>
                  <a:cubicBezTo>
                    <a:pt x="227" y="804"/>
                    <a:pt x="402" y="987"/>
                    <a:pt x="489" y="1223"/>
                  </a:cubicBezTo>
                  <a:lnTo>
                    <a:pt x="559" y="1223"/>
                  </a:lnTo>
                  <a:cubicBezTo>
                    <a:pt x="821" y="1223"/>
                    <a:pt x="1074" y="1118"/>
                    <a:pt x="1223" y="961"/>
                  </a:cubicBezTo>
                  <a:cubicBezTo>
                    <a:pt x="1231" y="944"/>
                    <a:pt x="1240" y="926"/>
                    <a:pt x="1249" y="917"/>
                  </a:cubicBezTo>
                  <a:cubicBezTo>
                    <a:pt x="1285" y="886"/>
                    <a:pt x="1329" y="870"/>
                    <a:pt x="1374" y="870"/>
                  </a:cubicBezTo>
                  <a:cubicBezTo>
                    <a:pt x="1426" y="870"/>
                    <a:pt x="1477" y="892"/>
                    <a:pt x="1511" y="935"/>
                  </a:cubicBezTo>
                  <a:cubicBezTo>
                    <a:pt x="1659" y="1109"/>
                    <a:pt x="1912" y="1223"/>
                    <a:pt x="2192" y="1223"/>
                  </a:cubicBezTo>
                  <a:lnTo>
                    <a:pt x="2262" y="1223"/>
                  </a:lnTo>
                  <a:cubicBezTo>
                    <a:pt x="2340" y="987"/>
                    <a:pt x="2515" y="804"/>
                    <a:pt x="2733" y="717"/>
                  </a:cubicBezTo>
                  <a:cubicBezTo>
                    <a:pt x="2427" y="280"/>
                    <a:pt x="1912" y="1"/>
                    <a:pt x="13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9"/>
            <p:cNvSpPr/>
            <p:nvPr/>
          </p:nvSpPr>
          <p:spPr>
            <a:xfrm>
              <a:off x="1801772" y="1619419"/>
              <a:ext cx="302444" cy="101147"/>
            </a:xfrm>
            <a:custGeom>
              <a:rect b="b" l="l" r="r" t="t"/>
              <a:pathLst>
                <a:path extrusionOk="0" h="2027" w="6061">
                  <a:moveTo>
                    <a:pt x="2027" y="1"/>
                  </a:moveTo>
                  <a:lnTo>
                    <a:pt x="699" y="350"/>
                  </a:lnTo>
                  <a:cubicBezTo>
                    <a:pt x="280" y="455"/>
                    <a:pt x="1" y="813"/>
                    <a:pt x="1" y="1249"/>
                  </a:cubicBezTo>
                  <a:lnTo>
                    <a:pt x="1" y="1843"/>
                  </a:lnTo>
                  <a:cubicBezTo>
                    <a:pt x="1" y="1939"/>
                    <a:pt x="88" y="2027"/>
                    <a:pt x="184" y="2027"/>
                  </a:cubicBezTo>
                  <a:lnTo>
                    <a:pt x="5868" y="2027"/>
                  </a:lnTo>
                  <a:cubicBezTo>
                    <a:pt x="5930" y="2027"/>
                    <a:pt x="5973" y="2009"/>
                    <a:pt x="5999" y="1974"/>
                  </a:cubicBezTo>
                  <a:cubicBezTo>
                    <a:pt x="6034" y="1939"/>
                    <a:pt x="6061" y="1887"/>
                    <a:pt x="6061" y="1843"/>
                  </a:cubicBezTo>
                  <a:lnTo>
                    <a:pt x="6061" y="1249"/>
                  </a:lnTo>
                  <a:cubicBezTo>
                    <a:pt x="6061" y="813"/>
                    <a:pt x="5772" y="455"/>
                    <a:pt x="5362" y="350"/>
                  </a:cubicBezTo>
                  <a:lnTo>
                    <a:pt x="4026" y="1"/>
                  </a:lnTo>
                  <a:lnTo>
                    <a:pt x="4026" y="1"/>
                  </a:lnTo>
                  <a:cubicBezTo>
                    <a:pt x="4140" y="97"/>
                    <a:pt x="4367" y="306"/>
                    <a:pt x="4576" y="490"/>
                  </a:cubicBezTo>
                  <a:cubicBezTo>
                    <a:pt x="4733" y="629"/>
                    <a:pt x="4882" y="760"/>
                    <a:pt x="4943" y="830"/>
                  </a:cubicBezTo>
                  <a:cubicBezTo>
                    <a:pt x="5013" y="891"/>
                    <a:pt x="5030" y="987"/>
                    <a:pt x="4978" y="1075"/>
                  </a:cubicBezTo>
                  <a:cubicBezTo>
                    <a:pt x="4943" y="1136"/>
                    <a:pt x="4882" y="1153"/>
                    <a:pt x="4821" y="1153"/>
                  </a:cubicBezTo>
                  <a:lnTo>
                    <a:pt x="3817" y="1153"/>
                  </a:lnTo>
                  <a:cubicBezTo>
                    <a:pt x="3851" y="1249"/>
                    <a:pt x="3895" y="1354"/>
                    <a:pt x="3930" y="1450"/>
                  </a:cubicBezTo>
                  <a:cubicBezTo>
                    <a:pt x="3948" y="1503"/>
                    <a:pt x="3939" y="1572"/>
                    <a:pt x="3904" y="1625"/>
                  </a:cubicBezTo>
                  <a:cubicBezTo>
                    <a:pt x="3878" y="1677"/>
                    <a:pt x="3817" y="1703"/>
                    <a:pt x="3755" y="1703"/>
                  </a:cubicBezTo>
                  <a:lnTo>
                    <a:pt x="2306" y="1703"/>
                  </a:lnTo>
                  <a:cubicBezTo>
                    <a:pt x="2236" y="1703"/>
                    <a:pt x="2184" y="1669"/>
                    <a:pt x="2149" y="1625"/>
                  </a:cubicBezTo>
                  <a:cubicBezTo>
                    <a:pt x="2114" y="1572"/>
                    <a:pt x="2105" y="1511"/>
                    <a:pt x="2131" y="1450"/>
                  </a:cubicBezTo>
                  <a:lnTo>
                    <a:pt x="2236" y="1153"/>
                  </a:lnTo>
                  <a:lnTo>
                    <a:pt x="1232" y="1153"/>
                  </a:lnTo>
                  <a:cubicBezTo>
                    <a:pt x="1171" y="1153"/>
                    <a:pt x="1110" y="1118"/>
                    <a:pt x="1084" y="1075"/>
                  </a:cubicBezTo>
                  <a:cubicBezTo>
                    <a:pt x="1022" y="1005"/>
                    <a:pt x="1040" y="891"/>
                    <a:pt x="1110" y="830"/>
                  </a:cubicBezTo>
                  <a:lnTo>
                    <a:pt x="1363" y="595"/>
                  </a:lnTo>
                  <a:cubicBezTo>
                    <a:pt x="1590" y="394"/>
                    <a:pt x="1896" y="114"/>
                    <a:pt x="20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0" name="Google Shape;1470;p59"/>
            <p:cNvGrpSpPr/>
            <p:nvPr/>
          </p:nvGrpSpPr>
          <p:grpSpPr>
            <a:xfrm>
              <a:off x="1835382" y="1465771"/>
              <a:ext cx="217865" cy="228843"/>
              <a:chOff x="3155605" y="1609343"/>
              <a:chExt cx="217865" cy="228843"/>
            </a:xfrm>
          </p:grpSpPr>
          <p:sp>
            <p:nvSpPr>
              <p:cNvPr id="1471" name="Google Shape;1471;p59"/>
              <p:cNvSpPr/>
              <p:nvPr/>
            </p:nvSpPr>
            <p:spPr>
              <a:xfrm>
                <a:off x="3212242" y="1624612"/>
                <a:ext cx="105888" cy="109431"/>
              </a:xfrm>
              <a:custGeom>
                <a:rect b="b" l="l" r="r" t="t"/>
                <a:pathLst>
                  <a:path extrusionOk="0" h="2193" w="2122">
                    <a:moveTo>
                      <a:pt x="1057" y="1"/>
                    </a:moveTo>
                    <a:cubicBezTo>
                      <a:pt x="838" y="175"/>
                      <a:pt x="559" y="271"/>
                      <a:pt x="245" y="271"/>
                    </a:cubicBezTo>
                    <a:lnTo>
                      <a:pt x="210" y="271"/>
                    </a:lnTo>
                    <a:cubicBezTo>
                      <a:pt x="201" y="420"/>
                      <a:pt x="140" y="533"/>
                      <a:pt x="79" y="647"/>
                    </a:cubicBezTo>
                    <a:cubicBezTo>
                      <a:pt x="166" y="778"/>
                      <a:pt x="218" y="944"/>
                      <a:pt x="218" y="1118"/>
                    </a:cubicBezTo>
                    <a:cubicBezTo>
                      <a:pt x="218" y="1337"/>
                      <a:pt x="140" y="1529"/>
                      <a:pt x="0" y="1686"/>
                    </a:cubicBezTo>
                    <a:cubicBezTo>
                      <a:pt x="227" y="2000"/>
                      <a:pt x="620" y="2192"/>
                      <a:pt x="1057" y="2192"/>
                    </a:cubicBezTo>
                    <a:cubicBezTo>
                      <a:pt x="1493" y="2192"/>
                      <a:pt x="1886" y="1992"/>
                      <a:pt x="2122" y="1668"/>
                    </a:cubicBezTo>
                    <a:cubicBezTo>
                      <a:pt x="1974" y="1520"/>
                      <a:pt x="1904" y="1319"/>
                      <a:pt x="1904" y="1118"/>
                    </a:cubicBezTo>
                    <a:cubicBezTo>
                      <a:pt x="1904" y="944"/>
                      <a:pt x="1956" y="778"/>
                      <a:pt x="2043" y="647"/>
                    </a:cubicBezTo>
                    <a:cubicBezTo>
                      <a:pt x="1965" y="533"/>
                      <a:pt x="1921" y="402"/>
                      <a:pt x="1912" y="271"/>
                    </a:cubicBezTo>
                    <a:lnTo>
                      <a:pt x="1877" y="271"/>
                    </a:lnTo>
                    <a:cubicBezTo>
                      <a:pt x="1572" y="271"/>
                      <a:pt x="1275" y="175"/>
                      <a:pt x="10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9"/>
              <p:cNvSpPr/>
              <p:nvPr/>
            </p:nvSpPr>
            <p:spPr>
              <a:xfrm>
                <a:off x="3240985" y="1787138"/>
                <a:ext cx="46656" cy="51048"/>
              </a:xfrm>
              <a:custGeom>
                <a:rect b="b" l="l" r="r" t="t"/>
                <a:pathLst>
                  <a:path extrusionOk="0" h="1023" w="935">
                    <a:moveTo>
                      <a:pt x="385" y="1"/>
                    </a:moveTo>
                    <a:cubicBezTo>
                      <a:pt x="350" y="79"/>
                      <a:pt x="324" y="184"/>
                      <a:pt x="289" y="271"/>
                    </a:cubicBezTo>
                    <a:lnTo>
                      <a:pt x="0" y="1022"/>
                    </a:lnTo>
                    <a:lnTo>
                      <a:pt x="935" y="1022"/>
                    </a:lnTo>
                    <a:cubicBezTo>
                      <a:pt x="917" y="987"/>
                      <a:pt x="909" y="970"/>
                      <a:pt x="900" y="935"/>
                    </a:cubicBezTo>
                    <a:lnTo>
                      <a:pt x="769" y="577"/>
                    </a:lnTo>
                    <a:cubicBezTo>
                      <a:pt x="699" y="394"/>
                      <a:pt x="629" y="193"/>
                      <a:pt x="5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9"/>
              <p:cNvSpPr/>
              <p:nvPr/>
            </p:nvSpPr>
            <p:spPr>
              <a:xfrm>
                <a:off x="3288041" y="1787587"/>
                <a:ext cx="41417" cy="24002"/>
              </a:xfrm>
              <a:custGeom>
                <a:rect b="b" l="l" r="r" t="t"/>
                <a:pathLst>
                  <a:path extrusionOk="0" h="481" w="830">
                    <a:moveTo>
                      <a:pt x="0" y="0"/>
                    </a:moveTo>
                    <a:cubicBezTo>
                      <a:pt x="53" y="149"/>
                      <a:pt x="105" y="297"/>
                      <a:pt x="166" y="446"/>
                    </a:cubicBezTo>
                    <a:cubicBezTo>
                      <a:pt x="175" y="454"/>
                      <a:pt x="184" y="472"/>
                      <a:pt x="184" y="481"/>
                    </a:cubicBezTo>
                    <a:lnTo>
                      <a:pt x="830" y="481"/>
                    </a:lnTo>
                    <a:lnTo>
                      <a:pt x="830" y="472"/>
                    </a:lnTo>
                    <a:cubicBezTo>
                      <a:pt x="629" y="297"/>
                      <a:pt x="428" y="105"/>
                      <a:pt x="3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9"/>
              <p:cNvSpPr/>
              <p:nvPr/>
            </p:nvSpPr>
            <p:spPr>
              <a:xfrm>
                <a:off x="3225715" y="1744024"/>
                <a:ext cx="77644" cy="24850"/>
              </a:xfrm>
              <a:custGeom>
                <a:rect b="b" l="l" r="r" t="t"/>
                <a:pathLst>
                  <a:path extrusionOk="0" h="498" w="1556">
                    <a:moveTo>
                      <a:pt x="1538" y="0"/>
                    </a:moveTo>
                    <a:lnTo>
                      <a:pt x="1538" y="9"/>
                    </a:lnTo>
                    <a:lnTo>
                      <a:pt x="1538" y="9"/>
                    </a:lnTo>
                    <a:cubicBezTo>
                      <a:pt x="1543" y="6"/>
                      <a:pt x="1549" y="3"/>
                      <a:pt x="1555" y="0"/>
                    </a:cubicBezTo>
                    <a:close/>
                    <a:moveTo>
                      <a:pt x="1" y="0"/>
                    </a:moveTo>
                    <a:lnTo>
                      <a:pt x="1" y="498"/>
                    </a:lnTo>
                    <a:lnTo>
                      <a:pt x="1538" y="498"/>
                    </a:lnTo>
                    <a:lnTo>
                      <a:pt x="1538" y="9"/>
                    </a:lnTo>
                    <a:lnTo>
                      <a:pt x="1538" y="9"/>
                    </a:lnTo>
                    <a:cubicBezTo>
                      <a:pt x="1298" y="125"/>
                      <a:pt x="1042" y="184"/>
                      <a:pt x="778" y="184"/>
                    </a:cubicBezTo>
                    <a:cubicBezTo>
                      <a:pt x="507" y="184"/>
                      <a:pt x="245" y="122"/>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9"/>
              <p:cNvSpPr/>
              <p:nvPr/>
            </p:nvSpPr>
            <p:spPr>
              <a:xfrm>
                <a:off x="3198719" y="1787587"/>
                <a:ext cx="42315" cy="24002"/>
              </a:xfrm>
              <a:custGeom>
                <a:rect b="b" l="l" r="r" t="t"/>
                <a:pathLst>
                  <a:path extrusionOk="0" h="481" w="848">
                    <a:moveTo>
                      <a:pt x="542" y="0"/>
                    </a:moveTo>
                    <a:cubicBezTo>
                      <a:pt x="428" y="96"/>
                      <a:pt x="193" y="289"/>
                      <a:pt x="1" y="481"/>
                    </a:cubicBezTo>
                    <a:lnTo>
                      <a:pt x="664" y="481"/>
                    </a:lnTo>
                    <a:lnTo>
                      <a:pt x="795" y="140"/>
                    </a:lnTo>
                    <a:cubicBezTo>
                      <a:pt x="821" y="96"/>
                      <a:pt x="830" y="44"/>
                      <a:pt x="8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9"/>
              <p:cNvSpPr/>
              <p:nvPr/>
            </p:nvSpPr>
            <p:spPr>
              <a:xfrm>
                <a:off x="3155605" y="1609393"/>
                <a:ext cx="47954" cy="95010"/>
              </a:xfrm>
              <a:custGeom>
                <a:rect b="b" l="l" r="r" t="t"/>
                <a:pathLst>
                  <a:path extrusionOk="0" h="1904" w="961">
                    <a:moveTo>
                      <a:pt x="480" y="0"/>
                    </a:moveTo>
                    <a:cubicBezTo>
                      <a:pt x="218" y="0"/>
                      <a:pt x="0" y="218"/>
                      <a:pt x="0" y="480"/>
                    </a:cubicBezTo>
                    <a:cubicBezTo>
                      <a:pt x="0" y="707"/>
                      <a:pt x="166" y="908"/>
                      <a:pt x="376" y="952"/>
                    </a:cubicBezTo>
                    <a:cubicBezTo>
                      <a:pt x="166" y="996"/>
                      <a:pt x="0" y="1188"/>
                      <a:pt x="0" y="1423"/>
                    </a:cubicBezTo>
                    <a:cubicBezTo>
                      <a:pt x="0" y="1685"/>
                      <a:pt x="218" y="1904"/>
                      <a:pt x="480" y="1904"/>
                    </a:cubicBezTo>
                    <a:cubicBezTo>
                      <a:pt x="742" y="1904"/>
                      <a:pt x="961" y="1685"/>
                      <a:pt x="961" y="1423"/>
                    </a:cubicBezTo>
                    <a:cubicBezTo>
                      <a:pt x="961" y="1188"/>
                      <a:pt x="795" y="996"/>
                      <a:pt x="594" y="952"/>
                    </a:cubicBezTo>
                    <a:cubicBezTo>
                      <a:pt x="812" y="900"/>
                      <a:pt x="961" y="707"/>
                      <a:pt x="961" y="480"/>
                    </a:cubicBezTo>
                    <a:cubicBezTo>
                      <a:pt x="961" y="218"/>
                      <a:pt x="742" y="0"/>
                      <a:pt x="4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9"/>
              <p:cNvSpPr/>
              <p:nvPr/>
            </p:nvSpPr>
            <p:spPr>
              <a:xfrm>
                <a:off x="3325516" y="1609343"/>
                <a:ext cx="47954" cy="94610"/>
              </a:xfrm>
              <a:custGeom>
                <a:rect b="b" l="l" r="r" t="t"/>
                <a:pathLst>
                  <a:path extrusionOk="0" h="1896" w="961">
                    <a:moveTo>
                      <a:pt x="465" y="1"/>
                    </a:moveTo>
                    <a:cubicBezTo>
                      <a:pt x="210" y="1"/>
                      <a:pt x="0" y="216"/>
                      <a:pt x="0" y="481"/>
                    </a:cubicBezTo>
                    <a:cubicBezTo>
                      <a:pt x="0" y="708"/>
                      <a:pt x="166" y="909"/>
                      <a:pt x="376" y="953"/>
                    </a:cubicBezTo>
                    <a:cubicBezTo>
                      <a:pt x="158" y="1005"/>
                      <a:pt x="0" y="1189"/>
                      <a:pt x="0" y="1424"/>
                    </a:cubicBezTo>
                    <a:cubicBezTo>
                      <a:pt x="0" y="1678"/>
                      <a:pt x="219" y="1896"/>
                      <a:pt x="481" y="1896"/>
                    </a:cubicBezTo>
                    <a:cubicBezTo>
                      <a:pt x="743" y="1896"/>
                      <a:pt x="961" y="1678"/>
                      <a:pt x="961" y="1424"/>
                    </a:cubicBezTo>
                    <a:cubicBezTo>
                      <a:pt x="961" y="1189"/>
                      <a:pt x="795" y="997"/>
                      <a:pt x="594" y="953"/>
                    </a:cubicBezTo>
                    <a:cubicBezTo>
                      <a:pt x="812" y="901"/>
                      <a:pt x="961" y="708"/>
                      <a:pt x="961" y="481"/>
                    </a:cubicBezTo>
                    <a:cubicBezTo>
                      <a:pt x="961" y="219"/>
                      <a:pt x="743" y="1"/>
                      <a:pt x="481" y="1"/>
                    </a:cubicBezTo>
                    <a:cubicBezTo>
                      <a:pt x="476" y="1"/>
                      <a:pt x="470" y="1"/>
                      <a:pt x="4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78" name="Google Shape;1478;p59"/>
          <p:cNvGrpSpPr/>
          <p:nvPr/>
        </p:nvGrpSpPr>
        <p:grpSpPr>
          <a:xfrm>
            <a:off x="3360179" y="1973589"/>
            <a:ext cx="315069" cy="315469"/>
            <a:chOff x="3444479" y="1559293"/>
            <a:chExt cx="315069" cy="315469"/>
          </a:xfrm>
        </p:grpSpPr>
        <p:sp>
          <p:nvSpPr>
            <p:cNvPr id="1479" name="Google Shape;1479;p59"/>
            <p:cNvSpPr/>
            <p:nvPr/>
          </p:nvSpPr>
          <p:spPr>
            <a:xfrm>
              <a:off x="3518531" y="1731799"/>
              <a:ext cx="167814" cy="142963"/>
            </a:xfrm>
            <a:custGeom>
              <a:rect b="b" l="l" r="r" t="t"/>
              <a:pathLst>
                <a:path extrusionOk="0" h="2865" w="3363">
                  <a:moveTo>
                    <a:pt x="2541" y="359"/>
                  </a:moveTo>
                  <a:cubicBezTo>
                    <a:pt x="2637" y="359"/>
                    <a:pt x="2725" y="446"/>
                    <a:pt x="2725" y="551"/>
                  </a:cubicBezTo>
                  <a:cubicBezTo>
                    <a:pt x="2725" y="594"/>
                    <a:pt x="2760" y="621"/>
                    <a:pt x="2803" y="621"/>
                  </a:cubicBezTo>
                  <a:cubicBezTo>
                    <a:pt x="2899" y="621"/>
                    <a:pt x="2987" y="708"/>
                    <a:pt x="2987" y="813"/>
                  </a:cubicBezTo>
                  <a:lnTo>
                    <a:pt x="2987" y="2044"/>
                  </a:lnTo>
                  <a:cubicBezTo>
                    <a:pt x="2987" y="2140"/>
                    <a:pt x="2899" y="2227"/>
                    <a:pt x="2803" y="2227"/>
                  </a:cubicBezTo>
                  <a:cubicBezTo>
                    <a:pt x="2760" y="2227"/>
                    <a:pt x="2725" y="2262"/>
                    <a:pt x="2725" y="2306"/>
                  </a:cubicBezTo>
                  <a:cubicBezTo>
                    <a:pt x="2725" y="2402"/>
                    <a:pt x="2637" y="2489"/>
                    <a:pt x="2541" y="2489"/>
                  </a:cubicBezTo>
                  <a:lnTo>
                    <a:pt x="813" y="2489"/>
                  </a:lnTo>
                  <a:cubicBezTo>
                    <a:pt x="716" y="2489"/>
                    <a:pt x="629" y="2402"/>
                    <a:pt x="629" y="2306"/>
                  </a:cubicBezTo>
                  <a:cubicBezTo>
                    <a:pt x="629" y="2262"/>
                    <a:pt x="594" y="2227"/>
                    <a:pt x="551" y="2227"/>
                  </a:cubicBezTo>
                  <a:cubicBezTo>
                    <a:pt x="455" y="2227"/>
                    <a:pt x="367" y="2140"/>
                    <a:pt x="367" y="2044"/>
                  </a:cubicBezTo>
                  <a:lnTo>
                    <a:pt x="367" y="813"/>
                  </a:lnTo>
                  <a:cubicBezTo>
                    <a:pt x="367" y="708"/>
                    <a:pt x="455" y="621"/>
                    <a:pt x="551" y="621"/>
                  </a:cubicBezTo>
                  <a:cubicBezTo>
                    <a:pt x="594" y="621"/>
                    <a:pt x="629" y="594"/>
                    <a:pt x="629" y="551"/>
                  </a:cubicBezTo>
                  <a:cubicBezTo>
                    <a:pt x="629" y="446"/>
                    <a:pt x="716" y="359"/>
                    <a:pt x="813" y="359"/>
                  </a:cubicBezTo>
                  <a:close/>
                  <a:moveTo>
                    <a:pt x="0" y="1"/>
                  </a:moveTo>
                  <a:lnTo>
                    <a:pt x="0" y="2856"/>
                  </a:lnTo>
                  <a:lnTo>
                    <a:pt x="0" y="2865"/>
                  </a:lnTo>
                  <a:lnTo>
                    <a:pt x="3362" y="2865"/>
                  </a:lnTo>
                  <a:lnTo>
                    <a:pt x="33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9"/>
            <p:cNvSpPr/>
            <p:nvPr/>
          </p:nvSpPr>
          <p:spPr>
            <a:xfrm>
              <a:off x="3555557" y="1768425"/>
              <a:ext cx="93712" cy="69311"/>
            </a:xfrm>
            <a:custGeom>
              <a:rect b="b" l="l" r="r" t="t"/>
              <a:pathLst>
                <a:path extrusionOk="0" h="1389" w="1878">
                  <a:moveTo>
                    <a:pt x="219" y="0"/>
                  </a:moveTo>
                  <a:cubicBezTo>
                    <a:pt x="175" y="96"/>
                    <a:pt x="97" y="175"/>
                    <a:pt x="1" y="218"/>
                  </a:cubicBezTo>
                  <a:lnTo>
                    <a:pt x="1" y="1170"/>
                  </a:lnTo>
                  <a:cubicBezTo>
                    <a:pt x="88" y="1214"/>
                    <a:pt x="175" y="1292"/>
                    <a:pt x="219" y="1389"/>
                  </a:cubicBezTo>
                  <a:lnTo>
                    <a:pt x="1660" y="1389"/>
                  </a:lnTo>
                  <a:cubicBezTo>
                    <a:pt x="1695" y="1284"/>
                    <a:pt x="1773" y="1214"/>
                    <a:pt x="1878" y="1170"/>
                  </a:cubicBezTo>
                  <a:lnTo>
                    <a:pt x="1878" y="218"/>
                  </a:lnTo>
                  <a:cubicBezTo>
                    <a:pt x="1773" y="175"/>
                    <a:pt x="1695" y="96"/>
                    <a:pt x="16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9"/>
            <p:cNvSpPr/>
            <p:nvPr/>
          </p:nvSpPr>
          <p:spPr>
            <a:xfrm>
              <a:off x="3462742" y="1731799"/>
              <a:ext cx="37076" cy="142963"/>
            </a:xfrm>
            <a:custGeom>
              <a:rect b="b" l="l" r="r" t="t"/>
              <a:pathLst>
                <a:path extrusionOk="0" h="2865" w="743">
                  <a:moveTo>
                    <a:pt x="1" y="1"/>
                  </a:moveTo>
                  <a:lnTo>
                    <a:pt x="1" y="2681"/>
                  </a:lnTo>
                  <a:cubicBezTo>
                    <a:pt x="1" y="2777"/>
                    <a:pt x="88" y="2865"/>
                    <a:pt x="184" y="2865"/>
                  </a:cubicBezTo>
                  <a:lnTo>
                    <a:pt x="743" y="2865"/>
                  </a:lnTo>
                  <a:lnTo>
                    <a:pt x="743" y="2856"/>
                  </a:lnTo>
                  <a:lnTo>
                    <a:pt x="74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9"/>
            <p:cNvSpPr/>
            <p:nvPr/>
          </p:nvSpPr>
          <p:spPr>
            <a:xfrm>
              <a:off x="3704161" y="1731799"/>
              <a:ext cx="37076" cy="142963"/>
            </a:xfrm>
            <a:custGeom>
              <a:rect b="b" l="l" r="r" t="t"/>
              <a:pathLst>
                <a:path extrusionOk="0" h="2865" w="743">
                  <a:moveTo>
                    <a:pt x="0" y="1"/>
                  </a:moveTo>
                  <a:lnTo>
                    <a:pt x="0" y="2865"/>
                  </a:lnTo>
                  <a:lnTo>
                    <a:pt x="559" y="2865"/>
                  </a:lnTo>
                  <a:cubicBezTo>
                    <a:pt x="655" y="2865"/>
                    <a:pt x="742" y="2777"/>
                    <a:pt x="742" y="2681"/>
                  </a:cubicBezTo>
                  <a:lnTo>
                    <a:pt x="7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9"/>
            <p:cNvSpPr/>
            <p:nvPr/>
          </p:nvSpPr>
          <p:spPr>
            <a:xfrm>
              <a:off x="3475417" y="1559293"/>
              <a:ext cx="43613" cy="43613"/>
            </a:xfrm>
            <a:custGeom>
              <a:rect b="b" l="l" r="r" t="t"/>
              <a:pathLst>
                <a:path extrusionOk="0" h="874" w="874">
                  <a:moveTo>
                    <a:pt x="437" y="0"/>
                  </a:moveTo>
                  <a:cubicBezTo>
                    <a:pt x="192" y="0"/>
                    <a:pt x="0" y="201"/>
                    <a:pt x="0" y="437"/>
                  </a:cubicBezTo>
                  <a:cubicBezTo>
                    <a:pt x="0" y="681"/>
                    <a:pt x="192" y="873"/>
                    <a:pt x="437" y="873"/>
                  </a:cubicBezTo>
                  <a:cubicBezTo>
                    <a:pt x="672" y="873"/>
                    <a:pt x="873" y="681"/>
                    <a:pt x="873" y="437"/>
                  </a:cubicBezTo>
                  <a:cubicBezTo>
                    <a:pt x="873" y="201"/>
                    <a:pt x="672" y="0"/>
                    <a:pt x="4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9"/>
            <p:cNvSpPr/>
            <p:nvPr/>
          </p:nvSpPr>
          <p:spPr>
            <a:xfrm>
              <a:off x="3579959" y="1559293"/>
              <a:ext cx="43613" cy="43613"/>
            </a:xfrm>
            <a:custGeom>
              <a:rect b="b" l="l" r="r" t="t"/>
              <a:pathLst>
                <a:path extrusionOk="0" h="874" w="874">
                  <a:moveTo>
                    <a:pt x="437" y="0"/>
                  </a:moveTo>
                  <a:cubicBezTo>
                    <a:pt x="193" y="0"/>
                    <a:pt x="1" y="201"/>
                    <a:pt x="1" y="437"/>
                  </a:cubicBezTo>
                  <a:cubicBezTo>
                    <a:pt x="1" y="681"/>
                    <a:pt x="193" y="873"/>
                    <a:pt x="437" y="873"/>
                  </a:cubicBezTo>
                  <a:cubicBezTo>
                    <a:pt x="673" y="873"/>
                    <a:pt x="874" y="681"/>
                    <a:pt x="874" y="437"/>
                  </a:cubicBezTo>
                  <a:cubicBezTo>
                    <a:pt x="874" y="201"/>
                    <a:pt x="673" y="0"/>
                    <a:pt x="4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9"/>
            <p:cNvSpPr/>
            <p:nvPr/>
          </p:nvSpPr>
          <p:spPr>
            <a:xfrm>
              <a:off x="3684550" y="1559293"/>
              <a:ext cx="43613" cy="43613"/>
            </a:xfrm>
            <a:custGeom>
              <a:rect b="b" l="l" r="r" t="t"/>
              <a:pathLst>
                <a:path extrusionOk="0" h="874" w="874">
                  <a:moveTo>
                    <a:pt x="437" y="0"/>
                  </a:moveTo>
                  <a:cubicBezTo>
                    <a:pt x="192" y="0"/>
                    <a:pt x="0" y="201"/>
                    <a:pt x="0" y="437"/>
                  </a:cubicBezTo>
                  <a:cubicBezTo>
                    <a:pt x="0" y="681"/>
                    <a:pt x="192" y="873"/>
                    <a:pt x="437" y="873"/>
                  </a:cubicBezTo>
                  <a:cubicBezTo>
                    <a:pt x="673" y="873"/>
                    <a:pt x="873" y="681"/>
                    <a:pt x="873" y="437"/>
                  </a:cubicBezTo>
                  <a:cubicBezTo>
                    <a:pt x="873" y="201"/>
                    <a:pt x="673" y="0"/>
                    <a:pt x="4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9"/>
            <p:cNvSpPr/>
            <p:nvPr/>
          </p:nvSpPr>
          <p:spPr>
            <a:xfrm>
              <a:off x="3453611" y="1616329"/>
              <a:ext cx="86776" cy="34032"/>
            </a:xfrm>
            <a:custGeom>
              <a:rect b="b" l="l" r="r" t="t"/>
              <a:pathLst>
                <a:path extrusionOk="0" h="682" w="1739">
                  <a:moveTo>
                    <a:pt x="865" y="1"/>
                  </a:moveTo>
                  <a:cubicBezTo>
                    <a:pt x="629" y="1"/>
                    <a:pt x="393" y="71"/>
                    <a:pt x="97" y="210"/>
                  </a:cubicBezTo>
                  <a:cubicBezTo>
                    <a:pt x="27" y="245"/>
                    <a:pt x="0" y="306"/>
                    <a:pt x="0" y="376"/>
                  </a:cubicBezTo>
                  <a:lnTo>
                    <a:pt x="0" y="682"/>
                  </a:lnTo>
                  <a:lnTo>
                    <a:pt x="1721" y="682"/>
                  </a:lnTo>
                  <a:lnTo>
                    <a:pt x="1721" y="376"/>
                  </a:lnTo>
                  <a:lnTo>
                    <a:pt x="1738" y="376"/>
                  </a:lnTo>
                  <a:cubicBezTo>
                    <a:pt x="1738" y="306"/>
                    <a:pt x="1694" y="245"/>
                    <a:pt x="1625" y="210"/>
                  </a:cubicBezTo>
                  <a:cubicBezTo>
                    <a:pt x="1336" y="71"/>
                    <a:pt x="1101" y="1"/>
                    <a:pt x="8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9"/>
            <p:cNvSpPr/>
            <p:nvPr/>
          </p:nvSpPr>
          <p:spPr>
            <a:xfrm>
              <a:off x="3444479" y="1669523"/>
              <a:ext cx="315069" cy="43613"/>
            </a:xfrm>
            <a:custGeom>
              <a:rect b="b" l="l" r="r" t="t"/>
              <a:pathLst>
                <a:path extrusionOk="0" h="874" w="6314">
                  <a:moveTo>
                    <a:pt x="183" y="0"/>
                  </a:moveTo>
                  <a:cubicBezTo>
                    <a:pt x="87" y="0"/>
                    <a:pt x="0" y="87"/>
                    <a:pt x="0" y="183"/>
                  </a:cubicBezTo>
                  <a:lnTo>
                    <a:pt x="0" y="681"/>
                  </a:lnTo>
                  <a:cubicBezTo>
                    <a:pt x="0" y="786"/>
                    <a:pt x="87" y="873"/>
                    <a:pt x="183" y="873"/>
                  </a:cubicBezTo>
                  <a:lnTo>
                    <a:pt x="6130" y="873"/>
                  </a:lnTo>
                  <a:cubicBezTo>
                    <a:pt x="6226" y="873"/>
                    <a:pt x="6313" y="786"/>
                    <a:pt x="6313" y="681"/>
                  </a:cubicBezTo>
                  <a:lnTo>
                    <a:pt x="6313" y="183"/>
                  </a:lnTo>
                  <a:cubicBezTo>
                    <a:pt x="6313" y="87"/>
                    <a:pt x="6226" y="0"/>
                    <a:pt x="61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9"/>
            <p:cNvSpPr/>
            <p:nvPr/>
          </p:nvSpPr>
          <p:spPr>
            <a:xfrm>
              <a:off x="3558601" y="1616329"/>
              <a:ext cx="86776" cy="34032"/>
            </a:xfrm>
            <a:custGeom>
              <a:rect b="b" l="l" r="r" t="t"/>
              <a:pathLst>
                <a:path extrusionOk="0" h="682" w="1739">
                  <a:moveTo>
                    <a:pt x="865" y="1"/>
                  </a:moveTo>
                  <a:cubicBezTo>
                    <a:pt x="638" y="1"/>
                    <a:pt x="394" y="71"/>
                    <a:pt x="97" y="210"/>
                  </a:cubicBezTo>
                  <a:cubicBezTo>
                    <a:pt x="36" y="245"/>
                    <a:pt x="1" y="306"/>
                    <a:pt x="1" y="376"/>
                  </a:cubicBezTo>
                  <a:lnTo>
                    <a:pt x="1" y="682"/>
                  </a:lnTo>
                  <a:lnTo>
                    <a:pt x="1730" y="682"/>
                  </a:lnTo>
                  <a:lnTo>
                    <a:pt x="1730" y="376"/>
                  </a:lnTo>
                  <a:lnTo>
                    <a:pt x="1738" y="376"/>
                  </a:lnTo>
                  <a:cubicBezTo>
                    <a:pt x="1738" y="306"/>
                    <a:pt x="1695" y="245"/>
                    <a:pt x="1625" y="210"/>
                  </a:cubicBezTo>
                  <a:cubicBezTo>
                    <a:pt x="1345" y="71"/>
                    <a:pt x="1101" y="1"/>
                    <a:pt x="8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9"/>
            <p:cNvSpPr/>
            <p:nvPr/>
          </p:nvSpPr>
          <p:spPr>
            <a:xfrm>
              <a:off x="3663193" y="1616329"/>
              <a:ext cx="86726" cy="34032"/>
            </a:xfrm>
            <a:custGeom>
              <a:rect b="b" l="l" r="r" t="t"/>
              <a:pathLst>
                <a:path extrusionOk="0" h="682" w="1738">
                  <a:moveTo>
                    <a:pt x="865" y="1"/>
                  </a:moveTo>
                  <a:cubicBezTo>
                    <a:pt x="629" y="1"/>
                    <a:pt x="393" y="71"/>
                    <a:pt x="96" y="210"/>
                  </a:cubicBezTo>
                  <a:cubicBezTo>
                    <a:pt x="35" y="245"/>
                    <a:pt x="0" y="306"/>
                    <a:pt x="0" y="376"/>
                  </a:cubicBezTo>
                  <a:lnTo>
                    <a:pt x="0" y="682"/>
                  </a:lnTo>
                  <a:lnTo>
                    <a:pt x="1729" y="682"/>
                  </a:lnTo>
                  <a:lnTo>
                    <a:pt x="1729" y="376"/>
                  </a:lnTo>
                  <a:lnTo>
                    <a:pt x="1738" y="376"/>
                  </a:lnTo>
                  <a:cubicBezTo>
                    <a:pt x="1738" y="306"/>
                    <a:pt x="1694" y="245"/>
                    <a:pt x="1624" y="210"/>
                  </a:cubicBezTo>
                  <a:cubicBezTo>
                    <a:pt x="1345" y="71"/>
                    <a:pt x="1101" y="1"/>
                    <a:pt x="8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59"/>
          <p:cNvGrpSpPr/>
          <p:nvPr/>
        </p:nvGrpSpPr>
        <p:grpSpPr>
          <a:xfrm>
            <a:off x="3350606" y="1438610"/>
            <a:ext cx="315469" cy="250150"/>
            <a:chOff x="3793483" y="1561439"/>
            <a:chExt cx="315469" cy="250150"/>
          </a:xfrm>
        </p:grpSpPr>
        <p:sp>
          <p:nvSpPr>
            <p:cNvPr id="1491" name="Google Shape;1491;p59"/>
            <p:cNvSpPr/>
            <p:nvPr/>
          </p:nvSpPr>
          <p:spPr>
            <a:xfrm>
              <a:off x="3895429" y="1619373"/>
              <a:ext cx="37525" cy="60179"/>
            </a:xfrm>
            <a:custGeom>
              <a:rect b="b" l="l" r="r" t="t"/>
              <a:pathLst>
                <a:path extrusionOk="0" h="1206" w="752">
                  <a:moveTo>
                    <a:pt x="0" y="1"/>
                  </a:moveTo>
                  <a:lnTo>
                    <a:pt x="0" y="1206"/>
                  </a:lnTo>
                  <a:lnTo>
                    <a:pt x="751" y="1206"/>
                  </a:lnTo>
                  <a:cubicBezTo>
                    <a:pt x="681" y="961"/>
                    <a:pt x="638" y="743"/>
                    <a:pt x="638" y="507"/>
                  </a:cubicBezTo>
                  <a:cubicBezTo>
                    <a:pt x="638" y="333"/>
                    <a:pt x="664" y="176"/>
                    <a:pt x="7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9"/>
            <p:cNvSpPr/>
            <p:nvPr/>
          </p:nvSpPr>
          <p:spPr>
            <a:xfrm>
              <a:off x="3793483" y="1619373"/>
              <a:ext cx="83682" cy="60179"/>
            </a:xfrm>
            <a:custGeom>
              <a:rect b="b" l="l" r="r" t="t"/>
              <a:pathLst>
                <a:path extrusionOk="0" h="1206" w="1677">
                  <a:moveTo>
                    <a:pt x="183" y="1"/>
                  </a:moveTo>
                  <a:cubicBezTo>
                    <a:pt x="87" y="1"/>
                    <a:pt x="0" y="71"/>
                    <a:pt x="0" y="184"/>
                  </a:cubicBezTo>
                  <a:lnTo>
                    <a:pt x="0" y="1023"/>
                  </a:lnTo>
                  <a:cubicBezTo>
                    <a:pt x="0" y="1119"/>
                    <a:pt x="87" y="1206"/>
                    <a:pt x="183" y="1206"/>
                  </a:cubicBezTo>
                  <a:lnTo>
                    <a:pt x="1677" y="1206"/>
                  </a:lnTo>
                  <a:lnTo>
                    <a:pt x="16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9"/>
            <p:cNvSpPr/>
            <p:nvPr/>
          </p:nvSpPr>
          <p:spPr>
            <a:xfrm>
              <a:off x="3905010" y="1755751"/>
              <a:ext cx="203941" cy="55838"/>
            </a:xfrm>
            <a:custGeom>
              <a:rect b="b" l="l" r="r" t="t"/>
              <a:pathLst>
                <a:path extrusionOk="0" h="1119" w="4087">
                  <a:moveTo>
                    <a:pt x="917" y="1"/>
                  </a:moveTo>
                  <a:cubicBezTo>
                    <a:pt x="411" y="1"/>
                    <a:pt x="0" y="411"/>
                    <a:pt x="0" y="918"/>
                  </a:cubicBezTo>
                  <a:lnTo>
                    <a:pt x="0" y="927"/>
                  </a:lnTo>
                  <a:cubicBezTo>
                    <a:pt x="0" y="1031"/>
                    <a:pt x="88" y="1119"/>
                    <a:pt x="184" y="1119"/>
                  </a:cubicBezTo>
                  <a:lnTo>
                    <a:pt x="3886" y="1119"/>
                  </a:lnTo>
                  <a:cubicBezTo>
                    <a:pt x="3982" y="1119"/>
                    <a:pt x="4069" y="1031"/>
                    <a:pt x="4069" y="927"/>
                  </a:cubicBezTo>
                  <a:lnTo>
                    <a:pt x="4069" y="918"/>
                  </a:lnTo>
                  <a:cubicBezTo>
                    <a:pt x="4087" y="411"/>
                    <a:pt x="3676" y="1"/>
                    <a:pt x="31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9"/>
            <p:cNvSpPr/>
            <p:nvPr/>
          </p:nvSpPr>
          <p:spPr>
            <a:xfrm>
              <a:off x="3937246" y="1561439"/>
              <a:ext cx="140369" cy="36676"/>
            </a:xfrm>
            <a:custGeom>
              <a:rect b="b" l="l" r="r" t="t"/>
              <a:pathLst>
                <a:path extrusionOk="0" h="735" w="2813">
                  <a:moveTo>
                    <a:pt x="393" y="1"/>
                  </a:moveTo>
                  <a:cubicBezTo>
                    <a:pt x="193" y="1"/>
                    <a:pt x="35" y="158"/>
                    <a:pt x="9" y="341"/>
                  </a:cubicBezTo>
                  <a:cubicBezTo>
                    <a:pt x="0" y="559"/>
                    <a:pt x="175" y="734"/>
                    <a:pt x="385" y="734"/>
                  </a:cubicBezTo>
                  <a:lnTo>
                    <a:pt x="2419" y="734"/>
                  </a:lnTo>
                  <a:cubicBezTo>
                    <a:pt x="2620" y="734"/>
                    <a:pt x="2786" y="577"/>
                    <a:pt x="2803" y="394"/>
                  </a:cubicBezTo>
                  <a:cubicBezTo>
                    <a:pt x="2812" y="175"/>
                    <a:pt x="2655" y="1"/>
                    <a:pt x="24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9"/>
            <p:cNvSpPr/>
            <p:nvPr/>
          </p:nvSpPr>
          <p:spPr>
            <a:xfrm>
              <a:off x="3945979" y="1615930"/>
              <a:ext cx="124201" cy="58433"/>
            </a:xfrm>
            <a:custGeom>
              <a:rect b="b" l="l" r="r" t="t"/>
              <a:pathLst>
                <a:path extrusionOk="0" h="1171" w="2489">
                  <a:moveTo>
                    <a:pt x="96" y="0"/>
                  </a:moveTo>
                  <a:cubicBezTo>
                    <a:pt x="35" y="210"/>
                    <a:pt x="0" y="393"/>
                    <a:pt x="0" y="576"/>
                  </a:cubicBezTo>
                  <a:cubicBezTo>
                    <a:pt x="0" y="769"/>
                    <a:pt x="35" y="961"/>
                    <a:pt x="105" y="1170"/>
                  </a:cubicBezTo>
                  <a:cubicBezTo>
                    <a:pt x="140" y="1170"/>
                    <a:pt x="175" y="1153"/>
                    <a:pt x="218" y="1153"/>
                  </a:cubicBezTo>
                  <a:lnTo>
                    <a:pt x="2270" y="1153"/>
                  </a:lnTo>
                  <a:cubicBezTo>
                    <a:pt x="2305" y="1153"/>
                    <a:pt x="2331" y="1153"/>
                    <a:pt x="2375" y="1170"/>
                  </a:cubicBezTo>
                  <a:cubicBezTo>
                    <a:pt x="2445" y="961"/>
                    <a:pt x="2489" y="760"/>
                    <a:pt x="2489" y="576"/>
                  </a:cubicBezTo>
                  <a:cubicBezTo>
                    <a:pt x="2489" y="393"/>
                    <a:pt x="2454" y="210"/>
                    <a:pt x="2393" y="0"/>
                  </a:cubicBezTo>
                  <a:cubicBezTo>
                    <a:pt x="2358" y="0"/>
                    <a:pt x="2314" y="9"/>
                    <a:pt x="2279" y="9"/>
                  </a:cubicBezTo>
                  <a:lnTo>
                    <a:pt x="210" y="9"/>
                  </a:lnTo>
                  <a:cubicBezTo>
                    <a:pt x="175" y="9"/>
                    <a:pt x="131" y="9"/>
                    <a:pt x="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9"/>
            <p:cNvSpPr/>
            <p:nvPr/>
          </p:nvSpPr>
          <p:spPr>
            <a:xfrm>
              <a:off x="3937246" y="1692577"/>
              <a:ext cx="140369" cy="36676"/>
            </a:xfrm>
            <a:custGeom>
              <a:rect b="b" l="l" r="r" t="t"/>
              <a:pathLst>
                <a:path extrusionOk="0" h="735" w="2813">
                  <a:moveTo>
                    <a:pt x="393" y="1"/>
                  </a:moveTo>
                  <a:cubicBezTo>
                    <a:pt x="193" y="1"/>
                    <a:pt x="35" y="158"/>
                    <a:pt x="9" y="341"/>
                  </a:cubicBezTo>
                  <a:cubicBezTo>
                    <a:pt x="0" y="560"/>
                    <a:pt x="175" y="734"/>
                    <a:pt x="385" y="734"/>
                  </a:cubicBezTo>
                  <a:lnTo>
                    <a:pt x="2419" y="734"/>
                  </a:lnTo>
                  <a:cubicBezTo>
                    <a:pt x="2620" y="734"/>
                    <a:pt x="2786" y="586"/>
                    <a:pt x="2803" y="394"/>
                  </a:cubicBezTo>
                  <a:cubicBezTo>
                    <a:pt x="2812" y="176"/>
                    <a:pt x="2655" y="1"/>
                    <a:pt x="24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59"/>
          <p:cNvGrpSpPr/>
          <p:nvPr/>
        </p:nvGrpSpPr>
        <p:grpSpPr>
          <a:xfrm>
            <a:off x="4081532" y="1411814"/>
            <a:ext cx="315520" cy="303744"/>
            <a:chOff x="4111948" y="1562337"/>
            <a:chExt cx="315520" cy="303744"/>
          </a:xfrm>
        </p:grpSpPr>
        <p:sp>
          <p:nvSpPr>
            <p:cNvPr id="1498" name="Google Shape;1498;p59"/>
            <p:cNvSpPr/>
            <p:nvPr/>
          </p:nvSpPr>
          <p:spPr>
            <a:xfrm>
              <a:off x="4111948" y="1672966"/>
              <a:ext cx="37126" cy="156037"/>
            </a:xfrm>
            <a:custGeom>
              <a:rect b="b" l="l" r="r" t="t"/>
              <a:pathLst>
                <a:path extrusionOk="0" h="3127" w="744">
                  <a:moveTo>
                    <a:pt x="1" y="1"/>
                  </a:moveTo>
                  <a:lnTo>
                    <a:pt x="1" y="3127"/>
                  </a:lnTo>
                  <a:lnTo>
                    <a:pt x="743" y="3127"/>
                  </a:lnTo>
                  <a:lnTo>
                    <a:pt x="74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9"/>
            <p:cNvSpPr/>
            <p:nvPr/>
          </p:nvSpPr>
          <p:spPr>
            <a:xfrm>
              <a:off x="4111948" y="1637237"/>
              <a:ext cx="37126" cy="18363"/>
            </a:xfrm>
            <a:custGeom>
              <a:rect b="b" l="l" r="r" t="t"/>
              <a:pathLst>
                <a:path extrusionOk="0" h="368" w="744">
                  <a:moveTo>
                    <a:pt x="184" y="1"/>
                  </a:moveTo>
                  <a:cubicBezTo>
                    <a:pt x="88" y="1"/>
                    <a:pt x="1" y="88"/>
                    <a:pt x="1" y="184"/>
                  </a:cubicBezTo>
                  <a:lnTo>
                    <a:pt x="1" y="368"/>
                  </a:lnTo>
                  <a:lnTo>
                    <a:pt x="743" y="368"/>
                  </a:lnTo>
                  <a:lnTo>
                    <a:pt x="743" y="184"/>
                  </a:lnTo>
                  <a:cubicBezTo>
                    <a:pt x="743" y="80"/>
                    <a:pt x="656" y="1"/>
                    <a:pt x="5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9"/>
            <p:cNvSpPr/>
            <p:nvPr/>
          </p:nvSpPr>
          <p:spPr>
            <a:xfrm>
              <a:off x="4111948" y="1847268"/>
              <a:ext cx="37126" cy="18812"/>
            </a:xfrm>
            <a:custGeom>
              <a:rect b="b" l="l" r="r" t="t"/>
              <a:pathLst>
                <a:path extrusionOk="0" h="377" w="744">
                  <a:moveTo>
                    <a:pt x="1" y="1"/>
                  </a:moveTo>
                  <a:lnTo>
                    <a:pt x="1" y="193"/>
                  </a:lnTo>
                  <a:cubicBezTo>
                    <a:pt x="1" y="289"/>
                    <a:pt x="88" y="376"/>
                    <a:pt x="184" y="376"/>
                  </a:cubicBezTo>
                  <a:lnTo>
                    <a:pt x="560" y="376"/>
                  </a:lnTo>
                  <a:cubicBezTo>
                    <a:pt x="656" y="376"/>
                    <a:pt x="743" y="289"/>
                    <a:pt x="743" y="193"/>
                  </a:cubicBezTo>
                  <a:lnTo>
                    <a:pt x="74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9"/>
            <p:cNvSpPr/>
            <p:nvPr/>
          </p:nvSpPr>
          <p:spPr>
            <a:xfrm>
              <a:off x="4390392" y="1672966"/>
              <a:ext cx="37076" cy="156037"/>
            </a:xfrm>
            <a:custGeom>
              <a:rect b="b" l="l" r="r" t="t"/>
              <a:pathLst>
                <a:path extrusionOk="0" h="3127" w="743">
                  <a:moveTo>
                    <a:pt x="0" y="1"/>
                  </a:moveTo>
                  <a:lnTo>
                    <a:pt x="0" y="3127"/>
                  </a:lnTo>
                  <a:lnTo>
                    <a:pt x="742" y="3127"/>
                  </a:lnTo>
                  <a:lnTo>
                    <a:pt x="7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9"/>
            <p:cNvSpPr/>
            <p:nvPr/>
          </p:nvSpPr>
          <p:spPr>
            <a:xfrm>
              <a:off x="4390392" y="1637237"/>
              <a:ext cx="37076" cy="18363"/>
            </a:xfrm>
            <a:custGeom>
              <a:rect b="b" l="l" r="r" t="t"/>
              <a:pathLst>
                <a:path extrusionOk="0" h="368" w="743">
                  <a:moveTo>
                    <a:pt x="184" y="1"/>
                  </a:moveTo>
                  <a:cubicBezTo>
                    <a:pt x="88" y="1"/>
                    <a:pt x="0" y="88"/>
                    <a:pt x="0" y="184"/>
                  </a:cubicBezTo>
                  <a:lnTo>
                    <a:pt x="0" y="368"/>
                  </a:lnTo>
                  <a:lnTo>
                    <a:pt x="742" y="368"/>
                  </a:lnTo>
                  <a:lnTo>
                    <a:pt x="742" y="184"/>
                  </a:lnTo>
                  <a:cubicBezTo>
                    <a:pt x="742" y="80"/>
                    <a:pt x="655" y="1"/>
                    <a:pt x="5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9"/>
            <p:cNvSpPr/>
            <p:nvPr/>
          </p:nvSpPr>
          <p:spPr>
            <a:xfrm>
              <a:off x="4390392" y="1847268"/>
              <a:ext cx="37076" cy="18812"/>
            </a:xfrm>
            <a:custGeom>
              <a:rect b="b" l="l" r="r" t="t"/>
              <a:pathLst>
                <a:path extrusionOk="0" h="377" w="743">
                  <a:moveTo>
                    <a:pt x="0" y="1"/>
                  </a:moveTo>
                  <a:lnTo>
                    <a:pt x="0" y="193"/>
                  </a:lnTo>
                  <a:cubicBezTo>
                    <a:pt x="0" y="289"/>
                    <a:pt x="88" y="376"/>
                    <a:pt x="184" y="376"/>
                  </a:cubicBezTo>
                  <a:lnTo>
                    <a:pt x="559" y="376"/>
                  </a:lnTo>
                  <a:cubicBezTo>
                    <a:pt x="655" y="376"/>
                    <a:pt x="742" y="289"/>
                    <a:pt x="742" y="193"/>
                  </a:cubicBezTo>
                  <a:lnTo>
                    <a:pt x="7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9"/>
            <p:cNvSpPr/>
            <p:nvPr/>
          </p:nvSpPr>
          <p:spPr>
            <a:xfrm>
              <a:off x="4287996" y="1562337"/>
              <a:ext cx="121606" cy="56237"/>
            </a:xfrm>
            <a:custGeom>
              <a:rect b="b" l="l" r="r" t="t"/>
              <a:pathLst>
                <a:path extrusionOk="0" h="1127" w="2437">
                  <a:moveTo>
                    <a:pt x="254" y="0"/>
                  </a:moveTo>
                  <a:lnTo>
                    <a:pt x="254" y="0"/>
                  </a:lnTo>
                  <a:cubicBezTo>
                    <a:pt x="332" y="140"/>
                    <a:pt x="402" y="288"/>
                    <a:pt x="402" y="454"/>
                  </a:cubicBezTo>
                  <a:cubicBezTo>
                    <a:pt x="393" y="751"/>
                    <a:pt x="227" y="996"/>
                    <a:pt x="0" y="1127"/>
                  </a:cubicBezTo>
                  <a:lnTo>
                    <a:pt x="2436" y="1127"/>
                  </a:lnTo>
                  <a:lnTo>
                    <a:pt x="2436" y="969"/>
                  </a:lnTo>
                  <a:cubicBezTo>
                    <a:pt x="2436" y="891"/>
                    <a:pt x="2393" y="821"/>
                    <a:pt x="2314" y="795"/>
                  </a:cubicBezTo>
                  <a:lnTo>
                    <a:pt x="2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9"/>
            <p:cNvSpPr/>
            <p:nvPr/>
          </p:nvSpPr>
          <p:spPr>
            <a:xfrm>
              <a:off x="4249673" y="1565381"/>
              <a:ext cx="39221" cy="39271"/>
            </a:xfrm>
            <a:custGeom>
              <a:rect b="b" l="l" r="r" t="t"/>
              <a:pathLst>
                <a:path extrusionOk="0" h="787" w="786">
                  <a:moveTo>
                    <a:pt x="393" y="0"/>
                  </a:moveTo>
                  <a:cubicBezTo>
                    <a:pt x="175" y="0"/>
                    <a:pt x="0" y="175"/>
                    <a:pt x="0" y="393"/>
                  </a:cubicBezTo>
                  <a:cubicBezTo>
                    <a:pt x="0" y="603"/>
                    <a:pt x="175" y="786"/>
                    <a:pt x="393" y="786"/>
                  </a:cubicBezTo>
                  <a:cubicBezTo>
                    <a:pt x="611" y="786"/>
                    <a:pt x="786" y="611"/>
                    <a:pt x="786" y="393"/>
                  </a:cubicBezTo>
                  <a:cubicBezTo>
                    <a:pt x="786" y="175"/>
                    <a:pt x="611" y="0"/>
                    <a:pt x="3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9"/>
            <p:cNvSpPr/>
            <p:nvPr/>
          </p:nvSpPr>
          <p:spPr>
            <a:xfrm>
              <a:off x="4129812" y="1562736"/>
              <a:ext cx="121606" cy="55838"/>
            </a:xfrm>
            <a:custGeom>
              <a:rect b="b" l="l" r="r" t="t"/>
              <a:pathLst>
                <a:path extrusionOk="0" h="1119" w="2437">
                  <a:moveTo>
                    <a:pt x="2184" y="1"/>
                  </a:moveTo>
                  <a:lnTo>
                    <a:pt x="123" y="787"/>
                  </a:lnTo>
                  <a:cubicBezTo>
                    <a:pt x="44" y="813"/>
                    <a:pt x="1" y="883"/>
                    <a:pt x="1" y="961"/>
                  </a:cubicBezTo>
                  <a:lnTo>
                    <a:pt x="1" y="1119"/>
                  </a:lnTo>
                  <a:lnTo>
                    <a:pt x="2437" y="1119"/>
                  </a:lnTo>
                  <a:cubicBezTo>
                    <a:pt x="2201" y="988"/>
                    <a:pt x="2035" y="743"/>
                    <a:pt x="2035" y="446"/>
                  </a:cubicBezTo>
                  <a:cubicBezTo>
                    <a:pt x="2035" y="280"/>
                    <a:pt x="2088" y="114"/>
                    <a:pt x="21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9"/>
            <p:cNvSpPr/>
            <p:nvPr/>
          </p:nvSpPr>
          <p:spPr>
            <a:xfrm>
              <a:off x="4320232" y="1705651"/>
              <a:ext cx="9631" cy="13124"/>
            </a:xfrm>
            <a:custGeom>
              <a:rect b="b" l="l" r="r" t="t"/>
              <a:pathLst>
                <a:path extrusionOk="0" h="263" w="193">
                  <a:moveTo>
                    <a:pt x="97" y="1"/>
                  </a:moveTo>
                  <a:lnTo>
                    <a:pt x="1" y="263"/>
                  </a:lnTo>
                  <a:lnTo>
                    <a:pt x="193" y="263"/>
                  </a:lnTo>
                  <a:lnTo>
                    <a:pt x="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9"/>
            <p:cNvSpPr/>
            <p:nvPr/>
          </p:nvSpPr>
          <p:spPr>
            <a:xfrm>
              <a:off x="4209104" y="1705651"/>
              <a:ext cx="9681" cy="13124"/>
            </a:xfrm>
            <a:custGeom>
              <a:rect b="b" l="l" r="r" t="t"/>
              <a:pathLst>
                <a:path extrusionOk="0" h="263" w="194">
                  <a:moveTo>
                    <a:pt x="97" y="1"/>
                  </a:moveTo>
                  <a:lnTo>
                    <a:pt x="1" y="263"/>
                  </a:lnTo>
                  <a:lnTo>
                    <a:pt x="193" y="263"/>
                  </a:lnTo>
                  <a:lnTo>
                    <a:pt x="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9"/>
            <p:cNvSpPr/>
            <p:nvPr/>
          </p:nvSpPr>
          <p:spPr>
            <a:xfrm>
              <a:off x="4204762" y="1737487"/>
              <a:ext cx="18363" cy="18313"/>
            </a:xfrm>
            <a:custGeom>
              <a:rect b="b" l="l" r="r" t="t"/>
              <a:pathLst>
                <a:path extrusionOk="0" h="367" w="368">
                  <a:moveTo>
                    <a:pt x="1" y="0"/>
                  </a:moveTo>
                  <a:lnTo>
                    <a:pt x="1" y="192"/>
                  </a:lnTo>
                  <a:cubicBezTo>
                    <a:pt x="9" y="297"/>
                    <a:pt x="88" y="367"/>
                    <a:pt x="175" y="367"/>
                  </a:cubicBezTo>
                  <a:lnTo>
                    <a:pt x="193" y="367"/>
                  </a:lnTo>
                  <a:cubicBezTo>
                    <a:pt x="289" y="367"/>
                    <a:pt x="367" y="288"/>
                    <a:pt x="367" y="192"/>
                  </a:cubicBezTo>
                  <a:lnTo>
                    <a:pt x="3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9"/>
            <p:cNvSpPr/>
            <p:nvPr/>
          </p:nvSpPr>
          <p:spPr>
            <a:xfrm>
              <a:off x="4166888" y="1637237"/>
              <a:ext cx="204790" cy="192664"/>
            </a:xfrm>
            <a:custGeom>
              <a:rect b="b" l="l" r="r" t="t"/>
              <a:pathLst>
                <a:path extrusionOk="0" h="3861" w="4104">
                  <a:moveTo>
                    <a:pt x="2061" y="348"/>
                  </a:moveTo>
                  <a:cubicBezTo>
                    <a:pt x="2155" y="348"/>
                    <a:pt x="2235" y="430"/>
                    <a:pt x="2235" y="534"/>
                  </a:cubicBezTo>
                  <a:lnTo>
                    <a:pt x="2235" y="665"/>
                  </a:lnTo>
                  <a:lnTo>
                    <a:pt x="3196" y="665"/>
                  </a:lnTo>
                  <a:cubicBezTo>
                    <a:pt x="3266" y="673"/>
                    <a:pt x="3318" y="717"/>
                    <a:pt x="3344" y="787"/>
                  </a:cubicBezTo>
                  <a:lnTo>
                    <a:pt x="3702" y="1747"/>
                  </a:lnTo>
                  <a:cubicBezTo>
                    <a:pt x="3711" y="1765"/>
                    <a:pt x="3711" y="1791"/>
                    <a:pt x="3711" y="1808"/>
                  </a:cubicBezTo>
                  <a:cubicBezTo>
                    <a:pt x="3728" y="1826"/>
                    <a:pt x="3728" y="2201"/>
                    <a:pt x="3728" y="2201"/>
                  </a:cubicBezTo>
                  <a:cubicBezTo>
                    <a:pt x="3728" y="2324"/>
                    <a:pt x="3693" y="2428"/>
                    <a:pt x="3615" y="2533"/>
                  </a:cubicBezTo>
                  <a:cubicBezTo>
                    <a:pt x="3505" y="2678"/>
                    <a:pt x="3344" y="2743"/>
                    <a:pt x="3183" y="2743"/>
                  </a:cubicBezTo>
                  <a:cubicBezTo>
                    <a:pt x="2897" y="2743"/>
                    <a:pt x="2611" y="2537"/>
                    <a:pt x="2611" y="2201"/>
                  </a:cubicBezTo>
                  <a:lnTo>
                    <a:pt x="2611" y="1826"/>
                  </a:lnTo>
                  <a:cubicBezTo>
                    <a:pt x="2611" y="1791"/>
                    <a:pt x="2619" y="1765"/>
                    <a:pt x="2637" y="1739"/>
                  </a:cubicBezTo>
                  <a:cubicBezTo>
                    <a:pt x="2637" y="1721"/>
                    <a:pt x="2637" y="1721"/>
                    <a:pt x="2646" y="1712"/>
                  </a:cubicBezTo>
                  <a:lnTo>
                    <a:pt x="2908" y="1040"/>
                  </a:lnTo>
                  <a:lnTo>
                    <a:pt x="2244" y="1040"/>
                  </a:lnTo>
                  <a:lnTo>
                    <a:pt x="2244" y="2847"/>
                  </a:lnTo>
                  <a:lnTo>
                    <a:pt x="2506" y="2847"/>
                  </a:lnTo>
                  <a:cubicBezTo>
                    <a:pt x="2602" y="2847"/>
                    <a:pt x="2681" y="2909"/>
                    <a:pt x="2689" y="3013"/>
                  </a:cubicBezTo>
                  <a:cubicBezTo>
                    <a:pt x="2698" y="3118"/>
                    <a:pt x="2611" y="3223"/>
                    <a:pt x="2506" y="3223"/>
                  </a:cubicBezTo>
                  <a:lnTo>
                    <a:pt x="1598" y="3223"/>
                  </a:lnTo>
                  <a:cubicBezTo>
                    <a:pt x="1502" y="3223"/>
                    <a:pt x="1423" y="3153"/>
                    <a:pt x="1415" y="3057"/>
                  </a:cubicBezTo>
                  <a:cubicBezTo>
                    <a:pt x="1397" y="2944"/>
                    <a:pt x="1484" y="2847"/>
                    <a:pt x="1598" y="2847"/>
                  </a:cubicBezTo>
                  <a:lnTo>
                    <a:pt x="1869" y="2847"/>
                  </a:lnTo>
                  <a:lnTo>
                    <a:pt x="1869" y="1031"/>
                  </a:lnTo>
                  <a:lnTo>
                    <a:pt x="1214" y="1031"/>
                  </a:lnTo>
                  <a:lnTo>
                    <a:pt x="1484" y="1747"/>
                  </a:lnTo>
                  <a:cubicBezTo>
                    <a:pt x="1493" y="1765"/>
                    <a:pt x="1493" y="1791"/>
                    <a:pt x="1493" y="1808"/>
                  </a:cubicBezTo>
                  <a:lnTo>
                    <a:pt x="1493" y="2193"/>
                  </a:lnTo>
                  <a:cubicBezTo>
                    <a:pt x="1493" y="2315"/>
                    <a:pt x="1449" y="2428"/>
                    <a:pt x="1380" y="2533"/>
                  </a:cubicBezTo>
                  <a:cubicBezTo>
                    <a:pt x="1272" y="2672"/>
                    <a:pt x="1115" y="2735"/>
                    <a:pt x="959" y="2735"/>
                  </a:cubicBezTo>
                  <a:cubicBezTo>
                    <a:pt x="672" y="2735"/>
                    <a:pt x="384" y="2526"/>
                    <a:pt x="384" y="2193"/>
                  </a:cubicBezTo>
                  <a:lnTo>
                    <a:pt x="384" y="1808"/>
                  </a:lnTo>
                  <a:cubicBezTo>
                    <a:pt x="384" y="1773"/>
                    <a:pt x="393" y="1756"/>
                    <a:pt x="402" y="1721"/>
                  </a:cubicBezTo>
                  <a:cubicBezTo>
                    <a:pt x="402" y="1712"/>
                    <a:pt x="402" y="1712"/>
                    <a:pt x="419" y="1704"/>
                  </a:cubicBezTo>
                  <a:lnTo>
                    <a:pt x="777" y="769"/>
                  </a:lnTo>
                  <a:cubicBezTo>
                    <a:pt x="795" y="708"/>
                    <a:pt x="856" y="673"/>
                    <a:pt x="917" y="665"/>
                  </a:cubicBezTo>
                  <a:cubicBezTo>
                    <a:pt x="926" y="665"/>
                    <a:pt x="952" y="656"/>
                    <a:pt x="960" y="656"/>
                  </a:cubicBezTo>
                  <a:lnTo>
                    <a:pt x="1869" y="656"/>
                  </a:lnTo>
                  <a:lnTo>
                    <a:pt x="1869" y="534"/>
                  </a:lnTo>
                  <a:cubicBezTo>
                    <a:pt x="1869" y="438"/>
                    <a:pt x="1930" y="359"/>
                    <a:pt x="2034" y="350"/>
                  </a:cubicBezTo>
                  <a:cubicBezTo>
                    <a:pt x="2043" y="349"/>
                    <a:pt x="2052" y="348"/>
                    <a:pt x="2061" y="348"/>
                  </a:cubicBezTo>
                  <a:close/>
                  <a:moveTo>
                    <a:pt x="192" y="1"/>
                  </a:moveTo>
                  <a:cubicBezTo>
                    <a:pt x="87" y="1"/>
                    <a:pt x="0" y="88"/>
                    <a:pt x="0" y="184"/>
                  </a:cubicBezTo>
                  <a:lnTo>
                    <a:pt x="0" y="3677"/>
                  </a:lnTo>
                  <a:cubicBezTo>
                    <a:pt x="0" y="3773"/>
                    <a:pt x="87" y="3860"/>
                    <a:pt x="192" y="3860"/>
                  </a:cubicBezTo>
                  <a:lnTo>
                    <a:pt x="3920" y="3860"/>
                  </a:lnTo>
                  <a:cubicBezTo>
                    <a:pt x="4017" y="3860"/>
                    <a:pt x="4104" y="3773"/>
                    <a:pt x="4104" y="3677"/>
                  </a:cubicBezTo>
                  <a:lnTo>
                    <a:pt x="4104" y="184"/>
                  </a:lnTo>
                  <a:cubicBezTo>
                    <a:pt x="4104" y="80"/>
                    <a:pt x="4017" y="1"/>
                    <a:pt x="39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9"/>
            <p:cNvSpPr/>
            <p:nvPr/>
          </p:nvSpPr>
          <p:spPr>
            <a:xfrm>
              <a:off x="4315442" y="1737487"/>
              <a:ext cx="18762" cy="18313"/>
            </a:xfrm>
            <a:custGeom>
              <a:rect b="b" l="l" r="r" t="t"/>
              <a:pathLst>
                <a:path extrusionOk="0" h="367" w="376">
                  <a:moveTo>
                    <a:pt x="9" y="0"/>
                  </a:moveTo>
                  <a:lnTo>
                    <a:pt x="9" y="192"/>
                  </a:lnTo>
                  <a:cubicBezTo>
                    <a:pt x="0" y="297"/>
                    <a:pt x="79" y="367"/>
                    <a:pt x="184" y="367"/>
                  </a:cubicBezTo>
                  <a:lnTo>
                    <a:pt x="201" y="367"/>
                  </a:lnTo>
                  <a:cubicBezTo>
                    <a:pt x="297" y="367"/>
                    <a:pt x="376" y="288"/>
                    <a:pt x="376" y="192"/>
                  </a:cubicBezTo>
                  <a:lnTo>
                    <a:pt x="37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59"/>
          <p:cNvGrpSpPr/>
          <p:nvPr/>
        </p:nvGrpSpPr>
        <p:grpSpPr>
          <a:xfrm>
            <a:off x="4812510" y="1406574"/>
            <a:ext cx="250997" cy="314222"/>
            <a:chOff x="4491041" y="1569273"/>
            <a:chExt cx="250997" cy="314222"/>
          </a:xfrm>
        </p:grpSpPr>
        <p:sp>
          <p:nvSpPr>
            <p:cNvPr id="1513" name="Google Shape;1513;p59"/>
            <p:cNvSpPr/>
            <p:nvPr/>
          </p:nvSpPr>
          <p:spPr>
            <a:xfrm>
              <a:off x="4491491" y="1828955"/>
              <a:ext cx="250548" cy="54541"/>
            </a:xfrm>
            <a:custGeom>
              <a:rect b="b" l="l" r="r" t="t"/>
              <a:pathLst>
                <a:path extrusionOk="0" h="1093" w="5021">
                  <a:moveTo>
                    <a:pt x="594" y="1"/>
                  </a:moveTo>
                  <a:cubicBezTo>
                    <a:pt x="437" y="1"/>
                    <a:pt x="288" y="53"/>
                    <a:pt x="175" y="149"/>
                  </a:cubicBezTo>
                  <a:cubicBezTo>
                    <a:pt x="70" y="263"/>
                    <a:pt x="0" y="394"/>
                    <a:pt x="0" y="542"/>
                  </a:cubicBezTo>
                  <a:cubicBezTo>
                    <a:pt x="0" y="699"/>
                    <a:pt x="70" y="839"/>
                    <a:pt x="175" y="935"/>
                  </a:cubicBezTo>
                  <a:cubicBezTo>
                    <a:pt x="288" y="1040"/>
                    <a:pt x="437" y="1092"/>
                    <a:pt x="594" y="1092"/>
                  </a:cubicBezTo>
                  <a:lnTo>
                    <a:pt x="4811" y="1092"/>
                  </a:lnTo>
                  <a:cubicBezTo>
                    <a:pt x="4872" y="1092"/>
                    <a:pt x="4925" y="1066"/>
                    <a:pt x="4968" y="1022"/>
                  </a:cubicBezTo>
                  <a:cubicBezTo>
                    <a:pt x="5021" y="953"/>
                    <a:pt x="5021" y="848"/>
                    <a:pt x="4960" y="787"/>
                  </a:cubicBezTo>
                  <a:cubicBezTo>
                    <a:pt x="4846" y="699"/>
                    <a:pt x="4802" y="621"/>
                    <a:pt x="4802" y="551"/>
                  </a:cubicBezTo>
                  <a:cubicBezTo>
                    <a:pt x="4802" y="490"/>
                    <a:pt x="4846" y="411"/>
                    <a:pt x="4951" y="306"/>
                  </a:cubicBezTo>
                  <a:cubicBezTo>
                    <a:pt x="4986" y="254"/>
                    <a:pt x="5012" y="176"/>
                    <a:pt x="4977" y="106"/>
                  </a:cubicBezTo>
                  <a:cubicBezTo>
                    <a:pt x="4951" y="45"/>
                    <a:pt x="4881" y="1"/>
                    <a:pt x="48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9"/>
            <p:cNvSpPr/>
            <p:nvPr/>
          </p:nvSpPr>
          <p:spPr>
            <a:xfrm>
              <a:off x="4555962" y="1676908"/>
              <a:ext cx="9631" cy="13124"/>
            </a:xfrm>
            <a:custGeom>
              <a:rect b="b" l="l" r="r" t="t"/>
              <a:pathLst>
                <a:path extrusionOk="0" h="263" w="193">
                  <a:moveTo>
                    <a:pt x="96" y="1"/>
                  </a:moveTo>
                  <a:lnTo>
                    <a:pt x="0" y="262"/>
                  </a:lnTo>
                  <a:lnTo>
                    <a:pt x="192" y="262"/>
                  </a:lnTo>
                  <a:lnTo>
                    <a:pt x="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9"/>
            <p:cNvSpPr/>
            <p:nvPr/>
          </p:nvSpPr>
          <p:spPr>
            <a:xfrm>
              <a:off x="4666641" y="1676908"/>
              <a:ext cx="9631" cy="13124"/>
            </a:xfrm>
            <a:custGeom>
              <a:rect b="b" l="l" r="r" t="t"/>
              <a:pathLst>
                <a:path extrusionOk="0" h="263" w="193">
                  <a:moveTo>
                    <a:pt x="96" y="1"/>
                  </a:moveTo>
                  <a:lnTo>
                    <a:pt x="0" y="262"/>
                  </a:lnTo>
                  <a:lnTo>
                    <a:pt x="192" y="262"/>
                  </a:lnTo>
                  <a:lnTo>
                    <a:pt x="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9"/>
            <p:cNvSpPr/>
            <p:nvPr/>
          </p:nvSpPr>
          <p:spPr>
            <a:xfrm>
              <a:off x="4551172" y="1708695"/>
              <a:ext cx="18313" cy="18363"/>
            </a:xfrm>
            <a:custGeom>
              <a:rect b="b" l="l" r="r" t="t"/>
              <a:pathLst>
                <a:path extrusionOk="0" h="368" w="367">
                  <a:moveTo>
                    <a:pt x="0" y="1"/>
                  </a:moveTo>
                  <a:lnTo>
                    <a:pt x="0" y="193"/>
                  </a:lnTo>
                  <a:cubicBezTo>
                    <a:pt x="0" y="289"/>
                    <a:pt x="70" y="368"/>
                    <a:pt x="175" y="368"/>
                  </a:cubicBezTo>
                  <a:lnTo>
                    <a:pt x="192" y="368"/>
                  </a:lnTo>
                  <a:cubicBezTo>
                    <a:pt x="288" y="368"/>
                    <a:pt x="367" y="289"/>
                    <a:pt x="367" y="193"/>
                  </a:cubicBezTo>
                  <a:lnTo>
                    <a:pt x="3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9"/>
            <p:cNvSpPr/>
            <p:nvPr/>
          </p:nvSpPr>
          <p:spPr>
            <a:xfrm>
              <a:off x="4661402" y="1708695"/>
              <a:ext cx="18762" cy="18363"/>
            </a:xfrm>
            <a:custGeom>
              <a:rect b="b" l="l" r="r" t="t"/>
              <a:pathLst>
                <a:path extrusionOk="0" h="368" w="376">
                  <a:moveTo>
                    <a:pt x="0" y="1"/>
                  </a:moveTo>
                  <a:lnTo>
                    <a:pt x="0" y="193"/>
                  </a:lnTo>
                  <a:cubicBezTo>
                    <a:pt x="18" y="289"/>
                    <a:pt x="88" y="368"/>
                    <a:pt x="175" y="368"/>
                  </a:cubicBezTo>
                  <a:lnTo>
                    <a:pt x="201" y="368"/>
                  </a:lnTo>
                  <a:cubicBezTo>
                    <a:pt x="297" y="368"/>
                    <a:pt x="376" y="289"/>
                    <a:pt x="376" y="193"/>
                  </a:cubicBezTo>
                  <a:lnTo>
                    <a:pt x="3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9"/>
            <p:cNvSpPr/>
            <p:nvPr/>
          </p:nvSpPr>
          <p:spPr>
            <a:xfrm>
              <a:off x="4491041" y="1569273"/>
              <a:ext cx="249700" cy="251047"/>
            </a:xfrm>
            <a:custGeom>
              <a:rect b="b" l="l" r="r" t="t"/>
              <a:pathLst>
                <a:path extrusionOk="0" h="5031" w="5004">
                  <a:moveTo>
                    <a:pt x="2478" y="856"/>
                  </a:moveTo>
                  <a:cubicBezTo>
                    <a:pt x="2585" y="856"/>
                    <a:pt x="2672" y="940"/>
                    <a:pt x="2672" y="1049"/>
                  </a:cubicBezTo>
                  <a:lnTo>
                    <a:pt x="2672" y="1450"/>
                  </a:lnTo>
                  <a:lnTo>
                    <a:pt x="3633" y="1450"/>
                  </a:lnTo>
                  <a:cubicBezTo>
                    <a:pt x="3702" y="1459"/>
                    <a:pt x="3755" y="1503"/>
                    <a:pt x="3772" y="1573"/>
                  </a:cubicBezTo>
                  <a:lnTo>
                    <a:pt x="4139" y="2533"/>
                  </a:lnTo>
                  <a:cubicBezTo>
                    <a:pt x="4148" y="2550"/>
                    <a:pt x="4148" y="2577"/>
                    <a:pt x="4148" y="2594"/>
                  </a:cubicBezTo>
                  <a:lnTo>
                    <a:pt x="4148" y="2987"/>
                  </a:lnTo>
                  <a:lnTo>
                    <a:pt x="4157" y="2987"/>
                  </a:lnTo>
                  <a:cubicBezTo>
                    <a:pt x="4157" y="3109"/>
                    <a:pt x="4130" y="3214"/>
                    <a:pt x="4052" y="3319"/>
                  </a:cubicBezTo>
                  <a:cubicBezTo>
                    <a:pt x="3942" y="3463"/>
                    <a:pt x="3781" y="3529"/>
                    <a:pt x="3620" y="3529"/>
                  </a:cubicBezTo>
                  <a:cubicBezTo>
                    <a:pt x="3334" y="3529"/>
                    <a:pt x="3048" y="3322"/>
                    <a:pt x="3048" y="2987"/>
                  </a:cubicBezTo>
                  <a:lnTo>
                    <a:pt x="3048" y="2603"/>
                  </a:lnTo>
                  <a:cubicBezTo>
                    <a:pt x="3048" y="2577"/>
                    <a:pt x="3056" y="2550"/>
                    <a:pt x="3065" y="2516"/>
                  </a:cubicBezTo>
                  <a:cubicBezTo>
                    <a:pt x="3065" y="2507"/>
                    <a:pt x="3065" y="2507"/>
                    <a:pt x="3083" y="2498"/>
                  </a:cubicBezTo>
                  <a:lnTo>
                    <a:pt x="3344" y="1817"/>
                  </a:lnTo>
                  <a:lnTo>
                    <a:pt x="2672" y="1817"/>
                  </a:lnTo>
                  <a:lnTo>
                    <a:pt x="2672" y="3773"/>
                  </a:lnTo>
                  <a:lnTo>
                    <a:pt x="2934" y="3773"/>
                  </a:lnTo>
                  <a:cubicBezTo>
                    <a:pt x="3030" y="3773"/>
                    <a:pt x="3109" y="3843"/>
                    <a:pt x="3126" y="3939"/>
                  </a:cubicBezTo>
                  <a:cubicBezTo>
                    <a:pt x="3135" y="4044"/>
                    <a:pt x="3048" y="4148"/>
                    <a:pt x="2934" y="4148"/>
                  </a:cubicBezTo>
                  <a:lnTo>
                    <a:pt x="2035" y="4148"/>
                  </a:lnTo>
                  <a:cubicBezTo>
                    <a:pt x="1930" y="4148"/>
                    <a:pt x="1860" y="4079"/>
                    <a:pt x="1843" y="3982"/>
                  </a:cubicBezTo>
                  <a:cubicBezTo>
                    <a:pt x="1834" y="3869"/>
                    <a:pt x="1921" y="3773"/>
                    <a:pt x="2035" y="3773"/>
                  </a:cubicBezTo>
                  <a:lnTo>
                    <a:pt x="2305" y="3773"/>
                  </a:lnTo>
                  <a:lnTo>
                    <a:pt x="2305" y="1817"/>
                  </a:lnTo>
                  <a:lnTo>
                    <a:pt x="1651" y="1817"/>
                  </a:lnTo>
                  <a:lnTo>
                    <a:pt x="1921" y="2533"/>
                  </a:lnTo>
                  <a:cubicBezTo>
                    <a:pt x="1930" y="2550"/>
                    <a:pt x="1930" y="2577"/>
                    <a:pt x="1930" y="2594"/>
                  </a:cubicBezTo>
                  <a:lnTo>
                    <a:pt x="1930" y="2978"/>
                  </a:lnTo>
                  <a:cubicBezTo>
                    <a:pt x="1930" y="3101"/>
                    <a:pt x="1886" y="3214"/>
                    <a:pt x="1816" y="3319"/>
                  </a:cubicBezTo>
                  <a:cubicBezTo>
                    <a:pt x="1708" y="3458"/>
                    <a:pt x="1552" y="3520"/>
                    <a:pt x="1396" y="3520"/>
                  </a:cubicBezTo>
                  <a:cubicBezTo>
                    <a:pt x="1109" y="3520"/>
                    <a:pt x="821" y="3311"/>
                    <a:pt x="821" y="2978"/>
                  </a:cubicBezTo>
                  <a:lnTo>
                    <a:pt x="821" y="2594"/>
                  </a:lnTo>
                  <a:cubicBezTo>
                    <a:pt x="821" y="2559"/>
                    <a:pt x="830" y="2542"/>
                    <a:pt x="839" y="2507"/>
                  </a:cubicBezTo>
                  <a:cubicBezTo>
                    <a:pt x="839" y="2498"/>
                    <a:pt x="839" y="2498"/>
                    <a:pt x="856" y="2489"/>
                  </a:cubicBezTo>
                  <a:lnTo>
                    <a:pt x="1214" y="1555"/>
                  </a:lnTo>
                  <a:cubicBezTo>
                    <a:pt x="1231" y="1494"/>
                    <a:pt x="1293" y="1459"/>
                    <a:pt x="1354" y="1450"/>
                  </a:cubicBezTo>
                  <a:cubicBezTo>
                    <a:pt x="1362" y="1450"/>
                    <a:pt x="1389" y="1442"/>
                    <a:pt x="1397" y="1442"/>
                  </a:cubicBezTo>
                  <a:lnTo>
                    <a:pt x="2305" y="1442"/>
                  </a:lnTo>
                  <a:lnTo>
                    <a:pt x="2305" y="1049"/>
                  </a:lnTo>
                  <a:cubicBezTo>
                    <a:pt x="2305" y="944"/>
                    <a:pt x="2367" y="874"/>
                    <a:pt x="2463" y="857"/>
                  </a:cubicBezTo>
                  <a:cubicBezTo>
                    <a:pt x="2468" y="856"/>
                    <a:pt x="2473" y="856"/>
                    <a:pt x="2478" y="856"/>
                  </a:cubicBezTo>
                  <a:close/>
                  <a:moveTo>
                    <a:pt x="559" y="1"/>
                  </a:moveTo>
                  <a:cubicBezTo>
                    <a:pt x="254" y="1"/>
                    <a:pt x="0" y="245"/>
                    <a:pt x="0" y="551"/>
                  </a:cubicBezTo>
                  <a:lnTo>
                    <a:pt x="0" y="5030"/>
                  </a:lnTo>
                  <a:cubicBezTo>
                    <a:pt x="166" y="4908"/>
                    <a:pt x="376" y="4829"/>
                    <a:pt x="594" y="4829"/>
                  </a:cubicBezTo>
                  <a:lnTo>
                    <a:pt x="4811" y="4829"/>
                  </a:lnTo>
                  <a:cubicBezTo>
                    <a:pt x="4881" y="4829"/>
                    <a:pt x="4942" y="4847"/>
                    <a:pt x="5003" y="4864"/>
                  </a:cubicBezTo>
                  <a:lnTo>
                    <a:pt x="5003" y="184"/>
                  </a:lnTo>
                  <a:cubicBezTo>
                    <a:pt x="4995" y="88"/>
                    <a:pt x="4925" y="1"/>
                    <a:pt x="48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59"/>
          <p:cNvGrpSpPr/>
          <p:nvPr/>
        </p:nvGrpSpPr>
        <p:grpSpPr>
          <a:xfrm>
            <a:off x="5478964" y="1406126"/>
            <a:ext cx="315919" cy="315120"/>
            <a:chOff x="4772081" y="1567976"/>
            <a:chExt cx="315919" cy="315120"/>
          </a:xfrm>
        </p:grpSpPr>
        <p:sp>
          <p:nvSpPr>
            <p:cNvPr id="1520" name="Google Shape;1520;p59"/>
            <p:cNvSpPr/>
            <p:nvPr/>
          </p:nvSpPr>
          <p:spPr>
            <a:xfrm>
              <a:off x="4822630" y="1666429"/>
              <a:ext cx="37076" cy="37126"/>
            </a:xfrm>
            <a:custGeom>
              <a:rect b="b" l="l" r="r" t="t"/>
              <a:pathLst>
                <a:path extrusionOk="0" h="744" w="743">
                  <a:moveTo>
                    <a:pt x="375" y="1"/>
                  </a:moveTo>
                  <a:cubicBezTo>
                    <a:pt x="166" y="1"/>
                    <a:pt x="0" y="167"/>
                    <a:pt x="0" y="376"/>
                  </a:cubicBezTo>
                  <a:cubicBezTo>
                    <a:pt x="0" y="586"/>
                    <a:pt x="175" y="743"/>
                    <a:pt x="375" y="743"/>
                  </a:cubicBezTo>
                  <a:cubicBezTo>
                    <a:pt x="576" y="743"/>
                    <a:pt x="742" y="586"/>
                    <a:pt x="742" y="376"/>
                  </a:cubicBezTo>
                  <a:cubicBezTo>
                    <a:pt x="742" y="167"/>
                    <a:pt x="576" y="1"/>
                    <a:pt x="3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9"/>
            <p:cNvSpPr/>
            <p:nvPr/>
          </p:nvSpPr>
          <p:spPr>
            <a:xfrm>
              <a:off x="4830864" y="1618525"/>
              <a:ext cx="37126" cy="37076"/>
            </a:xfrm>
            <a:custGeom>
              <a:rect b="b" l="l" r="r" t="t"/>
              <a:pathLst>
                <a:path extrusionOk="0" h="743" w="744">
                  <a:moveTo>
                    <a:pt x="376" y="1"/>
                  </a:moveTo>
                  <a:cubicBezTo>
                    <a:pt x="167" y="1"/>
                    <a:pt x="1" y="166"/>
                    <a:pt x="1" y="376"/>
                  </a:cubicBezTo>
                  <a:cubicBezTo>
                    <a:pt x="1" y="586"/>
                    <a:pt x="167" y="743"/>
                    <a:pt x="376" y="743"/>
                  </a:cubicBezTo>
                  <a:cubicBezTo>
                    <a:pt x="577" y="743"/>
                    <a:pt x="743" y="586"/>
                    <a:pt x="743" y="376"/>
                  </a:cubicBezTo>
                  <a:cubicBezTo>
                    <a:pt x="743" y="166"/>
                    <a:pt x="577" y="1"/>
                    <a:pt x="3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9"/>
            <p:cNvSpPr/>
            <p:nvPr/>
          </p:nvSpPr>
          <p:spPr>
            <a:xfrm>
              <a:off x="4863549" y="1581499"/>
              <a:ext cx="37076" cy="37076"/>
            </a:xfrm>
            <a:custGeom>
              <a:rect b="b" l="l" r="r" t="t"/>
              <a:pathLst>
                <a:path extrusionOk="0" h="743" w="743">
                  <a:moveTo>
                    <a:pt x="376" y="0"/>
                  </a:moveTo>
                  <a:cubicBezTo>
                    <a:pt x="167" y="0"/>
                    <a:pt x="1" y="166"/>
                    <a:pt x="1" y="376"/>
                  </a:cubicBezTo>
                  <a:cubicBezTo>
                    <a:pt x="1" y="585"/>
                    <a:pt x="167" y="743"/>
                    <a:pt x="376" y="743"/>
                  </a:cubicBezTo>
                  <a:cubicBezTo>
                    <a:pt x="577" y="743"/>
                    <a:pt x="743" y="585"/>
                    <a:pt x="743" y="376"/>
                  </a:cubicBezTo>
                  <a:cubicBezTo>
                    <a:pt x="743" y="175"/>
                    <a:pt x="568" y="0"/>
                    <a:pt x="3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9"/>
            <p:cNvSpPr/>
            <p:nvPr/>
          </p:nvSpPr>
          <p:spPr>
            <a:xfrm>
              <a:off x="4910605" y="1567976"/>
              <a:ext cx="36676" cy="37076"/>
            </a:xfrm>
            <a:custGeom>
              <a:rect b="b" l="l" r="r" t="t"/>
              <a:pathLst>
                <a:path extrusionOk="0" h="743" w="735">
                  <a:moveTo>
                    <a:pt x="368" y="1"/>
                  </a:moveTo>
                  <a:cubicBezTo>
                    <a:pt x="158" y="1"/>
                    <a:pt x="1" y="167"/>
                    <a:pt x="1" y="376"/>
                  </a:cubicBezTo>
                  <a:cubicBezTo>
                    <a:pt x="1" y="577"/>
                    <a:pt x="158" y="743"/>
                    <a:pt x="368" y="743"/>
                  </a:cubicBezTo>
                  <a:cubicBezTo>
                    <a:pt x="577" y="743"/>
                    <a:pt x="734" y="577"/>
                    <a:pt x="734" y="376"/>
                  </a:cubicBezTo>
                  <a:cubicBezTo>
                    <a:pt x="734" y="167"/>
                    <a:pt x="577" y="1"/>
                    <a:pt x="3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9"/>
            <p:cNvSpPr/>
            <p:nvPr/>
          </p:nvSpPr>
          <p:spPr>
            <a:xfrm>
              <a:off x="4957262" y="1581499"/>
              <a:ext cx="37076" cy="37076"/>
            </a:xfrm>
            <a:custGeom>
              <a:rect b="b" l="l" r="r" t="t"/>
              <a:pathLst>
                <a:path extrusionOk="0" h="743" w="743">
                  <a:moveTo>
                    <a:pt x="376" y="0"/>
                  </a:moveTo>
                  <a:cubicBezTo>
                    <a:pt x="166" y="0"/>
                    <a:pt x="0" y="166"/>
                    <a:pt x="0" y="376"/>
                  </a:cubicBezTo>
                  <a:cubicBezTo>
                    <a:pt x="0" y="585"/>
                    <a:pt x="166" y="743"/>
                    <a:pt x="376" y="743"/>
                  </a:cubicBezTo>
                  <a:cubicBezTo>
                    <a:pt x="576" y="743"/>
                    <a:pt x="742" y="585"/>
                    <a:pt x="742" y="376"/>
                  </a:cubicBezTo>
                  <a:cubicBezTo>
                    <a:pt x="742" y="175"/>
                    <a:pt x="576" y="0"/>
                    <a:pt x="3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9"/>
            <p:cNvSpPr/>
            <p:nvPr/>
          </p:nvSpPr>
          <p:spPr>
            <a:xfrm>
              <a:off x="4989497" y="1618525"/>
              <a:ext cx="37076" cy="37076"/>
            </a:xfrm>
            <a:custGeom>
              <a:rect b="b" l="l" r="r" t="t"/>
              <a:pathLst>
                <a:path extrusionOk="0" h="743" w="743">
                  <a:moveTo>
                    <a:pt x="367" y="1"/>
                  </a:moveTo>
                  <a:cubicBezTo>
                    <a:pt x="166" y="1"/>
                    <a:pt x="0" y="166"/>
                    <a:pt x="0" y="376"/>
                  </a:cubicBezTo>
                  <a:cubicBezTo>
                    <a:pt x="0" y="586"/>
                    <a:pt x="166" y="743"/>
                    <a:pt x="367" y="743"/>
                  </a:cubicBezTo>
                  <a:cubicBezTo>
                    <a:pt x="576" y="743"/>
                    <a:pt x="742" y="586"/>
                    <a:pt x="742" y="376"/>
                  </a:cubicBezTo>
                  <a:cubicBezTo>
                    <a:pt x="742" y="166"/>
                    <a:pt x="576" y="1"/>
                    <a:pt x="3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9"/>
            <p:cNvSpPr/>
            <p:nvPr/>
          </p:nvSpPr>
          <p:spPr>
            <a:xfrm>
              <a:off x="4998180" y="1666429"/>
              <a:ext cx="37076" cy="37126"/>
            </a:xfrm>
            <a:custGeom>
              <a:rect b="b" l="l" r="r" t="t"/>
              <a:pathLst>
                <a:path extrusionOk="0" h="744" w="743">
                  <a:moveTo>
                    <a:pt x="368" y="1"/>
                  </a:moveTo>
                  <a:cubicBezTo>
                    <a:pt x="167" y="1"/>
                    <a:pt x="1" y="167"/>
                    <a:pt x="1" y="376"/>
                  </a:cubicBezTo>
                  <a:cubicBezTo>
                    <a:pt x="1" y="586"/>
                    <a:pt x="167" y="743"/>
                    <a:pt x="368" y="743"/>
                  </a:cubicBezTo>
                  <a:cubicBezTo>
                    <a:pt x="577" y="743"/>
                    <a:pt x="743" y="586"/>
                    <a:pt x="743" y="376"/>
                  </a:cubicBezTo>
                  <a:cubicBezTo>
                    <a:pt x="743" y="167"/>
                    <a:pt x="577" y="1"/>
                    <a:pt x="3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9"/>
            <p:cNvSpPr/>
            <p:nvPr/>
          </p:nvSpPr>
          <p:spPr>
            <a:xfrm>
              <a:off x="4772081" y="1720471"/>
              <a:ext cx="141217" cy="162624"/>
            </a:xfrm>
            <a:custGeom>
              <a:rect b="b" l="l" r="r" t="t"/>
              <a:pathLst>
                <a:path extrusionOk="0" h="3259" w="2830">
                  <a:moveTo>
                    <a:pt x="1388" y="813"/>
                  </a:moveTo>
                  <a:cubicBezTo>
                    <a:pt x="1956" y="813"/>
                    <a:pt x="2419" y="1276"/>
                    <a:pt x="2419" y="1843"/>
                  </a:cubicBezTo>
                  <a:cubicBezTo>
                    <a:pt x="2419" y="2411"/>
                    <a:pt x="1965" y="2882"/>
                    <a:pt x="1388" y="2882"/>
                  </a:cubicBezTo>
                  <a:cubicBezTo>
                    <a:pt x="821" y="2882"/>
                    <a:pt x="349" y="2411"/>
                    <a:pt x="349" y="1843"/>
                  </a:cubicBezTo>
                  <a:cubicBezTo>
                    <a:pt x="349" y="1276"/>
                    <a:pt x="821" y="813"/>
                    <a:pt x="1388" y="813"/>
                  </a:cubicBezTo>
                  <a:close/>
                  <a:moveTo>
                    <a:pt x="1406" y="1"/>
                  </a:moveTo>
                  <a:cubicBezTo>
                    <a:pt x="1109" y="1"/>
                    <a:pt x="795" y="79"/>
                    <a:pt x="445" y="228"/>
                  </a:cubicBezTo>
                  <a:cubicBezTo>
                    <a:pt x="245" y="315"/>
                    <a:pt x="122" y="516"/>
                    <a:pt x="122" y="743"/>
                  </a:cubicBezTo>
                  <a:lnTo>
                    <a:pt x="122" y="1302"/>
                  </a:lnTo>
                  <a:cubicBezTo>
                    <a:pt x="44" y="1476"/>
                    <a:pt x="0" y="1686"/>
                    <a:pt x="9" y="1887"/>
                  </a:cubicBezTo>
                  <a:cubicBezTo>
                    <a:pt x="35" y="2629"/>
                    <a:pt x="620" y="3231"/>
                    <a:pt x="1362" y="3258"/>
                  </a:cubicBezTo>
                  <a:cubicBezTo>
                    <a:pt x="1378" y="3258"/>
                    <a:pt x="1394" y="3258"/>
                    <a:pt x="1410" y="3258"/>
                  </a:cubicBezTo>
                  <a:cubicBezTo>
                    <a:pt x="2192" y="3258"/>
                    <a:pt x="2829" y="2630"/>
                    <a:pt x="2829" y="1843"/>
                  </a:cubicBezTo>
                  <a:cubicBezTo>
                    <a:pt x="2829" y="1651"/>
                    <a:pt x="2786" y="1468"/>
                    <a:pt x="2716" y="1302"/>
                  </a:cubicBezTo>
                  <a:lnTo>
                    <a:pt x="2716" y="743"/>
                  </a:lnTo>
                  <a:lnTo>
                    <a:pt x="2698" y="743"/>
                  </a:lnTo>
                  <a:cubicBezTo>
                    <a:pt x="2698" y="525"/>
                    <a:pt x="2567" y="333"/>
                    <a:pt x="2366" y="228"/>
                  </a:cubicBezTo>
                  <a:cubicBezTo>
                    <a:pt x="2017" y="79"/>
                    <a:pt x="1703" y="1"/>
                    <a:pt x="140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9"/>
            <p:cNvSpPr/>
            <p:nvPr/>
          </p:nvSpPr>
          <p:spPr>
            <a:xfrm>
              <a:off x="4946782" y="1720471"/>
              <a:ext cx="141217" cy="162624"/>
            </a:xfrm>
            <a:custGeom>
              <a:rect b="b" l="l" r="r" t="t"/>
              <a:pathLst>
                <a:path extrusionOk="0" h="3259" w="2830">
                  <a:moveTo>
                    <a:pt x="1389" y="813"/>
                  </a:moveTo>
                  <a:cubicBezTo>
                    <a:pt x="1956" y="813"/>
                    <a:pt x="2428" y="1276"/>
                    <a:pt x="2428" y="1843"/>
                  </a:cubicBezTo>
                  <a:cubicBezTo>
                    <a:pt x="2428" y="2411"/>
                    <a:pt x="1965" y="2882"/>
                    <a:pt x="1389" y="2882"/>
                  </a:cubicBezTo>
                  <a:cubicBezTo>
                    <a:pt x="821" y="2882"/>
                    <a:pt x="350" y="2411"/>
                    <a:pt x="350" y="1843"/>
                  </a:cubicBezTo>
                  <a:cubicBezTo>
                    <a:pt x="350" y="1276"/>
                    <a:pt x="821" y="813"/>
                    <a:pt x="1389" y="813"/>
                  </a:cubicBezTo>
                  <a:close/>
                  <a:moveTo>
                    <a:pt x="1415" y="1"/>
                  </a:moveTo>
                  <a:cubicBezTo>
                    <a:pt x="1118" y="1"/>
                    <a:pt x="804" y="79"/>
                    <a:pt x="455" y="228"/>
                  </a:cubicBezTo>
                  <a:cubicBezTo>
                    <a:pt x="245" y="315"/>
                    <a:pt x="123" y="516"/>
                    <a:pt x="123" y="743"/>
                  </a:cubicBezTo>
                  <a:lnTo>
                    <a:pt x="123" y="1302"/>
                  </a:lnTo>
                  <a:cubicBezTo>
                    <a:pt x="44" y="1476"/>
                    <a:pt x="0" y="1686"/>
                    <a:pt x="18" y="1887"/>
                  </a:cubicBezTo>
                  <a:cubicBezTo>
                    <a:pt x="35" y="2629"/>
                    <a:pt x="629" y="3231"/>
                    <a:pt x="1371" y="3258"/>
                  </a:cubicBezTo>
                  <a:cubicBezTo>
                    <a:pt x="1387" y="3258"/>
                    <a:pt x="1403" y="3258"/>
                    <a:pt x="1419" y="3258"/>
                  </a:cubicBezTo>
                  <a:cubicBezTo>
                    <a:pt x="2192" y="3258"/>
                    <a:pt x="2830" y="2630"/>
                    <a:pt x="2830" y="1843"/>
                  </a:cubicBezTo>
                  <a:cubicBezTo>
                    <a:pt x="2812" y="1651"/>
                    <a:pt x="2768" y="1468"/>
                    <a:pt x="2699" y="1302"/>
                  </a:cubicBezTo>
                  <a:lnTo>
                    <a:pt x="2699" y="743"/>
                  </a:lnTo>
                  <a:cubicBezTo>
                    <a:pt x="2699" y="525"/>
                    <a:pt x="2568" y="333"/>
                    <a:pt x="2375" y="228"/>
                  </a:cubicBezTo>
                  <a:cubicBezTo>
                    <a:pt x="2026" y="79"/>
                    <a:pt x="1703" y="1"/>
                    <a:pt x="14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59"/>
          <p:cNvGrpSpPr/>
          <p:nvPr/>
        </p:nvGrpSpPr>
        <p:grpSpPr>
          <a:xfrm>
            <a:off x="6210340" y="1405726"/>
            <a:ext cx="315071" cy="315919"/>
            <a:chOff x="5127173" y="1561888"/>
            <a:chExt cx="315071" cy="315919"/>
          </a:xfrm>
        </p:grpSpPr>
        <p:sp>
          <p:nvSpPr>
            <p:cNvPr id="1530" name="Google Shape;1530;p59"/>
            <p:cNvSpPr/>
            <p:nvPr/>
          </p:nvSpPr>
          <p:spPr>
            <a:xfrm>
              <a:off x="5307563" y="1801509"/>
              <a:ext cx="35329" cy="67615"/>
            </a:xfrm>
            <a:custGeom>
              <a:rect b="b" l="l" r="r" t="t"/>
              <a:pathLst>
                <a:path extrusionOk="0" h="1355" w="708">
                  <a:moveTo>
                    <a:pt x="332" y="1"/>
                  </a:moveTo>
                  <a:lnTo>
                    <a:pt x="0" y="1354"/>
                  </a:lnTo>
                  <a:lnTo>
                    <a:pt x="699" y="987"/>
                  </a:lnTo>
                  <a:lnTo>
                    <a:pt x="533" y="664"/>
                  </a:lnTo>
                  <a:cubicBezTo>
                    <a:pt x="498" y="595"/>
                    <a:pt x="507" y="507"/>
                    <a:pt x="568" y="446"/>
                  </a:cubicBezTo>
                  <a:lnTo>
                    <a:pt x="707" y="306"/>
                  </a:lnTo>
                  <a:lnTo>
                    <a:pt x="3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9"/>
            <p:cNvSpPr/>
            <p:nvPr/>
          </p:nvSpPr>
          <p:spPr>
            <a:xfrm>
              <a:off x="5241744" y="1748815"/>
              <a:ext cx="85878" cy="37076"/>
            </a:xfrm>
            <a:custGeom>
              <a:rect b="b" l="l" r="r" t="t"/>
              <a:pathLst>
                <a:path extrusionOk="0" h="743" w="1721">
                  <a:moveTo>
                    <a:pt x="9" y="0"/>
                  </a:moveTo>
                  <a:lnTo>
                    <a:pt x="9" y="481"/>
                  </a:lnTo>
                  <a:lnTo>
                    <a:pt x="1" y="481"/>
                  </a:lnTo>
                  <a:lnTo>
                    <a:pt x="856" y="742"/>
                  </a:lnTo>
                  <a:lnTo>
                    <a:pt x="1721" y="472"/>
                  </a:lnTo>
                  <a:lnTo>
                    <a:pt x="1721" y="0"/>
                  </a:lnTo>
                  <a:cubicBezTo>
                    <a:pt x="1459" y="140"/>
                    <a:pt x="1171" y="219"/>
                    <a:pt x="874" y="219"/>
                  </a:cubicBezTo>
                  <a:cubicBezTo>
                    <a:pt x="551" y="219"/>
                    <a:pt x="263" y="140"/>
                    <a:pt x="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9"/>
            <p:cNvSpPr/>
            <p:nvPr/>
          </p:nvSpPr>
          <p:spPr>
            <a:xfrm>
              <a:off x="5263551" y="1798465"/>
              <a:ext cx="42315" cy="78942"/>
            </a:xfrm>
            <a:custGeom>
              <a:rect b="b" l="l" r="r" t="t"/>
              <a:pathLst>
                <a:path extrusionOk="0" h="1582" w="848">
                  <a:moveTo>
                    <a:pt x="847" y="1"/>
                  </a:moveTo>
                  <a:lnTo>
                    <a:pt x="481" y="123"/>
                  </a:lnTo>
                  <a:cubicBezTo>
                    <a:pt x="463" y="132"/>
                    <a:pt x="446" y="132"/>
                    <a:pt x="419" y="132"/>
                  </a:cubicBezTo>
                  <a:cubicBezTo>
                    <a:pt x="402" y="132"/>
                    <a:pt x="393" y="132"/>
                    <a:pt x="367" y="123"/>
                  </a:cubicBezTo>
                  <a:lnTo>
                    <a:pt x="0" y="9"/>
                  </a:lnTo>
                  <a:lnTo>
                    <a:pt x="0" y="9"/>
                  </a:lnTo>
                  <a:lnTo>
                    <a:pt x="393" y="1581"/>
                  </a:lnTo>
                  <a:lnTo>
                    <a:pt x="454" y="1581"/>
                  </a:lnTo>
                  <a:lnTo>
                    <a:pt x="8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9"/>
            <p:cNvSpPr/>
            <p:nvPr/>
          </p:nvSpPr>
          <p:spPr>
            <a:xfrm>
              <a:off x="5331964" y="1783246"/>
              <a:ext cx="110279" cy="94560"/>
            </a:xfrm>
            <a:custGeom>
              <a:rect b="b" l="l" r="r" t="t"/>
              <a:pathLst>
                <a:path extrusionOk="0" h="1895" w="2210">
                  <a:moveTo>
                    <a:pt x="480" y="0"/>
                  </a:moveTo>
                  <a:lnTo>
                    <a:pt x="96" y="114"/>
                  </a:lnTo>
                  <a:lnTo>
                    <a:pt x="611" y="533"/>
                  </a:lnTo>
                  <a:cubicBezTo>
                    <a:pt x="655" y="568"/>
                    <a:pt x="681" y="620"/>
                    <a:pt x="681" y="664"/>
                  </a:cubicBezTo>
                  <a:cubicBezTo>
                    <a:pt x="681" y="716"/>
                    <a:pt x="655" y="768"/>
                    <a:pt x="620" y="803"/>
                  </a:cubicBezTo>
                  <a:lnTo>
                    <a:pt x="428" y="1004"/>
                  </a:lnTo>
                  <a:lnTo>
                    <a:pt x="611" y="1362"/>
                  </a:lnTo>
                  <a:cubicBezTo>
                    <a:pt x="655" y="1450"/>
                    <a:pt x="620" y="1554"/>
                    <a:pt x="533" y="1615"/>
                  </a:cubicBezTo>
                  <a:lnTo>
                    <a:pt x="0" y="1895"/>
                  </a:lnTo>
                  <a:lnTo>
                    <a:pt x="2017" y="1895"/>
                  </a:lnTo>
                  <a:cubicBezTo>
                    <a:pt x="2122" y="1895"/>
                    <a:pt x="2209" y="1808"/>
                    <a:pt x="2209" y="1711"/>
                  </a:cubicBezTo>
                  <a:lnTo>
                    <a:pt x="2209" y="1275"/>
                  </a:lnTo>
                  <a:cubicBezTo>
                    <a:pt x="2209" y="864"/>
                    <a:pt x="1947" y="524"/>
                    <a:pt x="1519" y="367"/>
                  </a:cubicBezTo>
                  <a:lnTo>
                    <a:pt x="48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9"/>
            <p:cNvSpPr/>
            <p:nvPr/>
          </p:nvSpPr>
          <p:spPr>
            <a:xfrm>
              <a:off x="5226924" y="1801958"/>
              <a:ext cx="35379" cy="68014"/>
            </a:xfrm>
            <a:custGeom>
              <a:rect b="b" l="l" r="r" t="t"/>
              <a:pathLst>
                <a:path extrusionOk="0" h="1363" w="709">
                  <a:moveTo>
                    <a:pt x="368" y="1"/>
                  </a:moveTo>
                  <a:lnTo>
                    <a:pt x="1" y="297"/>
                  </a:lnTo>
                  <a:lnTo>
                    <a:pt x="141" y="437"/>
                  </a:lnTo>
                  <a:cubicBezTo>
                    <a:pt x="193" y="498"/>
                    <a:pt x="219" y="586"/>
                    <a:pt x="176" y="655"/>
                  </a:cubicBezTo>
                  <a:lnTo>
                    <a:pt x="10" y="987"/>
                  </a:lnTo>
                  <a:lnTo>
                    <a:pt x="708" y="1363"/>
                  </a:lnTo>
                  <a:lnTo>
                    <a:pt x="708" y="1363"/>
                  </a:lnTo>
                  <a:lnTo>
                    <a:pt x="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9"/>
            <p:cNvSpPr/>
            <p:nvPr/>
          </p:nvSpPr>
          <p:spPr>
            <a:xfrm>
              <a:off x="5127173" y="1783645"/>
              <a:ext cx="111127" cy="94161"/>
            </a:xfrm>
            <a:custGeom>
              <a:rect b="b" l="l" r="r" t="t"/>
              <a:pathLst>
                <a:path extrusionOk="0" h="1887" w="2227">
                  <a:moveTo>
                    <a:pt x="1703" y="1"/>
                  </a:moveTo>
                  <a:lnTo>
                    <a:pt x="690" y="359"/>
                  </a:lnTo>
                  <a:cubicBezTo>
                    <a:pt x="262" y="516"/>
                    <a:pt x="0" y="865"/>
                    <a:pt x="0" y="1267"/>
                  </a:cubicBezTo>
                  <a:lnTo>
                    <a:pt x="0" y="1703"/>
                  </a:lnTo>
                  <a:cubicBezTo>
                    <a:pt x="0" y="1800"/>
                    <a:pt x="88" y="1887"/>
                    <a:pt x="184" y="1887"/>
                  </a:cubicBezTo>
                  <a:lnTo>
                    <a:pt x="2227" y="1887"/>
                  </a:lnTo>
                  <a:lnTo>
                    <a:pt x="1694" y="1607"/>
                  </a:lnTo>
                  <a:cubicBezTo>
                    <a:pt x="1598" y="1555"/>
                    <a:pt x="1563" y="1442"/>
                    <a:pt x="1607" y="1354"/>
                  </a:cubicBezTo>
                  <a:lnTo>
                    <a:pt x="1790" y="996"/>
                  </a:lnTo>
                  <a:lnTo>
                    <a:pt x="1598" y="795"/>
                  </a:lnTo>
                  <a:cubicBezTo>
                    <a:pt x="1563" y="769"/>
                    <a:pt x="1537" y="708"/>
                    <a:pt x="1537" y="656"/>
                  </a:cubicBezTo>
                  <a:cubicBezTo>
                    <a:pt x="1537" y="603"/>
                    <a:pt x="1572" y="560"/>
                    <a:pt x="1607" y="525"/>
                  </a:cubicBezTo>
                  <a:lnTo>
                    <a:pt x="2105" y="123"/>
                  </a:lnTo>
                  <a:lnTo>
                    <a:pt x="1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9"/>
            <p:cNvSpPr/>
            <p:nvPr/>
          </p:nvSpPr>
          <p:spPr>
            <a:xfrm>
              <a:off x="5203421" y="1619373"/>
              <a:ext cx="162973" cy="122055"/>
            </a:xfrm>
            <a:custGeom>
              <a:rect b="b" l="l" r="r" t="t"/>
              <a:pathLst>
                <a:path extrusionOk="0" h="2446" w="3266">
                  <a:moveTo>
                    <a:pt x="917" y="1"/>
                  </a:moveTo>
                  <a:cubicBezTo>
                    <a:pt x="734" y="193"/>
                    <a:pt x="481" y="324"/>
                    <a:pt x="219" y="376"/>
                  </a:cubicBezTo>
                  <a:cubicBezTo>
                    <a:pt x="88" y="490"/>
                    <a:pt x="0" y="673"/>
                    <a:pt x="0" y="883"/>
                  </a:cubicBezTo>
                  <a:cubicBezTo>
                    <a:pt x="0" y="1136"/>
                    <a:pt x="114" y="1337"/>
                    <a:pt x="271" y="1442"/>
                  </a:cubicBezTo>
                  <a:cubicBezTo>
                    <a:pt x="446" y="2027"/>
                    <a:pt x="1005" y="2446"/>
                    <a:pt x="1624" y="2446"/>
                  </a:cubicBezTo>
                  <a:cubicBezTo>
                    <a:pt x="2253" y="2446"/>
                    <a:pt x="2803" y="2027"/>
                    <a:pt x="2978" y="1450"/>
                  </a:cubicBezTo>
                  <a:cubicBezTo>
                    <a:pt x="3144" y="1354"/>
                    <a:pt x="3266" y="1145"/>
                    <a:pt x="3266" y="900"/>
                  </a:cubicBezTo>
                  <a:cubicBezTo>
                    <a:pt x="3266" y="700"/>
                    <a:pt x="3179" y="507"/>
                    <a:pt x="3048" y="394"/>
                  </a:cubicBezTo>
                  <a:cubicBezTo>
                    <a:pt x="2786" y="333"/>
                    <a:pt x="2533" y="202"/>
                    <a:pt x="2349" y="1"/>
                  </a:cubicBezTo>
                  <a:cubicBezTo>
                    <a:pt x="2131" y="132"/>
                    <a:pt x="1886" y="193"/>
                    <a:pt x="1624" y="193"/>
                  </a:cubicBezTo>
                  <a:cubicBezTo>
                    <a:pt x="1380" y="193"/>
                    <a:pt x="1135" y="132"/>
                    <a:pt x="9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9"/>
            <p:cNvSpPr/>
            <p:nvPr/>
          </p:nvSpPr>
          <p:spPr>
            <a:xfrm>
              <a:off x="5215197" y="1561888"/>
              <a:ext cx="138572" cy="57135"/>
            </a:xfrm>
            <a:custGeom>
              <a:rect b="b" l="l" r="r" t="t"/>
              <a:pathLst>
                <a:path extrusionOk="0" h="1145" w="2777">
                  <a:moveTo>
                    <a:pt x="1388" y="0"/>
                  </a:moveTo>
                  <a:cubicBezTo>
                    <a:pt x="690" y="0"/>
                    <a:pt x="114" y="507"/>
                    <a:pt x="0" y="1144"/>
                  </a:cubicBezTo>
                  <a:cubicBezTo>
                    <a:pt x="201" y="1092"/>
                    <a:pt x="376" y="978"/>
                    <a:pt x="498" y="804"/>
                  </a:cubicBezTo>
                  <a:cubicBezTo>
                    <a:pt x="530" y="753"/>
                    <a:pt x="585" y="720"/>
                    <a:pt x="643" y="720"/>
                  </a:cubicBezTo>
                  <a:cubicBezTo>
                    <a:pt x="665" y="720"/>
                    <a:pt x="686" y="725"/>
                    <a:pt x="707" y="734"/>
                  </a:cubicBezTo>
                  <a:cubicBezTo>
                    <a:pt x="725" y="743"/>
                    <a:pt x="751" y="743"/>
                    <a:pt x="769" y="769"/>
                  </a:cubicBezTo>
                  <a:cubicBezTo>
                    <a:pt x="943" y="900"/>
                    <a:pt x="1170" y="970"/>
                    <a:pt x="1388" y="970"/>
                  </a:cubicBezTo>
                  <a:cubicBezTo>
                    <a:pt x="1607" y="970"/>
                    <a:pt x="1816" y="908"/>
                    <a:pt x="1991" y="778"/>
                  </a:cubicBezTo>
                  <a:cubicBezTo>
                    <a:pt x="2000" y="769"/>
                    <a:pt x="2026" y="751"/>
                    <a:pt x="2043" y="751"/>
                  </a:cubicBezTo>
                  <a:cubicBezTo>
                    <a:pt x="2075" y="732"/>
                    <a:pt x="2110" y="724"/>
                    <a:pt x="2144" y="724"/>
                  </a:cubicBezTo>
                  <a:cubicBezTo>
                    <a:pt x="2205" y="724"/>
                    <a:pt x="2263" y="750"/>
                    <a:pt x="2297" y="795"/>
                  </a:cubicBezTo>
                  <a:cubicBezTo>
                    <a:pt x="2419" y="961"/>
                    <a:pt x="2585" y="1083"/>
                    <a:pt x="2777" y="1144"/>
                  </a:cubicBezTo>
                  <a:cubicBezTo>
                    <a:pt x="2672" y="489"/>
                    <a:pt x="2078" y="0"/>
                    <a:pt x="13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8" name="Google Shape;1538;p59"/>
          <p:cNvGrpSpPr/>
          <p:nvPr/>
        </p:nvGrpSpPr>
        <p:grpSpPr>
          <a:xfrm>
            <a:off x="6940868" y="1405726"/>
            <a:ext cx="302895" cy="315919"/>
            <a:chOff x="5496636" y="1563634"/>
            <a:chExt cx="302895" cy="315919"/>
          </a:xfrm>
        </p:grpSpPr>
        <p:sp>
          <p:nvSpPr>
            <p:cNvPr id="1539" name="Google Shape;1539;p59"/>
            <p:cNvSpPr/>
            <p:nvPr/>
          </p:nvSpPr>
          <p:spPr>
            <a:xfrm>
              <a:off x="5575928" y="1628555"/>
              <a:ext cx="145159" cy="128991"/>
            </a:xfrm>
            <a:custGeom>
              <a:rect b="b" l="l" r="r" t="t"/>
              <a:pathLst>
                <a:path extrusionOk="0" h="2585" w="2909">
                  <a:moveTo>
                    <a:pt x="1476" y="0"/>
                  </a:moveTo>
                  <a:cubicBezTo>
                    <a:pt x="1398" y="105"/>
                    <a:pt x="1311" y="210"/>
                    <a:pt x="1206" y="306"/>
                  </a:cubicBezTo>
                  <a:cubicBezTo>
                    <a:pt x="918" y="533"/>
                    <a:pt x="533" y="690"/>
                    <a:pt x="123" y="734"/>
                  </a:cubicBezTo>
                  <a:cubicBezTo>
                    <a:pt x="114" y="734"/>
                    <a:pt x="71" y="734"/>
                    <a:pt x="53" y="716"/>
                  </a:cubicBezTo>
                  <a:lnTo>
                    <a:pt x="53" y="716"/>
                  </a:lnTo>
                  <a:cubicBezTo>
                    <a:pt x="53" y="804"/>
                    <a:pt x="71" y="891"/>
                    <a:pt x="88" y="978"/>
                  </a:cubicBezTo>
                  <a:cubicBezTo>
                    <a:pt x="10" y="1101"/>
                    <a:pt x="1" y="1231"/>
                    <a:pt x="36" y="1362"/>
                  </a:cubicBezTo>
                  <a:cubicBezTo>
                    <a:pt x="79" y="1528"/>
                    <a:pt x="184" y="1668"/>
                    <a:pt x="333" y="1720"/>
                  </a:cubicBezTo>
                  <a:cubicBezTo>
                    <a:pt x="464" y="1956"/>
                    <a:pt x="612" y="2148"/>
                    <a:pt x="787" y="2305"/>
                  </a:cubicBezTo>
                  <a:cubicBezTo>
                    <a:pt x="1005" y="2489"/>
                    <a:pt x="1232" y="2585"/>
                    <a:pt x="1450" y="2585"/>
                  </a:cubicBezTo>
                  <a:cubicBezTo>
                    <a:pt x="1669" y="2585"/>
                    <a:pt x="1904" y="2489"/>
                    <a:pt x="2123" y="2305"/>
                  </a:cubicBezTo>
                  <a:cubicBezTo>
                    <a:pt x="2297" y="2148"/>
                    <a:pt x="2446" y="1947"/>
                    <a:pt x="2577" y="1720"/>
                  </a:cubicBezTo>
                  <a:cubicBezTo>
                    <a:pt x="2716" y="1659"/>
                    <a:pt x="2830" y="1528"/>
                    <a:pt x="2874" y="1362"/>
                  </a:cubicBezTo>
                  <a:cubicBezTo>
                    <a:pt x="2908" y="1231"/>
                    <a:pt x="2891" y="1101"/>
                    <a:pt x="2847" y="996"/>
                  </a:cubicBezTo>
                  <a:lnTo>
                    <a:pt x="2882" y="734"/>
                  </a:lnTo>
                  <a:cubicBezTo>
                    <a:pt x="2472" y="699"/>
                    <a:pt x="2088" y="559"/>
                    <a:pt x="1791" y="341"/>
                  </a:cubicBezTo>
                  <a:cubicBezTo>
                    <a:pt x="1660" y="236"/>
                    <a:pt x="1555" y="131"/>
                    <a:pt x="14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9"/>
            <p:cNvSpPr/>
            <p:nvPr/>
          </p:nvSpPr>
          <p:spPr>
            <a:xfrm>
              <a:off x="5656966" y="1599812"/>
              <a:ext cx="60179" cy="46657"/>
            </a:xfrm>
            <a:custGeom>
              <a:rect b="b" l="l" r="r" t="t"/>
              <a:pathLst>
                <a:path extrusionOk="0" h="935" w="1206">
                  <a:moveTo>
                    <a:pt x="1" y="0"/>
                  </a:moveTo>
                  <a:lnTo>
                    <a:pt x="1" y="0"/>
                  </a:lnTo>
                  <a:cubicBezTo>
                    <a:pt x="18" y="227"/>
                    <a:pt x="149" y="445"/>
                    <a:pt x="376" y="620"/>
                  </a:cubicBezTo>
                  <a:cubicBezTo>
                    <a:pt x="595" y="795"/>
                    <a:pt x="892" y="899"/>
                    <a:pt x="1206" y="934"/>
                  </a:cubicBezTo>
                  <a:cubicBezTo>
                    <a:pt x="1171" y="751"/>
                    <a:pt x="1092" y="585"/>
                    <a:pt x="979" y="445"/>
                  </a:cubicBezTo>
                  <a:cubicBezTo>
                    <a:pt x="769" y="183"/>
                    <a:pt x="438" y="26"/>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9"/>
            <p:cNvSpPr/>
            <p:nvPr/>
          </p:nvSpPr>
          <p:spPr>
            <a:xfrm>
              <a:off x="5578572" y="1598914"/>
              <a:ext cx="60579" cy="47106"/>
            </a:xfrm>
            <a:custGeom>
              <a:rect b="b" l="l" r="r" t="t"/>
              <a:pathLst>
                <a:path extrusionOk="0" h="944" w="1214">
                  <a:moveTo>
                    <a:pt x="1214" y="1"/>
                  </a:moveTo>
                  <a:cubicBezTo>
                    <a:pt x="777" y="36"/>
                    <a:pt x="437" y="193"/>
                    <a:pt x="236" y="455"/>
                  </a:cubicBezTo>
                  <a:cubicBezTo>
                    <a:pt x="122" y="594"/>
                    <a:pt x="44" y="760"/>
                    <a:pt x="0" y="944"/>
                  </a:cubicBezTo>
                  <a:cubicBezTo>
                    <a:pt x="690" y="891"/>
                    <a:pt x="1205" y="481"/>
                    <a:pt x="12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9"/>
            <p:cNvSpPr/>
            <p:nvPr/>
          </p:nvSpPr>
          <p:spPr>
            <a:xfrm>
              <a:off x="5656966" y="1805901"/>
              <a:ext cx="29690" cy="64521"/>
            </a:xfrm>
            <a:custGeom>
              <a:rect b="b" l="l" r="r" t="t"/>
              <a:pathLst>
                <a:path extrusionOk="0" h="1293" w="595">
                  <a:moveTo>
                    <a:pt x="595" y="0"/>
                  </a:moveTo>
                  <a:lnTo>
                    <a:pt x="1" y="245"/>
                  </a:lnTo>
                  <a:lnTo>
                    <a:pt x="1" y="1292"/>
                  </a:lnTo>
                  <a:lnTo>
                    <a:pt x="481" y="969"/>
                  </a:lnTo>
                  <a:lnTo>
                    <a:pt x="263" y="681"/>
                  </a:lnTo>
                  <a:cubicBezTo>
                    <a:pt x="219" y="611"/>
                    <a:pt x="219" y="524"/>
                    <a:pt x="263" y="463"/>
                  </a:cubicBezTo>
                  <a:lnTo>
                    <a:pt x="5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9"/>
            <p:cNvSpPr/>
            <p:nvPr/>
          </p:nvSpPr>
          <p:spPr>
            <a:xfrm>
              <a:off x="5613004" y="1807647"/>
              <a:ext cx="25748" cy="62774"/>
            </a:xfrm>
            <a:custGeom>
              <a:rect b="b" l="l" r="r" t="t"/>
              <a:pathLst>
                <a:path extrusionOk="0" h="1258" w="516">
                  <a:moveTo>
                    <a:pt x="0" y="0"/>
                  </a:moveTo>
                  <a:lnTo>
                    <a:pt x="262" y="437"/>
                  </a:lnTo>
                  <a:cubicBezTo>
                    <a:pt x="306" y="498"/>
                    <a:pt x="297" y="576"/>
                    <a:pt x="253" y="646"/>
                  </a:cubicBezTo>
                  <a:lnTo>
                    <a:pt x="35" y="943"/>
                  </a:lnTo>
                  <a:lnTo>
                    <a:pt x="515" y="1257"/>
                  </a:lnTo>
                  <a:lnTo>
                    <a:pt x="515" y="201"/>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9"/>
            <p:cNvSpPr/>
            <p:nvPr/>
          </p:nvSpPr>
          <p:spPr>
            <a:xfrm>
              <a:off x="5611257" y="1763635"/>
              <a:ext cx="73652" cy="37924"/>
            </a:xfrm>
            <a:custGeom>
              <a:rect b="b" l="l" r="r" t="t"/>
              <a:pathLst>
                <a:path extrusionOk="0" h="760" w="1476">
                  <a:moveTo>
                    <a:pt x="1476" y="0"/>
                  </a:moveTo>
                  <a:cubicBezTo>
                    <a:pt x="1240" y="166"/>
                    <a:pt x="987" y="253"/>
                    <a:pt x="734" y="253"/>
                  </a:cubicBezTo>
                  <a:cubicBezTo>
                    <a:pt x="480" y="253"/>
                    <a:pt x="245" y="166"/>
                    <a:pt x="0" y="9"/>
                  </a:cubicBezTo>
                  <a:lnTo>
                    <a:pt x="0" y="480"/>
                  </a:lnTo>
                  <a:lnTo>
                    <a:pt x="734" y="760"/>
                  </a:lnTo>
                  <a:lnTo>
                    <a:pt x="1476" y="463"/>
                  </a:lnTo>
                  <a:lnTo>
                    <a:pt x="147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9"/>
            <p:cNvSpPr/>
            <p:nvPr/>
          </p:nvSpPr>
          <p:spPr>
            <a:xfrm>
              <a:off x="5496636" y="1797168"/>
              <a:ext cx="122055" cy="82385"/>
            </a:xfrm>
            <a:custGeom>
              <a:rect b="b" l="l" r="r" t="t"/>
              <a:pathLst>
                <a:path extrusionOk="0" h="1651" w="2446">
                  <a:moveTo>
                    <a:pt x="1756" y="0"/>
                  </a:moveTo>
                  <a:lnTo>
                    <a:pt x="682" y="385"/>
                  </a:lnTo>
                  <a:cubicBezTo>
                    <a:pt x="263" y="542"/>
                    <a:pt x="1" y="891"/>
                    <a:pt x="1" y="1293"/>
                  </a:cubicBezTo>
                  <a:lnTo>
                    <a:pt x="1" y="1467"/>
                  </a:lnTo>
                  <a:cubicBezTo>
                    <a:pt x="1" y="1563"/>
                    <a:pt x="88" y="1651"/>
                    <a:pt x="184" y="1651"/>
                  </a:cubicBezTo>
                  <a:lnTo>
                    <a:pt x="2446" y="1651"/>
                  </a:lnTo>
                  <a:lnTo>
                    <a:pt x="1992" y="1354"/>
                  </a:lnTo>
                  <a:cubicBezTo>
                    <a:pt x="1948" y="1336"/>
                    <a:pt x="1930" y="1293"/>
                    <a:pt x="1922" y="1240"/>
                  </a:cubicBezTo>
                  <a:cubicBezTo>
                    <a:pt x="1904" y="1179"/>
                    <a:pt x="1922" y="1136"/>
                    <a:pt x="1948" y="1092"/>
                  </a:cubicBezTo>
                  <a:lnTo>
                    <a:pt x="2210" y="734"/>
                  </a:lnTo>
                  <a:lnTo>
                    <a:pt x="17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9"/>
            <p:cNvSpPr/>
            <p:nvPr/>
          </p:nvSpPr>
          <p:spPr>
            <a:xfrm>
              <a:off x="5677026" y="1798465"/>
              <a:ext cx="122504" cy="81088"/>
            </a:xfrm>
            <a:custGeom>
              <a:rect b="b" l="l" r="r" t="t"/>
              <a:pathLst>
                <a:path extrusionOk="0" h="1625" w="2455">
                  <a:moveTo>
                    <a:pt x="760" y="1"/>
                  </a:moveTo>
                  <a:lnTo>
                    <a:pt x="245" y="717"/>
                  </a:lnTo>
                  <a:lnTo>
                    <a:pt x="498" y="1066"/>
                  </a:lnTo>
                  <a:cubicBezTo>
                    <a:pt x="524" y="1110"/>
                    <a:pt x="542" y="1153"/>
                    <a:pt x="524" y="1214"/>
                  </a:cubicBezTo>
                  <a:cubicBezTo>
                    <a:pt x="516" y="1267"/>
                    <a:pt x="481" y="1310"/>
                    <a:pt x="455" y="1328"/>
                  </a:cubicBezTo>
                  <a:lnTo>
                    <a:pt x="1" y="1625"/>
                  </a:lnTo>
                  <a:lnTo>
                    <a:pt x="2262" y="1625"/>
                  </a:lnTo>
                  <a:cubicBezTo>
                    <a:pt x="2358" y="1625"/>
                    <a:pt x="2445" y="1537"/>
                    <a:pt x="2445" y="1441"/>
                  </a:cubicBezTo>
                  <a:lnTo>
                    <a:pt x="2445" y="1267"/>
                  </a:lnTo>
                  <a:cubicBezTo>
                    <a:pt x="2454" y="865"/>
                    <a:pt x="2192" y="507"/>
                    <a:pt x="1764" y="359"/>
                  </a:cubicBez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9"/>
            <p:cNvSpPr/>
            <p:nvPr/>
          </p:nvSpPr>
          <p:spPr>
            <a:xfrm>
              <a:off x="5604271" y="1563634"/>
              <a:ext cx="87175" cy="24451"/>
            </a:xfrm>
            <a:custGeom>
              <a:rect b="b" l="l" r="r" t="t"/>
              <a:pathLst>
                <a:path extrusionOk="0" h="490" w="1747">
                  <a:moveTo>
                    <a:pt x="874" y="0"/>
                  </a:moveTo>
                  <a:cubicBezTo>
                    <a:pt x="507" y="0"/>
                    <a:pt x="184" y="192"/>
                    <a:pt x="0" y="489"/>
                  </a:cubicBezTo>
                  <a:cubicBezTo>
                    <a:pt x="254" y="385"/>
                    <a:pt x="533" y="332"/>
                    <a:pt x="874" y="332"/>
                  </a:cubicBezTo>
                  <a:cubicBezTo>
                    <a:pt x="1205" y="341"/>
                    <a:pt x="1494" y="393"/>
                    <a:pt x="1747" y="489"/>
                  </a:cubicBezTo>
                  <a:cubicBezTo>
                    <a:pt x="1572" y="192"/>
                    <a:pt x="1249" y="0"/>
                    <a:pt x="8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8" name="Google Shape;1548;p59"/>
          <p:cNvGrpSpPr/>
          <p:nvPr/>
        </p:nvGrpSpPr>
        <p:grpSpPr>
          <a:xfrm>
            <a:off x="7659221" y="1433325"/>
            <a:ext cx="317258" cy="260722"/>
            <a:chOff x="5987914" y="1888589"/>
            <a:chExt cx="279498" cy="229691"/>
          </a:xfrm>
        </p:grpSpPr>
        <p:sp>
          <p:nvSpPr>
            <p:cNvPr id="1549" name="Google Shape;1549;p59"/>
            <p:cNvSpPr/>
            <p:nvPr/>
          </p:nvSpPr>
          <p:spPr>
            <a:xfrm>
              <a:off x="6026687" y="2039151"/>
              <a:ext cx="201952" cy="79128"/>
            </a:xfrm>
            <a:custGeom>
              <a:rect b="b" l="l" r="r" t="t"/>
              <a:pathLst>
                <a:path extrusionOk="0" h="1800" w="4594">
                  <a:moveTo>
                    <a:pt x="1" y="1"/>
                  </a:moveTo>
                  <a:cubicBezTo>
                    <a:pt x="105" y="472"/>
                    <a:pt x="367" y="891"/>
                    <a:pt x="743" y="1223"/>
                  </a:cubicBezTo>
                  <a:cubicBezTo>
                    <a:pt x="1171" y="1590"/>
                    <a:pt x="1721" y="1799"/>
                    <a:pt x="2306" y="1799"/>
                  </a:cubicBezTo>
                  <a:cubicBezTo>
                    <a:pt x="2882" y="1799"/>
                    <a:pt x="3441" y="1590"/>
                    <a:pt x="3860" y="1223"/>
                  </a:cubicBezTo>
                  <a:cubicBezTo>
                    <a:pt x="4235" y="891"/>
                    <a:pt x="4497" y="463"/>
                    <a:pt x="459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9"/>
            <p:cNvSpPr/>
            <p:nvPr/>
          </p:nvSpPr>
          <p:spPr>
            <a:xfrm>
              <a:off x="6013631" y="2006533"/>
              <a:ext cx="228460" cy="16177"/>
            </a:xfrm>
            <a:custGeom>
              <a:rect b="b" l="l" r="r" t="t"/>
              <a:pathLst>
                <a:path extrusionOk="0" h="368" w="5197">
                  <a:moveTo>
                    <a:pt x="1" y="0"/>
                  </a:moveTo>
                  <a:lnTo>
                    <a:pt x="1" y="367"/>
                  </a:lnTo>
                  <a:lnTo>
                    <a:pt x="5196" y="367"/>
                  </a:lnTo>
                  <a:lnTo>
                    <a:pt x="51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9"/>
            <p:cNvSpPr/>
            <p:nvPr/>
          </p:nvSpPr>
          <p:spPr>
            <a:xfrm>
              <a:off x="6118431" y="1928241"/>
              <a:ext cx="19254" cy="25365"/>
            </a:xfrm>
            <a:custGeom>
              <a:rect b="b" l="l" r="r" t="t"/>
              <a:pathLst>
                <a:path extrusionOk="0" h="577" w="438">
                  <a:moveTo>
                    <a:pt x="219" y="0"/>
                  </a:moveTo>
                  <a:lnTo>
                    <a:pt x="1" y="96"/>
                  </a:lnTo>
                  <a:lnTo>
                    <a:pt x="1" y="306"/>
                  </a:lnTo>
                  <a:cubicBezTo>
                    <a:pt x="1" y="376"/>
                    <a:pt x="9" y="428"/>
                    <a:pt x="44" y="445"/>
                  </a:cubicBezTo>
                  <a:lnTo>
                    <a:pt x="219" y="576"/>
                  </a:lnTo>
                  <a:lnTo>
                    <a:pt x="393" y="445"/>
                  </a:lnTo>
                  <a:cubicBezTo>
                    <a:pt x="420" y="428"/>
                    <a:pt x="437" y="384"/>
                    <a:pt x="437" y="306"/>
                  </a:cubicBezTo>
                  <a:lnTo>
                    <a:pt x="437" y="96"/>
                  </a:lnTo>
                  <a:lnTo>
                    <a:pt x="2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9"/>
            <p:cNvSpPr/>
            <p:nvPr/>
          </p:nvSpPr>
          <p:spPr>
            <a:xfrm>
              <a:off x="5987914" y="1888589"/>
              <a:ext cx="279498" cy="102251"/>
            </a:xfrm>
            <a:custGeom>
              <a:rect b="b" l="l" r="r" t="t"/>
              <a:pathLst>
                <a:path extrusionOk="0" h="2326" w="6358">
                  <a:moveTo>
                    <a:pt x="3183" y="525"/>
                  </a:moveTo>
                  <a:cubicBezTo>
                    <a:pt x="3210" y="525"/>
                    <a:pt x="3236" y="531"/>
                    <a:pt x="3258" y="544"/>
                  </a:cubicBezTo>
                  <a:lnTo>
                    <a:pt x="3668" y="728"/>
                  </a:lnTo>
                  <a:cubicBezTo>
                    <a:pt x="3729" y="762"/>
                    <a:pt x="3773" y="824"/>
                    <a:pt x="3773" y="893"/>
                  </a:cubicBezTo>
                  <a:lnTo>
                    <a:pt x="3773" y="1217"/>
                  </a:lnTo>
                  <a:cubicBezTo>
                    <a:pt x="3773" y="1461"/>
                    <a:pt x="3668" y="1592"/>
                    <a:pt x="3581" y="1653"/>
                  </a:cubicBezTo>
                  <a:lnTo>
                    <a:pt x="3293" y="1871"/>
                  </a:lnTo>
                  <a:cubicBezTo>
                    <a:pt x="3258" y="1898"/>
                    <a:pt x="3214" y="1906"/>
                    <a:pt x="3188" y="1906"/>
                  </a:cubicBezTo>
                  <a:cubicBezTo>
                    <a:pt x="3144" y="1906"/>
                    <a:pt x="3109" y="1898"/>
                    <a:pt x="3074" y="1871"/>
                  </a:cubicBezTo>
                  <a:lnTo>
                    <a:pt x="2795" y="1653"/>
                  </a:lnTo>
                  <a:cubicBezTo>
                    <a:pt x="2708" y="1592"/>
                    <a:pt x="2594" y="1461"/>
                    <a:pt x="2594" y="1217"/>
                  </a:cubicBezTo>
                  <a:lnTo>
                    <a:pt x="2594" y="893"/>
                  </a:lnTo>
                  <a:cubicBezTo>
                    <a:pt x="2594" y="815"/>
                    <a:pt x="2638" y="754"/>
                    <a:pt x="2708" y="728"/>
                  </a:cubicBezTo>
                  <a:lnTo>
                    <a:pt x="3109" y="544"/>
                  </a:lnTo>
                  <a:cubicBezTo>
                    <a:pt x="3131" y="531"/>
                    <a:pt x="3157" y="525"/>
                    <a:pt x="3183" y="525"/>
                  </a:cubicBezTo>
                  <a:close/>
                  <a:moveTo>
                    <a:pt x="3179" y="1"/>
                  </a:moveTo>
                  <a:cubicBezTo>
                    <a:pt x="2961" y="1"/>
                    <a:pt x="2743" y="51"/>
                    <a:pt x="2533" y="151"/>
                  </a:cubicBezTo>
                  <a:lnTo>
                    <a:pt x="280" y="1208"/>
                  </a:lnTo>
                  <a:cubicBezTo>
                    <a:pt x="149" y="1278"/>
                    <a:pt x="62" y="1382"/>
                    <a:pt x="27" y="1522"/>
                  </a:cubicBezTo>
                  <a:cubicBezTo>
                    <a:pt x="1" y="1671"/>
                    <a:pt x="44" y="1810"/>
                    <a:pt x="141" y="1906"/>
                  </a:cubicBezTo>
                  <a:lnTo>
                    <a:pt x="333" y="2325"/>
                  </a:lnTo>
                  <a:cubicBezTo>
                    <a:pt x="350" y="2325"/>
                    <a:pt x="368" y="2308"/>
                    <a:pt x="394" y="2308"/>
                  </a:cubicBezTo>
                  <a:lnTo>
                    <a:pt x="5964" y="2308"/>
                  </a:lnTo>
                  <a:cubicBezTo>
                    <a:pt x="5991" y="2308"/>
                    <a:pt x="5999" y="2308"/>
                    <a:pt x="6026" y="2325"/>
                  </a:cubicBezTo>
                  <a:lnTo>
                    <a:pt x="6218" y="1906"/>
                  </a:lnTo>
                  <a:cubicBezTo>
                    <a:pt x="6331" y="1802"/>
                    <a:pt x="6357" y="1671"/>
                    <a:pt x="6331" y="1522"/>
                  </a:cubicBezTo>
                  <a:cubicBezTo>
                    <a:pt x="6296" y="1382"/>
                    <a:pt x="6209" y="1278"/>
                    <a:pt x="6078" y="1208"/>
                  </a:cubicBezTo>
                  <a:lnTo>
                    <a:pt x="3825" y="151"/>
                  </a:lnTo>
                  <a:cubicBezTo>
                    <a:pt x="3616" y="51"/>
                    <a:pt x="3397" y="1"/>
                    <a:pt x="31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59"/>
          <p:cNvGrpSpPr/>
          <p:nvPr/>
        </p:nvGrpSpPr>
        <p:grpSpPr>
          <a:xfrm>
            <a:off x="1170759" y="1973914"/>
            <a:ext cx="309879" cy="314819"/>
            <a:chOff x="2881050" y="3206650"/>
            <a:chExt cx="155250" cy="157725"/>
          </a:xfrm>
        </p:grpSpPr>
        <p:sp>
          <p:nvSpPr>
            <p:cNvPr id="1554" name="Google Shape;1554;p59"/>
            <p:cNvSpPr/>
            <p:nvPr/>
          </p:nvSpPr>
          <p:spPr>
            <a:xfrm>
              <a:off x="2907475" y="3243750"/>
              <a:ext cx="9400" cy="12475"/>
            </a:xfrm>
            <a:custGeom>
              <a:rect b="b" l="l" r="r" t="t"/>
              <a:pathLst>
                <a:path extrusionOk="0" h="499" w="376">
                  <a:moveTo>
                    <a:pt x="0" y="1"/>
                  </a:moveTo>
                  <a:lnTo>
                    <a:pt x="0" y="498"/>
                  </a:lnTo>
                  <a:lnTo>
                    <a:pt x="131" y="455"/>
                  </a:lnTo>
                  <a:cubicBezTo>
                    <a:pt x="158" y="446"/>
                    <a:pt x="175" y="446"/>
                    <a:pt x="192" y="446"/>
                  </a:cubicBezTo>
                  <a:cubicBezTo>
                    <a:pt x="210" y="446"/>
                    <a:pt x="236" y="446"/>
                    <a:pt x="245" y="455"/>
                  </a:cubicBezTo>
                  <a:lnTo>
                    <a:pt x="376" y="498"/>
                  </a:lnTo>
                  <a:lnTo>
                    <a:pt x="3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9"/>
            <p:cNvSpPr/>
            <p:nvPr/>
          </p:nvSpPr>
          <p:spPr>
            <a:xfrm>
              <a:off x="2881050" y="3206650"/>
              <a:ext cx="110050" cy="27750"/>
            </a:xfrm>
            <a:custGeom>
              <a:rect b="b" l="l" r="r" t="t"/>
              <a:pathLst>
                <a:path extrusionOk="0" h="1110" w="4402">
                  <a:moveTo>
                    <a:pt x="534" y="0"/>
                  </a:moveTo>
                  <a:cubicBezTo>
                    <a:pt x="394" y="0"/>
                    <a:pt x="254" y="61"/>
                    <a:pt x="158" y="166"/>
                  </a:cubicBezTo>
                  <a:cubicBezTo>
                    <a:pt x="53" y="262"/>
                    <a:pt x="1" y="402"/>
                    <a:pt x="1" y="559"/>
                  </a:cubicBezTo>
                  <a:cubicBezTo>
                    <a:pt x="1" y="707"/>
                    <a:pt x="53" y="838"/>
                    <a:pt x="158" y="943"/>
                  </a:cubicBezTo>
                  <a:cubicBezTo>
                    <a:pt x="254" y="1048"/>
                    <a:pt x="394" y="1109"/>
                    <a:pt x="534" y="1109"/>
                  </a:cubicBezTo>
                  <a:lnTo>
                    <a:pt x="4201" y="1109"/>
                  </a:lnTo>
                  <a:cubicBezTo>
                    <a:pt x="4262" y="1109"/>
                    <a:pt x="4314" y="1092"/>
                    <a:pt x="4349" y="1048"/>
                  </a:cubicBezTo>
                  <a:cubicBezTo>
                    <a:pt x="4402" y="978"/>
                    <a:pt x="4402" y="882"/>
                    <a:pt x="4349" y="821"/>
                  </a:cubicBezTo>
                  <a:cubicBezTo>
                    <a:pt x="4262" y="707"/>
                    <a:pt x="4227" y="629"/>
                    <a:pt x="4227" y="559"/>
                  </a:cubicBezTo>
                  <a:cubicBezTo>
                    <a:pt x="4227" y="489"/>
                    <a:pt x="4271" y="402"/>
                    <a:pt x="4349" y="288"/>
                  </a:cubicBezTo>
                  <a:cubicBezTo>
                    <a:pt x="4402" y="227"/>
                    <a:pt x="4402" y="131"/>
                    <a:pt x="4349" y="61"/>
                  </a:cubicBezTo>
                  <a:cubicBezTo>
                    <a:pt x="4314" y="18"/>
                    <a:pt x="4262" y="0"/>
                    <a:pt x="42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9"/>
            <p:cNvSpPr/>
            <p:nvPr/>
          </p:nvSpPr>
          <p:spPr>
            <a:xfrm>
              <a:off x="2881275" y="3239375"/>
              <a:ext cx="109825" cy="105700"/>
            </a:xfrm>
            <a:custGeom>
              <a:rect b="b" l="l" r="r" t="t"/>
              <a:pathLst>
                <a:path extrusionOk="0" h="4228" w="4393">
                  <a:moveTo>
                    <a:pt x="1" y="1"/>
                  </a:moveTo>
                  <a:lnTo>
                    <a:pt x="1" y="3747"/>
                  </a:lnTo>
                  <a:cubicBezTo>
                    <a:pt x="1" y="4009"/>
                    <a:pt x="236" y="4227"/>
                    <a:pt x="507" y="4227"/>
                  </a:cubicBezTo>
                  <a:lnTo>
                    <a:pt x="2445" y="4227"/>
                  </a:lnTo>
                  <a:cubicBezTo>
                    <a:pt x="2271" y="3921"/>
                    <a:pt x="2175" y="3555"/>
                    <a:pt x="2175" y="3188"/>
                  </a:cubicBezTo>
                  <a:lnTo>
                    <a:pt x="2184" y="2900"/>
                  </a:lnTo>
                  <a:cubicBezTo>
                    <a:pt x="2184" y="2507"/>
                    <a:pt x="2507" y="2184"/>
                    <a:pt x="2908" y="2175"/>
                  </a:cubicBezTo>
                  <a:lnTo>
                    <a:pt x="2908" y="1485"/>
                  </a:lnTo>
                  <a:cubicBezTo>
                    <a:pt x="2908" y="1110"/>
                    <a:pt x="3179" y="787"/>
                    <a:pt x="3554" y="743"/>
                  </a:cubicBezTo>
                  <a:cubicBezTo>
                    <a:pt x="3585" y="739"/>
                    <a:pt x="3613" y="737"/>
                    <a:pt x="3643" y="737"/>
                  </a:cubicBezTo>
                  <a:cubicBezTo>
                    <a:pt x="3672" y="737"/>
                    <a:pt x="3703" y="739"/>
                    <a:pt x="3738" y="743"/>
                  </a:cubicBezTo>
                  <a:cubicBezTo>
                    <a:pt x="3851" y="516"/>
                    <a:pt x="4104" y="359"/>
                    <a:pt x="4393" y="359"/>
                  </a:cubicBezTo>
                  <a:lnTo>
                    <a:pt x="4393" y="149"/>
                  </a:lnTo>
                  <a:cubicBezTo>
                    <a:pt x="4340" y="176"/>
                    <a:pt x="4270" y="184"/>
                    <a:pt x="4209" y="184"/>
                  </a:cubicBezTo>
                  <a:lnTo>
                    <a:pt x="1817" y="184"/>
                  </a:lnTo>
                  <a:lnTo>
                    <a:pt x="1817" y="944"/>
                  </a:lnTo>
                  <a:cubicBezTo>
                    <a:pt x="1817" y="1005"/>
                    <a:pt x="1782" y="1066"/>
                    <a:pt x="1738" y="1101"/>
                  </a:cubicBezTo>
                  <a:cubicBezTo>
                    <a:pt x="1703" y="1127"/>
                    <a:pt x="1677" y="1136"/>
                    <a:pt x="1633" y="1136"/>
                  </a:cubicBezTo>
                  <a:cubicBezTo>
                    <a:pt x="1607" y="1136"/>
                    <a:pt x="1590" y="1136"/>
                    <a:pt x="1572" y="1127"/>
                  </a:cubicBezTo>
                  <a:lnTo>
                    <a:pt x="1258" y="1023"/>
                  </a:lnTo>
                  <a:lnTo>
                    <a:pt x="944" y="1127"/>
                  </a:lnTo>
                  <a:cubicBezTo>
                    <a:pt x="926" y="1131"/>
                    <a:pt x="907" y="1134"/>
                    <a:pt x="889" y="1134"/>
                  </a:cubicBezTo>
                  <a:cubicBezTo>
                    <a:pt x="827" y="1134"/>
                    <a:pt x="766" y="1109"/>
                    <a:pt x="725" y="1049"/>
                  </a:cubicBezTo>
                  <a:cubicBezTo>
                    <a:pt x="699" y="1014"/>
                    <a:pt x="690" y="979"/>
                    <a:pt x="690" y="935"/>
                  </a:cubicBezTo>
                  <a:lnTo>
                    <a:pt x="690" y="176"/>
                  </a:lnTo>
                  <a:lnTo>
                    <a:pt x="542" y="176"/>
                  </a:lnTo>
                  <a:cubicBezTo>
                    <a:pt x="341" y="176"/>
                    <a:pt x="158" y="106"/>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9"/>
            <p:cNvSpPr/>
            <p:nvPr/>
          </p:nvSpPr>
          <p:spPr>
            <a:xfrm>
              <a:off x="2945225" y="3257475"/>
              <a:ext cx="91075" cy="106900"/>
            </a:xfrm>
            <a:custGeom>
              <a:rect b="b" l="l" r="r" t="t"/>
              <a:pathLst>
                <a:path extrusionOk="0" h="4276" w="3643">
                  <a:moveTo>
                    <a:pt x="1837" y="0"/>
                  </a:moveTo>
                  <a:cubicBezTo>
                    <a:pt x="1617" y="0"/>
                    <a:pt x="1450" y="169"/>
                    <a:pt x="1450" y="377"/>
                  </a:cubicBezTo>
                  <a:lnTo>
                    <a:pt x="1450" y="761"/>
                  </a:lnTo>
                  <a:cubicBezTo>
                    <a:pt x="1450" y="553"/>
                    <a:pt x="1268" y="385"/>
                    <a:pt x="1061" y="385"/>
                  </a:cubicBezTo>
                  <a:cubicBezTo>
                    <a:pt x="1051" y="385"/>
                    <a:pt x="1041" y="385"/>
                    <a:pt x="1031" y="386"/>
                  </a:cubicBezTo>
                  <a:cubicBezTo>
                    <a:pt x="848" y="412"/>
                    <a:pt x="708" y="578"/>
                    <a:pt x="708" y="761"/>
                  </a:cubicBezTo>
                  <a:lnTo>
                    <a:pt x="708" y="2036"/>
                  </a:lnTo>
                  <a:cubicBezTo>
                    <a:pt x="656" y="1905"/>
                    <a:pt x="525" y="1809"/>
                    <a:pt x="368" y="1809"/>
                  </a:cubicBezTo>
                  <a:cubicBezTo>
                    <a:pt x="158" y="1809"/>
                    <a:pt x="1" y="1984"/>
                    <a:pt x="1" y="2176"/>
                  </a:cubicBezTo>
                  <a:lnTo>
                    <a:pt x="1" y="2438"/>
                  </a:lnTo>
                  <a:cubicBezTo>
                    <a:pt x="1" y="3445"/>
                    <a:pt x="817" y="4275"/>
                    <a:pt x="1811" y="4275"/>
                  </a:cubicBezTo>
                  <a:cubicBezTo>
                    <a:pt x="1851" y="4275"/>
                    <a:pt x="1890" y="4274"/>
                    <a:pt x="1931" y="4271"/>
                  </a:cubicBezTo>
                  <a:cubicBezTo>
                    <a:pt x="2882" y="4219"/>
                    <a:pt x="3642" y="3424"/>
                    <a:pt x="3642" y="2464"/>
                  </a:cubicBezTo>
                  <a:lnTo>
                    <a:pt x="3642" y="1285"/>
                  </a:lnTo>
                  <a:cubicBezTo>
                    <a:pt x="3642" y="1076"/>
                    <a:pt x="3485" y="910"/>
                    <a:pt x="3275" y="910"/>
                  </a:cubicBezTo>
                  <a:cubicBezTo>
                    <a:pt x="3092" y="910"/>
                    <a:pt x="2935" y="1041"/>
                    <a:pt x="2900" y="1233"/>
                  </a:cubicBezTo>
                  <a:lnTo>
                    <a:pt x="2900" y="761"/>
                  </a:lnTo>
                  <a:cubicBezTo>
                    <a:pt x="2900" y="552"/>
                    <a:pt x="2743" y="386"/>
                    <a:pt x="2542" y="386"/>
                  </a:cubicBezTo>
                  <a:cubicBezTo>
                    <a:pt x="2376" y="386"/>
                    <a:pt x="2236" y="499"/>
                    <a:pt x="2193" y="639"/>
                  </a:cubicBezTo>
                  <a:lnTo>
                    <a:pt x="2193" y="377"/>
                  </a:lnTo>
                  <a:cubicBezTo>
                    <a:pt x="2193" y="194"/>
                    <a:pt x="2053" y="28"/>
                    <a:pt x="1870" y="2"/>
                  </a:cubicBezTo>
                  <a:cubicBezTo>
                    <a:pt x="1859" y="1"/>
                    <a:pt x="1848" y="0"/>
                    <a:pt x="1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59"/>
          <p:cNvGrpSpPr/>
          <p:nvPr/>
        </p:nvGrpSpPr>
        <p:grpSpPr>
          <a:xfrm>
            <a:off x="1906121" y="1973988"/>
            <a:ext cx="315468" cy="314672"/>
            <a:chOff x="3066283" y="2085592"/>
            <a:chExt cx="315468" cy="314672"/>
          </a:xfrm>
        </p:grpSpPr>
        <p:sp>
          <p:nvSpPr>
            <p:cNvPr id="1559" name="Google Shape;1559;p59"/>
            <p:cNvSpPr/>
            <p:nvPr/>
          </p:nvSpPr>
          <p:spPr>
            <a:xfrm>
              <a:off x="3069726" y="2348318"/>
              <a:ext cx="308532" cy="18812"/>
            </a:xfrm>
            <a:custGeom>
              <a:rect b="b" l="l" r="r" t="t"/>
              <a:pathLst>
                <a:path extrusionOk="0" h="377" w="6183">
                  <a:moveTo>
                    <a:pt x="280" y="1"/>
                  </a:moveTo>
                  <a:cubicBezTo>
                    <a:pt x="158" y="106"/>
                    <a:pt x="62" y="237"/>
                    <a:pt x="1" y="376"/>
                  </a:cubicBezTo>
                  <a:lnTo>
                    <a:pt x="6183" y="376"/>
                  </a:lnTo>
                  <a:cubicBezTo>
                    <a:pt x="6122" y="237"/>
                    <a:pt x="6034" y="106"/>
                    <a:pt x="59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9"/>
            <p:cNvSpPr/>
            <p:nvPr/>
          </p:nvSpPr>
          <p:spPr>
            <a:xfrm>
              <a:off x="3125066" y="2290833"/>
              <a:ext cx="196157" cy="38822"/>
            </a:xfrm>
            <a:custGeom>
              <a:rect b="b" l="l" r="r" t="t"/>
              <a:pathLst>
                <a:path extrusionOk="0" h="778" w="3931">
                  <a:moveTo>
                    <a:pt x="2839" y="0"/>
                  </a:moveTo>
                  <a:cubicBezTo>
                    <a:pt x="2577" y="140"/>
                    <a:pt x="2280" y="227"/>
                    <a:pt x="1965" y="227"/>
                  </a:cubicBezTo>
                  <a:cubicBezTo>
                    <a:pt x="1660" y="227"/>
                    <a:pt x="1380" y="149"/>
                    <a:pt x="1110" y="9"/>
                  </a:cubicBezTo>
                  <a:lnTo>
                    <a:pt x="1110" y="385"/>
                  </a:lnTo>
                  <a:lnTo>
                    <a:pt x="1" y="778"/>
                  </a:lnTo>
                  <a:lnTo>
                    <a:pt x="3930" y="778"/>
                  </a:lnTo>
                  <a:lnTo>
                    <a:pt x="2839" y="393"/>
                  </a:lnTo>
                  <a:lnTo>
                    <a:pt x="28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9"/>
            <p:cNvSpPr/>
            <p:nvPr/>
          </p:nvSpPr>
          <p:spPr>
            <a:xfrm>
              <a:off x="3066283" y="2384945"/>
              <a:ext cx="315468" cy="15319"/>
            </a:xfrm>
            <a:custGeom>
              <a:rect b="b" l="l" r="r" t="t"/>
              <a:pathLst>
                <a:path extrusionOk="0" h="307" w="6322">
                  <a:moveTo>
                    <a:pt x="0" y="0"/>
                  </a:moveTo>
                  <a:lnTo>
                    <a:pt x="0" y="123"/>
                  </a:lnTo>
                  <a:cubicBezTo>
                    <a:pt x="0" y="219"/>
                    <a:pt x="87" y="306"/>
                    <a:pt x="183" y="306"/>
                  </a:cubicBezTo>
                  <a:lnTo>
                    <a:pt x="6138" y="306"/>
                  </a:lnTo>
                  <a:cubicBezTo>
                    <a:pt x="6234" y="306"/>
                    <a:pt x="6322" y="219"/>
                    <a:pt x="6322" y="123"/>
                  </a:cubicBezTo>
                  <a:lnTo>
                    <a:pt x="6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9"/>
            <p:cNvSpPr/>
            <p:nvPr/>
          </p:nvSpPr>
          <p:spPr>
            <a:xfrm>
              <a:off x="3152960" y="2085592"/>
              <a:ext cx="141217" cy="28393"/>
            </a:xfrm>
            <a:custGeom>
              <a:rect b="b" l="l" r="r" t="t"/>
              <a:pathLst>
                <a:path extrusionOk="0" h="569" w="2830">
                  <a:moveTo>
                    <a:pt x="551" y="1"/>
                  </a:moveTo>
                  <a:cubicBezTo>
                    <a:pt x="245" y="1"/>
                    <a:pt x="1" y="245"/>
                    <a:pt x="1" y="551"/>
                  </a:cubicBezTo>
                  <a:lnTo>
                    <a:pt x="1" y="568"/>
                  </a:lnTo>
                  <a:lnTo>
                    <a:pt x="2830" y="551"/>
                  </a:lnTo>
                  <a:cubicBezTo>
                    <a:pt x="2830" y="245"/>
                    <a:pt x="2577" y="1"/>
                    <a:pt x="22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9"/>
            <p:cNvSpPr/>
            <p:nvPr/>
          </p:nvSpPr>
          <p:spPr>
            <a:xfrm>
              <a:off x="3153409" y="2131800"/>
              <a:ext cx="140319" cy="28343"/>
            </a:xfrm>
            <a:custGeom>
              <a:rect b="b" l="l" r="r" t="t"/>
              <a:pathLst>
                <a:path extrusionOk="0" h="568" w="2812">
                  <a:moveTo>
                    <a:pt x="0" y="0"/>
                  </a:moveTo>
                  <a:lnTo>
                    <a:pt x="0" y="568"/>
                  </a:lnTo>
                  <a:lnTo>
                    <a:pt x="2812" y="568"/>
                  </a:lnTo>
                  <a:lnTo>
                    <a:pt x="28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9"/>
            <p:cNvSpPr/>
            <p:nvPr/>
          </p:nvSpPr>
          <p:spPr>
            <a:xfrm>
              <a:off x="3142531" y="2180603"/>
              <a:ext cx="162125" cy="102445"/>
            </a:xfrm>
            <a:custGeom>
              <a:rect b="b" l="l" r="r" t="t"/>
              <a:pathLst>
                <a:path extrusionOk="0" h="2053" w="3249">
                  <a:moveTo>
                    <a:pt x="3030" y="0"/>
                  </a:moveTo>
                  <a:lnTo>
                    <a:pt x="218" y="18"/>
                  </a:lnTo>
                  <a:cubicBezTo>
                    <a:pt x="87" y="123"/>
                    <a:pt x="0" y="306"/>
                    <a:pt x="0" y="515"/>
                  </a:cubicBezTo>
                  <a:cubicBezTo>
                    <a:pt x="0" y="742"/>
                    <a:pt x="105" y="952"/>
                    <a:pt x="271" y="1048"/>
                  </a:cubicBezTo>
                  <a:cubicBezTo>
                    <a:pt x="445" y="1642"/>
                    <a:pt x="1004" y="2052"/>
                    <a:pt x="1624" y="2052"/>
                  </a:cubicBezTo>
                  <a:cubicBezTo>
                    <a:pt x="2244" y="2052"/>
                    <a:pt x="2803" y="1642"/>
                    <a:pt x="2978" y="1066"/>
                  </a:cubicBezTo>
                  <a:cubicBezTo>
                    <a:pt x="3143" y="961"/>
                    <a:pt x="3248" y="760"/>
                    <a:pt x="3248" y="515"/>
                  </a:cubicBezTo>
                  <a:cubicBezTo>
                    <a:pt x="3248" y="306"/>
                    <a:pt x="3161" y="114"/>
                    <a:pt x="30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5" name="Google Shape;1565;p59"/>
          <p:cNvGrpSpPr/>
          <p:nvPr/>
        </p:nvGrpSpPr>
        <p:grpSpPr>
          <a:xfrm>
            <a:off x="2647072" y="1974239"/>
            <a:ext cx="287624" cy="314170"/>
            <a:chOff x="3573871" y="2049015"/>
            <a:chExt cx="287624" cy="314170"/>
          </a:xfrm>
        </p:grpSpPr>
        <p:sp>
          <p:nvSpPr>
            <p:cNvPr id="1566" name="Google Shape;1566;p59"/>
            <p:cNvSpPr/>
            <p:nvPr/>
          </p:nvSpPr>
          <p:spPr>
            <a:xfrm>
              <a:off x="3675817" y="2168377"/>
              <a:ext cx="85030" cy="80688"/>
            </a:xfrm>
            <a:custGeom>
              <a:rect b="b" l="l" r="r" t="t"/>
              <a:pathLst>
                <a:path extrusionOk="0" h="1617" w="1704">
                  <a:moveTo>
                    <a:pt x="839" y="1"/>
                  </a:moveTo>
                  <a:lnTo>
                    <a:pt x="603" y="420"/>
                  </a:lnTo>
                  <a:cubicBezTo>
                    <a:pt x="577" y="464"/>
                    <a:pt x="524" y="499"/>
                    <a:pt x="481" y="507"/>
                  </a:cubicBezTo>
                  <a:lnTo>
                    <a:pt x="1" y="612"/>
                  </a:lnTo>
                  <a:lnTo>
                    <a:pt x="341" y="970"/>
                  </a:lnTo>
                  <a:cubicBezTo>
                    <a:pt x="367" y="1014"/>
                    <a:pt x="393" y="1066"/>
                    <a:pt x="385" y="1118"/>
                  </a:cubicBezTo>
                  <a:lnTo>
                    <a:pt x="324" y="1616"/>
                  </a:lnTo>
                  <a:lnTo>
                    <a:pt x="778" y="1407"/>
                  </a:lnTo>
                  <a:cubicBezTo>
                    <a:pt x="804" y="1394"/>
                    <a:pt x="830" y="1387"/>
                    <a:pt x="855" y="1387"/>
                  </a:cubicBezTo>
                  <a:cubicBezTo>
                    <a:pt x="880" y="1387"/>
                    <a:pt x="904" y="1394"/>
                    <a:pt x="926" y="1407"/>
                  </a:cubicBezTo>
                  <a:lnTo>
                    <a:pt x="1371" y="1616"/>
                  </a:lnTo>
                  <a:lnTo>
                    <a:pt x="1319" y="1118"/>
                  </a:lnTo>
                  <a:cubicBezTo>
                    <a:pt x="1310" y="1066"/>
                    <a:pt x="1328" y="1014"/>
                    <a:pt x="1363" y="970"/>
                  </a:cubicBezTo>
                  <a:lnTo>
                    <a:pt x="1703" y="612"/>
                  </a:lnTo>
                  <a:lnTo>
                    <a:pt x="1223" y="507"/>
                  </a:lnTo>
                  <a:cubicBezTo>
                    <a:pt x="1153" y="499"/>
                    <a:pt x="1109" y="464"/>
                    <a:pt x="1083" y="420"/>
                  </a:cubicBezTo>
                  <a:lnTo>
                    <a:pt x="8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9"/>
            <p:cNvSpPr/>
            <p:nvPr/>
          </p:nvSpPr>
          <p:spPr>
            <a:xfrm>
              <a:off x="3573871" y="2049015"/>
              <a:ext cx="287624" cy="314170"/>
            </a:xfrm>
            <a:custGeom>
              <a:rect b="b" l="l" r="r" t="t"/>
              <a:pathLst>
                <a:path extrusionOk="0" h="6296" w="5764">
                  <a:moveTo>
                    <a:pt x="2882" y="1834"/>
                  </a:moveTo>
                  <a:cubicBezTo>
                    <a:pt x="2952" y="1834"/>
                    <a:pt x="3013" y="1869"/>
                    <a:pt x="3048" y="1930"/>
                  </a:cubicBezTo>
                  <a:lnTo>
                    <a:pt x="3406" y="2576"/>
                  </a:lnTo>
                  <a:lnTo>
                    <a:pt x="4130" y="2716"/>
                  </a:lnTo>
                  <a:cubicBezTo>
                    <a:pt x="4192" y="2725"/>
                    <a:pt x="4244" y="2786"/>
                    <a:pt x="4270" y="2838"/>
                  </a:cubicBezTo>
                  <a:cubicBezTo>
                    <a:pt x="4288" y="2891"/>
                    <a:pt x="4270" y="2960"/>
                    <a:pt x="4226" y="3013"/>
                  </a:cubicBezTo>
                  <a:lnTo>
                    <a:pt x="3720" y="3554"/>
                  </a:lnTo>
                  <a:lnTo>
                    <a:pt x="3807" y="4288"/>
                  </a:lnTo>
                  <a:cubicBezTo>
                    <a:pt x="3825" y="4357"/>
                    <a:pt x="3790" y="4419"/>
                    <a:pt x="3737" y="4462"/>
                  </a:cubicBezTo>
                  <a:cubicBezTo>
                    <a:pt x="3700" y="4489"/>
                    <a:pt x="3663" y="4499"/>
                    <a:pt x="3623" y="4499"/>
                  </a:cubicBezTo>
                  <a:cubicBezTo>
                    <a:pt x="3598" y="4499"/>
                    <a:pt x="3572" y="4495"/>
                    <a:pt x="3545" y="4488"/>
                  </a:cubicBezTo>
                  <a:lnTo>
                    <a:pt x="2882" y="4183"/>
                  </a:lnTo>
                  <a:lnTo>
                    <a:pt x="2218" y="4488"/>
                  </a:lnTo>
                  <a:cubicBezTo>
                    <a:pt x="2192" y="4497"/>
                    <a:pt x="2166" y="4506"/>
                    <a:pt x="2140" y="4506"/>
                  </a:cubicBezTo>
                  <a:cubicBezTo>
                    <a:pt x="2096" y="4506"/>
                    <a:pt x="2061" y="4497"/>
                    <a:pt x="2035" y="4471"/>
                  </a:cubicBezTo>
                  <a:cubicBezTo>
                    <a:pt x="1974" y="4427"/>
                    <a:pt x="1948" y="4366"/>
                    <a:pt x="1956" y="4296"/>
                  </a:cubicBezTo>
                  <a:lnTo>
                    <a:pt x="2044" y="3572"/>
                  </a:lnTo>
                  <a:lnTo>
                    <a:pt x="1537" y="3021"/>
                  </a:lnTo>
                  <a:cubicBezTo>
                    <a:pt x="1493" y="2978"/>
                    <a:pt x="1476" y="2899"/>
                    <a:pt x="1493" y="2838"/>
                  </a:cubicBezTo>
                  <a:cubicBezTo>
                    <a:pt x="1520" y="2768"/>
                    <a:pt x="1572" y="2725"/>
                    <a:pt x="1642" y="2716"/>
                  </a:cubicBezTo>
                  <a:lnTo>
                    <a:pt x="2358" y="2576"/>
                  </a:lnTo>
                  <a:lnTo>
                    <a:pt x="2716" y="1930"/>
                  </a:lnTo>
                  <a:cubicBezTo>
                    <a:pt x="2751" y="1878"/>
                    <a:pt x="2821" y="1834"/>
                    <a:pt x="2882" y="1834"/>
                  </a:cubicBezTo>
                  <a:close/>
                  <a:moveTo>
                    <a:pt x="2882" y="0"/>
                  </a:moveTo>
                  <a:cubicBezTo>
                    <a:pt x="2847" y="0"/>
                    <a:pt x="2821" y="9"/>
                    <a:pt x="2786" y="18"/>
                  </a:cubicBezTo>
                  <a:cubicBezTo>
                    <a:pt x="2760" y="27"/>
                    <a:pt x="2733" y="61"/>
                    <a:pt x="2716" y="88"/>
                  </a:cubicBezTo>
                  <a:cubicBezTo>
                    <a:pt x="2620" y="262"/>
                    <a:pt x="2349" y="446"/>
                    <a:pt x="2096" y="446"/>
                  </a:cubicBezTo>
                  <a:cubicBezTo>
                    <a:pt x="1817" y="446"/>
                    <a:pt x="1729" y="350"/>
                    <a:pt x="1520" y="140"/>
                  </a:cubicBezTo>
                  <a:lnTo>
                    <a:pt x="1485" y="105"/>
                  </a:lnTo>
                  <a:cubicBezTo>
                    <a:pt x="1445" y="66"/>
                    <a:pt x="1400" y="46"/>
                    <a:pt x="1354" y="46"/>
                  </a:cubicBezTo>
                  <a:cubicBezTo>
                    <a:pt x="1308" y="46"/>
                    <a:pt x="1262" y="66"/>
                    <a:pt x="1223" y="105"/>
                  </a:cubicBezTo>
                  <a:lnTo>
                    <a:pt x="315" y="1013"/>
                  </a:lnTo>
                  <a:cubicBezTo>
                    <a:pt x="289" y="1048"/>
                    <a:pt x="262" y="1101"/>
                    <a:pt x="262" y="1153"/>
                  </a:cubicBezTo>
                  <a:cubicBezTo>
                    <a:pt x="262" y="1205"/>
                    <a:pt x="289" y="1249"/>
                    <a:pt x="332" y="1284"/>
                  </a:cubicBezTo>
                  <a:cubicBezTo>
                    <a:pt x="690" y="1581"/>
                    <a:pt x="638" y="1755"/>
                    <a:pt x="516" y="2105"/>
                  </a:cubicBezTo>
                  <a:cubicBezTo>
                    <a:pt x="489" y="2157"/>
                    <a:pt x="481" y="2209"/>
                    <a:pt x="463" y="2271"/>
                  </a:cubicBezTo>
                  <a:cubicBezTo>
                    <a:pt x="44" y="3676"/>
                    <a:pt x="0" y="3999"/>
                    <a:pt x="175" y="4646"/>
                  </a:cubicBezTo>
                  <a:cubicBezTo>
                    <a:pt x="271" y="5030"/>
                    <a:pt x="516" y="5300"/>
                    <a:pt x="908" y="5501"/>
                  </a:cubicBezTo>
                  <a:cubicBezTo>
                    <a:pt x="1223" y="5650"/>
                    <a:pt x="1598" y="5728"/>
                    <a:pt x="1921" y="5789"/>
                  </a:cubicBezTo>
                  <a:cubicBezTo>
                    <a:pt x="2166" y="5833"/>
                    <a:pt x="2384" y="5877"/>
                    <a:pt x="2533" y="5947"/>
                  </a:cubicBezTo>
                  <a:cubicBezTo>
                    <a:pt x="2698" y="6025"/>
                    <a:pt x="2698" y="6078"/>
                    <a:pt x="2698" y="6112"/>
                  </a:cubicBezTo>
                  <a:cubicBezTo>
                    <a:pt x="2698" y="6209"/>
                    <a:pt x="2786" y="6296"/>
                    <a:pt x="2882" y="6296"/>
                  </a:cubicBezTo>
                  <a:cubicBezTo>
                    <a:pt x="2978" y="6296"/>
                    <a:pt x="3065" y="6209"/>
                    <a:pt x="3065" y="6112"/>
                  </a:cubicBezTo>
                  <a:cubicBezTo>
                    <a:pt x="3065" y="6078"/>
                    <a:pt x="3065" y="6008"/>
                    <a:pt x="3231" y="5947"/>
                  </a:cubicBezTo>
                  <a:cubicBezTo>
                    <a:pt x="3388" y="5885"/>
                    <a:pt x="3607" y="5833"/>
                    <a:pt x="3842" y="5789"/>
                  </a:cubicBezTo>
                  <a:cubicBezTo>
                    <a:pt x="4174" y="5728"/>
                    <a:pt x="4541" y="5650"/>
                    <a:pt x="4855" y="5501"/>
                  </a:cubicBezTo>
                  <a:cubicBezTo>
                    <a:pt x="5248" y="5300"/>
                    <a:pt x="5493" y="5030"/>
                    <a:pt x="5589" y="4646"/>
                  </a:cubicBezTo>
                  <a:cubicBezTo>
                    <a:pt x="5763" y="4017"/>
                    <a:pt x="5720" y="3685"/>
                    <a:pt x="5309" y="2279"/>
                  </a:cubicBezTo>
                  <a:cubicBezTo>
                    <a:pt x="5283" y="2227"/>
                    <a:pt x="5274" y="2175"/>
                    <a:pt x="5248" y="2113"/>
                  </a:cubicBezTo>
                  <a:cubicBezTo>
                    <a:pt x="5135" y="1764"/>
                    <a:pt x="5073" y="1590"/>
                    <a:pt x="5440" y="1301"/>
                  </a:cubicBezTo>
                  <a:cubicBezTo>
                    <a:pt x="5475" y="1266"/>
                    <a:pt x="5501" y="1223"/>
                    <a:pt x="5501" y="1162"/>
                  </a:cubicBezTo>
                  <a:cubicBezTo>
                    <a:pt x="5501" y="1109"/>
                    <a:pt x="5484" y="1066"/>
                    <a:pt x="5449" y="1022"/>
                  </a:cubicBezTo>
                  <a:lnTo>
                    <a:pt x="4541" y="123"/>
                  </a:lnTo>
                  <a:cubicBezTo>
                    <a:pt x="4501" y="83"/>
                    <a:pt x="4456" y="64"/>
                    <a:pt x="4410" y="64"/>
                  </a:cubicBezTo>
                  <a:cubicBezTo>
                    <a:pt x="4364" y="64"/>
                    <a:pt x="4318" y="83"/>
                    <a:pt x="4279" y="123"/>
                  </a:cubicBezTo>
                  <a:lnTo>
                    <a:pt x="4244" y="149"/>
                  </a:lnTo>
                  <a:cubicBezTo>
                    <a:pt x="4043" y="358"/>
                    <a:pt x="3938" y="454"/>
                    <a:pt x="3668" y="454"/>
                  </a:cubicBezTo>
                  <a:cubicBezTo>
                    <a:pt x="3615" y="454"/>
                    <a:pt x="3563" y="446"/>
                    <a:pt x="3519" y="437"/>
                  </a:cubicBezTo>
                  <a:cubicBezTo>
                    <a:pt x="3458" y="428"/>
                    <a:pt x="3414" y="402"/>
                    <a:pt x="3362" y="376"/>
                  </a:cubicBezTo>
                  <a:cubicBezTo>
                    <a:pt x="3318" y="358"/>
                    <a:pt x="3275" y="323"/>
                    <a:pt x="3231" y="288"/>
                  </a:cubicBezTo>
                  <a:cubicBezTo>
                    <a:pt x="3187" y="262"/>
                    <a:pt x="3152" y="227"/>
                    <a:pt x="3126" y="192"/>
                  </a:cubicBezTo>
                  <a:cubicBezTo>
                    <a:pt x="3091" y="158"/>
                    <a:pt x="3065" y="131"/>
                    <a:pt x="3048" y="88"/>
                  </a:cubicBezTo>
                  <a:cubicBezTo>
                    <a:pt x="3039" y="61"/>
                    <a:pt x="3013" y="44"/>
                    <a:pt x="2978" y="18"/>
                  </a:cubicBezTo>
                  <a:cubicBezTo>
                    <a:pt x="2952" y="0"/>
                    <a:pt x="2917" y="0"/>
                    <a:pt x="28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59"/>
          <p:cNvGrpSpPr/>
          <p:nvPr/>
        </p:nvGrpSpPr>
        <p:grpSpPr>
          <a:xfrm>
            <a:off x="2616584" y="1405651"/>
            <a:ext cx="318564" cy="316069"/>
            <a:chOff x="4062297" y="2075063"/>
            <a:chExt cx="318564" cy="316069"/>
          </a:xfrm>
        </p:grpSpPr>
        <p:sp>
          <p:nvSpPr>
            <p:cNvPr id="1569" name="Google Shape;1569;p59"/>
            <p:cNvSpPr/>
            <p:nvPr/>
          </p:nvSpPr>
          <p:spPr>
            <a:xfrm>
              <a:off x="4109353" y="2139634"/>
              <a:ext cx="221806" cy="186526"/>
            </a:xfrm>
            <a:custGeom>
              <a:rect b="b" l="l" r="r" t="t"/>
              <a:pathLst>
                <a:path extrusionOk="0" h="3738" w="4445">
                  <a:moveTo>
                    <a:pt x="3144" y="376"/>
                  </a:moveTo>
                  <a:cubicBezTo>
                    <a:pt x="3240" y="376"/>
                    <a:pt x="3318" y="437"/>
                    <a:pt x="3327" y="542"/>
                  </a:cubicBezTo>
                  <a:cubicBezTo>
                    <a:pt x="3336" y="647"/>
                    <a:pt x="3249" y="751"/>
                    <a:pt x="3144" y="751"/>
                  </a:cubicBezTo>
                  <a:lnTo>
                    <a:pt x="1301" y="751"/>
                  </a:lnTo>
                  <a:cubicBezTo>
                    <a:pt x="1197" y="751"/>
                    <a:pt x="1127" y="682"/>
                    <a:pt x="1109" y="586"/>
                  </a:cubicBezTo>
                  <a:cubicBezTo>
                    <a:pt x="1101" y="472"/>
                    <a:pt x="1188" y="376"/>
                    <a:pt x="1301" y="376"/>
                  </a:cubicBezTo>
                  <a:close/>
                  <a:moveTo>
                    <a:pt x="3406" y="1118"/>
                  </a:moveTo>
                  <a:cubicBezTo>
                    <a:pt x="3502" y="1118"/>
                    <a:pt x="3580" y="1179"/>
                    <a:pt x="3589" y="1284"/>
                  </a:cubicBezTo>
                  <a:cubicBezTo>
                    <a:pt x="3598" y="1389"/>
                    <a:pt x="3511" y="1494"/>
                    <a:pt x="3406" y="1494"/>
                  </a:cubicBezTo>
                  <a:lnTo>
                    <a:pt x="1040" y="1494"/>
                  </a:lnTo>
                  <a:cubicBezTo>
                    <a:pt x="935" y="1494"/>
                    <a:pt x="865" y="1424"/>
                    <a:pt x="847" y="1328"/>
                  </a:cubicBezTo>
                  <a:cubicBezTo>
                    <a:pt x="839" y="1214"/>
                    <a:pt x="926" y="1118"/>
                    <a:pt x="1040" y="1118"/>
                  </a:cubicBezTo>
                  <a:close/>
                  <a:moveTo>
                    <a:pt x="2201" y="1983"/>
                  </a:moveTo>
                  <a:cubicBezTo>
                    <a:pt x="2262" y="1983"/>
                    <a:pt x="2306" y="2000"/>
                    <a:pt x="2332" y="2035"/>
                  </a:cubicBezTo>
                  <a:lnTo>
                    <a:pt x="2419" y="2131"/>
                  </a:lnTo>
                  <a:lnTo>
                    <a:pt x="2550" y="2131"/>
                  </a:lnTo>
                  <a:cubicBezTo>
                    <a:pt x="2611" y="2131"/>
                    <a:pt x="2655" y="2157"/>
                    <a:pt x="2699" y="2183"/>
                  </a:cubicBezTo>
                  <a:cubicBezTo>
                    <a:pt x="2725" y="2218"/>
                    <a:pt x="2751" y="2271"/>
                    <a:pt x="2751" y="2332"/>
                  </a:cubicBezTo>
                  <a:lnTo>
                    <a:pt x="2751" y="2463"/>
                  </a:lnTo>
                  <a:lnTo>
                    <a:pt x="2847" y="2550"/>
                  </a:lnTo>
                  <a:cubicBezTo>
                    <a:pt x="2882" y="2576"/>
                    <a:pt x="2899" y="2637"/>
                    <a:pt x="2899" y="2681"/>
                  </a:cubicBezTo>
                  <a:cubicBezTo>
                    <a:pt x="2917" y="2725"/>
                    <a:pt x="2891" y="2777"/>
                    <a:pt x="2847" y="2812"/>
                  </a:cubicBezTo>
                  <a:lnTo>
                    <a:pt x="2751" y="2899"/>
                  </a:lnTo>
                  <a:lnTo>
                    <a:pt x="2751" y="3030"/>
                  </a:lnTo>
                  <a:cubicBezTo>
                    <a:pt x="2751" y="3083"/>
                    <a:pt x="2725" y="3126"/>
                    <a:pt x="2699" y="3170"/>
                  </a:cubicBezTo>
                  <a:cubicBezTo>
                    <a:pt x="2664" y="3205"/>
                    <a:pt x="2611" y="3222"/>
                    <a:pt x="2550" y="3222"/>
                  </a:cubicBezTo>
                  <a:lnTo>
                    <a:pt x="2419" y="3222"/>
                  </a:lnTo>
                  <a:lnTo>
                    <a:pt x="2332" y="3327"/>
                  </a:lnTo>
                  <a:cubicBezTo>
                    <a:pt x="2306" y="3353"/>
                    <a:pt x="2244" y="3380"/>
                    <a:pt x="2201" y="3380"/>
                  </a:cubicBezTo>
                  <a:cubicBezTo>
                    <a:pt x="2148" y="3380"/>
                    <a:pt x="2105" y="3353"/>
                    <a:pt x="2070" y="3327"/>
                  </a:cubicBezTo>
                  <a:lnTo>
                    <a:pt x="1983" y="3222"/>
                  </a:lnTo>
                  <a:lnTo>
                    <a:pt x="1852" y="3222"/>
                  </a:lnTo>
                  <a:cubicBezTo>
                    <a:pt x="1799" y="3222"/>
                    <a:pt x="1755" y="3205"/>
                    <a:pt x="1712" y="3170"/>
                  </a:cubicBezTo>
                  <a:cubicBezTo>
                    <a:pt x="1677" y="3135"/>
                    <a:pt x="1659" y="3083"/>
                    <a:pt x="1659" y="3030"/>
                  </a:cubicBezTo>
                  <a:lnTo>
                    <a:pt x="1659" y="2899"/>
                  </a:lnTo>
                  <a:lnTo>
                    <a:pt x="1563" y="2812"/>
                  </a:lnTo>
                  <a:cubicBezTo>
                    <a:pt x="1528" y="2777"/>
                    <a:pt x="1502" y="2725"/>
                    <a:pt x="1502" y="2681"/>
                  </a:cubicBezTo>
                  <a:cubicBezTo>
                    <a:pt x="1502" y="2620"/>
                    <a:pt x="1528" y="2576"/>
                    <a:pt x="1563" y="2550"/>
                  </a:cubicBezTo>
                  <a:lnTo>
                    <a:pt x="1659" y="2463"/>
                  </a:lnTo>
                  <a:lnTo>
                    <a:pt x="1659" y="2332"/>
                  </a:lnTo>
                  <a:cubicBezTo>
                    <a:pt x="1659" y="2271"/>
                    <a:pt x="1677" y="2227"/>
                    <a:pt x="1712" y="2183"/>
                  </a:cubicBezTo>
                  <a:cubicBezTo>
                    <a:pt x="1747" y="2157"/>
                    <a:pt x="1799" y="2131"/>
                    <a:pt x="1852" y="2131"/>
                  </a:cubicBezTo>
                  <a:lnTo>
                    <a:pt x="1983" y="2131"/>
                  </a:lnTo>
                  <a:lnTo>
                    <a:pt x="2070" y="2035"/>
                  </a:lnTo>
                  <a:cubicBezTo>
                    <a:pt x="2105" y="2000"/>
                    <a:pt x="2157" y="1983"/>
                    <a:pt x="2201" y="1983"/>
                  </a:cubicBezTo>
                  <a:close/>
                  <a:moveTo>
                    <a:pt x="0" y="1"/>
                  </a:moveTo>
                  <a:lnTo>
                    <a:pt x="0" y="3738"/>
                  </a:lnTo>
                  <a:lnTo>
                    <a:pt x="4445" y="3738"/>
                  </a:lnTo>
                  <a:lnTo>
                    <a:pt x="44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9"/>
            <p:cNvSpPr/>
            <p:nvPr/>
          </p:nvSpPr>
          <p:spPr>
            <a:xfrm>
              <a:off x="4208705" y="2262090"/>
              <a:ext cx="23154" cy="22704"/>
            </a:xfrm>
            <a:custGeom>
              <a:rect b="b" l="l" r="r" t="t"/>
              <a:pathLst>
                <a:path extrusionOk="0" h="455" w="464">
                  <a:moveTo>
                    <a:pt x="236" y="0"/>
                  </a:moveTo>
                  <a:lnTo>
                    <a:pt x="219" y="9"/>
                  </a:lnTo>
                  <a:cubicBezTo>
                    <a:pt x="197" y="45"/>
                    <a:pt x="151" y="63"/>
                    <a:pt x="106" y="63"/>
                  </a:cubicBezTo>
                  <a:cubicBezTo>
                    <a:pt x="97" y="63"/>
                    <a:pt x="88" y="63"/>
                    <a:pt x="79" y="61"/>
                  </a:cubicBezTo>
                  <a:lnTo>
                    <a:pt x="70" y="61"/>
                  </a:lnTo>
                  <a:lnTo>
                    <a:pt x="70" y="70"/>
                  </a:lnTo>
                  <a:cubicBezTo>
                    <a:pt x="70" y="131"/>
                    <a:pt x="44" y="183"/>
                    <a:pt x="18" y="218"/>
                  </a:cubicBezTo>
                  <a:lnTo>
                    <a:pt x="0" y="227"/>
                  </a:lnTo>
                  <a:lnTo>
                    <a:pt x="18" y="236"/>
                  </a:lnTo>
                  <a:cubicBezTo>
                    <a:pt x="61" y="271"/>
                    <a:pt x="79" y="323"/>
                    <a:pt x="70" y="376"/>
                  </a:cubicBezTo>
                  <a:lnTo>
                    <a:pt x="70" y="384"/>
                  </a:lnTo>
                  <a:lnTo>
                    <a:pt x="88" y="384"/>
                  </a:lnTo>
                  <a:cubicBezTo>
                    <a:pt x="149" y="384"/>
                    <a:pt x="192" y="410"/>
                    <a:pt x="219" y="445"/>
                  </a:cubicBezTo>
                  <a:lnTo>
                    <a:pt x="236" y="454"/>
                  </a:lnTo>
                  <a:lnTo>
                    <a:pt x="245" y="445"/>
                  </a:lnTo>
                  <a:cubicBezTo>
                    <a:pt x="275" y="407"/>
                    <a:pt x="319" y="383"/>
                    <a:pt x="364" y="383"/>
                  </a:cubicBezTo>
                  <a:cubicBezTo>
                    <a:pt x="371" y="383"/>
                    <a:pt x="378" y="383"/>
                    <a:pt x="384" y="384"/>
                  </a:cubicBezTo>
                  <a:lnTo>
                    <a:pt x="402" y="384"/>
                  </a:lnTo>
                  <a:lnTo>
                    <a:pt x="402" y="376"/>
                  </a:lnTo>
                  <a:cubicBezTo>
                    <a:pt x="402" y="323"/>
                    <a:pt x="419" y="271"/>
                    <a:pt x="454" y="236"/>
                  </a:cubicBezTo>
                  <a:lnTo>
                    <a:pt x="463" y="227"/>
                  </a:lnTo>
                  <a:lnTo>
                    <a:pt x="454" y="218"/>
                  </a:lnTo>
                  <a:cubicBezTo>
                    <a:pt x="411" y="166"/>
                    <a:pt x="384" y="131"/>
                    <a:pt x="402" y="70"/>
                  </a:cubicBezTo>
                  <a:lnTo>
                    <a:pt x="402" y="61"/>
                  </a:lnTo>
                  <a:lnTo>
                    <a:pt x="384" y="61"/>
                  </a:lnTo>
                  <a:cubicBezTo>
                    <a:pt x="332" y="61"/>
                    <a:pt x="280" y="44"/>
                    <a:pt x="245" y="9"/>
                  </a:cubicBezTo>
                  <a:lnTo>
                    <a:pt x="2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9"/>
            <p:cNvSpPr/>
            <p:nvPr/>
          </p:nvSpPr>
          <p:spPr>
            <a:xfrm>
              <a:off x="4062297" y="2335294"/>
              <a:ext cx="36227" cy="55838"/>
            </a:xfrm>
            <a:custGeom>
              <a:rect b="b" l="l" r="r" t="t"/>
              <a:pathLst>
                <a:path extrusionOk="0" h="1119" w="726">
                  <a:moveTo>
                    <a:pt x="524" y="0"/>
                  </a:moveTo>
                  <a:cubicBezTo>
                    <a:pt x="428" y="0"/>
                    <a:pt x="341" y="87"/>
                    <a:pt x="341" y="192"/>
                  </a:cubicBezTo>
                  <a:lnTo>
                    <a:pt x="341" y="375"/>
                  </a:lnTo>
                  <a:lnTo>
                    <a:pt x="201" y="375"/>
                  </a:lnTo>
                  <a:cubicBezTo>
                    <a:pt x="105" y="375"/>
                    <a:pt x="27" y="437"/>
                    <a:pt x="18" y="541"/>
                  </a:cubicBezTo>
                  <a:cubicBezTo>
                    <a:pt x="0" y="646"/>
                    <a:pt x="88" y="742"/>
                    <a:pt x="201" y="742"/>
                  </a:cubicBezTo>
                  <a:lnTo>
                    <a:pt x="350" y="742"/>
                  </a:lnTo>
                  <a:lnTo>
                    <a:pt x="350" y="934"/>
                  </a:lnTo>
                  <a:cubicBezTo>
                    <a:pt x="350" y="1030"/>
                    <a:pt x="420" y="1109"/>
                    <a:pt x="516" y="1118"/>
                  </a:cubicBezTo>
                  <a:cubicBezTo>
                    <a:pt x="521" y="1118"/>
                    <a:pt x="526" y="1118"/>
                    <a:pt x="531" y="1118"/>
                  </a:cubicBezTo>
                  <a:cubicBezTo>
                    <a:pt x="638" y="1118"/>
                    <a:pt x="725" y="1034"/>
                    <a:pt x="725" y="934"/>
                  </a:cubicBezTo>
                  <a:lnTo>
                    <a:pt x="725" y="192"/>
                  </a:lnTo>
                  <a:cubicBezTo>
                    <a:pt x="716" y="79"/>
                    <a:pt x="629" y="0"/>
                    <a:pt x="5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9"/>
            <p:cNvSpPr/>
            <p:nvPr/>
          </p:nvSpPr>
          <p:spPr>
            <a:xfrm>
              <a:off x="4342438" y="2335543"/>
              <a:ext cx="38423" cy="55289"/>
            </a:xfrm>
            <a:custGeom>
              <a:rect b="b" l="l" r="r" t="t"/>
              <a:pathLst>
                <a:path extrusionOk="0" h="1108" w="770">
                  <a:moveTo>
                    <a:pt x="180" y="0"/>
                  </a:moveTo>
                  <a:cubicBezTo>
                    <a:pt x="78" y="0"/>
                    <a:pt x="1" y="80"/>
                    <a:pt x="1" y="187"/>
                  </a:cubicBezTo>
                  <a:lnTo>
                    <a:pt x="1" y="947"/>
                  </a:lnTo>
                  <a:cubicBezTo>
                    <a:pt x="1" y="990"/>
                    <a:pt x="18" y="1043"/>
                    <a:pt x="62" y="1069"/>
                  </a:cubicBezTo>
                  <a:cubicBezTo>
                    <a:pt x="106" y="1096"/>
                    <a:pt x="149" y="1108"/>
                    <a:pt x="189" y="1108"/>
                  </a:cubicBezTo>
                  <a:cubicBezTo>
                    <a:pt x="291" y="1108"/>
                    <a:pt x="368" y="1030"/>
                    <a:pt x="368" y="929"/>
                  </a:cubicBezTo>
                  <a:lnTo>
                    <a:pt x="368" y="737"/>
                  </a:lnTo>
                  <a:lnTo>
                    <a:pt x="542" y="737"/>
                  </a:lnTo>
                  <a:cubicBezTo>
                    <a:pt x="586" y="737"/>
                    <a:pt x="647" y="720"/>
                    <a:pt x="664" y="676"/>
                  </a:cubicBezTo>
                  <a:cubicBezTo>
                    <a:pt x="769" y="519"/>
                    <a:pt x="664" y="370"/>
                    <a:pt x="525" y="370"/>
                  </a:cubicBezTo>
                  <a:lnTo>
                    <a:pt x="368" y="370"/>
                  </a:lnTo>
                  <a:lnTo>
                    <a:pt x="368" y="161"/>
                  </a:lnTo>
                  <a:cubicBezTo>
                    <a:pt x="368" y="117"/>
                    <a:pt x="350" y="65"/>
                    <a:pt x="306" y="39"/>
                  </a:cubicBezTo>
                  <a:cubicBezTo>
                    <a:pt x="263" y="12"/>
                    <a:pt x="220" y="0"/>
                    <a:pt x="1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9"/>
            <p:cNvSpPr/>
            <p:nvPr/>
          </p:nvSpPr>
          <p:spPr>
            <a:xfrm>
              <a:off x="4062297" y="2075562"/>
              <a:ext cx="36227" cy="55888"/>
            </a:xfrm>
            <a:custGeom>
              <a:rect b="b" l="l" r="r" t="t"/>
              <a:pathLst>
                <a:path extrusionOk="0" h="1120" w="726">
                  <a:moveTo>
                    <a:pt x="524" y="1"/>
                  </a:moveTo>
                  <a:cubicBezTo>
                    <a:pt x="428" y="1"/>
                    <a:pt x="341" y="88"/>
                    <a:pt x="341" y="184"/>
                  </a:cubicBezTo>
                  <a:lnTo>
                    <a:pt x="341" y="376"/>
                  </a:lnTo>
                  <a:lnTo>
                    <a:pt x="201" y="376"/>
                  </a:lnTo>
                  <a:cubicBezTo>
                    <a:pt x="105" y="376"/>
                    <a:pt x="27" y="438"/>
                    <a:pt x="18" y="534"/>
                  </a:cubicBezTo>
                  <a:cubicBezTo>
                    <a:pt x="0" y="647"/>
                    <a:pt x="88" y="743"/>
                    <a:pt x="201" y="743"/>
                  </a:cubicBezTo>
                  <a:lnTo>
                    <a:pt x="350" y="743"/>
                  </a:lnTo>
                  <a:lnTo>
                    <a:pt x="350" y="927"/>
                  </a:lnTo>
                  <a:cubicBezTo>
                    <a:pt x="350" y="1031"/>
                    <a:pt x="420" y="1101"/>
                    <a:pt x="516" y="1119"/>
                  </a:cubicBezTo>
                  <a:cubicBezTo>
                    <a:pt x="521" y="1119"/>
                    <a:pt x="526" y="1119"/>
                    <a:pt x="531" y="1119"/>
                  </a:cubicBezTo>
                  <a:cubicBezTo>
                    <a:pt x="638" y="1119"/>
                    <a:pt x="725" y="1035"/>
                    <a:pt x="725" y="927"/>
                  </a:cubicBezTo>
                  <a:lnTo>
                    <a:pt x="725" y="184"/>
                  </a:lnTo>
                  <a:cubicBezTo>
                    <a:pt x="716" y="80"/>
                    <a:pt x="629" y="1"/>
                    <a:pt x="5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9"/>
            <p:cNvSpPr/>
            <p:nvPr/>
          </p:nvSpPr>
          <p:spPr>
            <a:xfrm>
              <a:off x="4342438" y="2075063"/>
              <a:ext cx="35778" cy="55489"/>
            </a:xfrm>
            <a:custGeom>
              <a:rect b="b" l="l" r="r" t="t"/>
              <a:pathLst>
                <a:path extrusionOk="0" h="1112" w="717">
                  <a:moveTo>
                    <a:pt x="182" y="0"/>
                  </a:moveTo>
                  <a:cubicBezTo>
                    <a:pt x="81" y="0"/>
                    <a:pt x="1" y="82"/>
                    <a:pt x="1" y="186"/>
                  </a:cubicBezTo>
                  <a:lnTo>
                    <a:pt x="1" y="928"/>
                  </a:lnTo>
                  <a:cubicBezTo>
                    <a:pt x="10" y="1041"/>
                    <a:pt x="88" y="1111"/>
                    <a:pt x="193" y="1111"/>
                  </a:cubicBezTo>
                  <a:cubicBezTo>
                    <a:pt x="298" y="1111"/>
                    <a:pt x="385" y="1024"/>
                    <a:pt x="385" y="928"/>
                  </a:cubicBezTo>
                  <a:lnTo>
                    <a:pt x="385" y="744"/>
                  </a:lnTo>
                  <a:lnTo>
                    <a:pt x="525" y="744"/>
                  </a:lnTo>
                  <a:cubicBezTo>
                    <a:pt x="621" y="744"/>
                    <a:pt x="699" y="675"/>
                    <a:pt x="708" y="579"/>
                  </a:cubicBezTo>
                  <a:cubicBezTo>
                    <a:pt x="717" y="474"/>
                    <a:pt x="630" y="369"/>
                    <a:pt x="525" y="369"/>
                  </a:cubicBezTo>
                  <a:lnTo>
                    <a:pt x="368" y="369"/>
                  </a:lnTo>
                  <a:lnTo>
                    <a:pt x="368" y="186"/>
                  </a:lnTo>
                  <a:cubicBezTo>
                    <a:pt x="368" y="90"/>
                    <a:pt x="306" y="11"/>
                    <a:pt x="210" y="2"/>
                  </a:cubicBezTo>
                  <a:cubicBezTo>
                    <a:pt x="201" y="1"/>
                    <a:pt x="191" y="0"/>
                    <a:pt x="1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9"/>
            <p:cNvSpPr/>
            <p:nvPr/>
          </p:nvSpPr>
          <p:spPr>
            <a:xfrm>
              <a:off x="4116339" y="2084744"/>
              <a:ext cx="208283" cy="37076"/>
            </a:xfrm>
            <a:custGeom>
              <a:rect b="b" l="l" r="r" t="t"/>
              <a:pathLst>
                <a:path extrusionOk="0" h="743" w="4174">
                  <a:moveTo>
                    <a:pt x="0" y="0"/>
                  </a:moveTo>
                  <a:lnTo>
                    <a:pt x="0" y="743"/>
                  </a:lnTo>
                  <a:lnTo>
                    <a:pt x="4174" y="743"/>
                  </a:lnTo>
                  <a:lnTo>
                    <a:pt x="41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9"/>
            <p:cNvSpPr/>
            <p:nvPr/>
          </p:nvSpPr>
          <p:spPr>
            <a:xfrm>
              <a:off x="4116339" y="2344426"/>
              <a:ext cx="208283" cy="37076"/>
            </a:xfrm>
            <a:custGeom>
              <a:rect b="b" l="l" r="r" t="t"/>
              <a:pathLst>
                <a:path extrusionOk="0" h="743" w="4174">
                  <a:moveTo>
                    <a:pt x="0" y="0"/>
                  </a:moveTo>
                  <a:lnTo>
                    <a:pt x="0" y="743"/>
                  </a:lnTo>
                  <a:lnTo>
                    <a:pt x="4174" y="743"/>
                  </a:lnTo>
                  <a:lnTo>
                    <a:pt x="41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 name="Google Shape;1577;p59"/>
          <p:cNvGrpSpPr/>
          <p:nvPr/>
        </p:nvGrpSpPr>
        <p:grpSpPr>
          <a:xfrm>
            <a:off x="4100731" y="1973789"/>
            <a:ext cx="303293" cy="315070"/>
            <a:chOff x="4511950" y="2075163"/>
            <a:chExt cx="303293" cy="315070"/>
          </a:xfrm>
        </p:grpSpPr>
        <p:sp>
          <p:nvSpPr>
            <p:cNvPr id="1578" name="Google Shape;1578;p59"/>
            <p:cNvSpPr/>
            <p:nvPr/>
          </p:nvSpPr>
          <p:spPr>
            <a:xfrm>
              <a:off x="4626521" y="2278208"/>
              <a:ext cx="123353" cy="41367"/>
            </a:xfrm>
            <a:custGeom>
              <a:rect b="b" l="l" r="r" t="t"/>
              <a:pathLst>
                <a:path extrusionOk="0" h="829" w="2472">
                  <a:moveTo>
                    <a:pt x="1" y="0"/>
                  </a:moveTo>
                  <a:lnTo>
                    <a:pt x="1" y="384"/>
                  </a:lnTo>
                  <a:cubicBezTo>
                    <a:pt x="1" y="384"/>
                    <a:pt x="778" y="751"/>
                    <a:pt x="1267" y="795"/>
                  </a:cubicBezTo>
                  <a:cubicBezTo>
                    <a:pt x="1419" y="817"/>
                    <a:pt x="1571" y="828"/>
                    <a:pt x="1722" y="828"/>
                  </a:cubicBezTo>
                  <a:cubicBezTo>
                    <a:pt x="1978" y="828"/>
                    <a:pt x="2230" y="797"/>
                    <a:pt x="2472" y="742"/>
                  </a:cubicBezTo>
                  <a:lnTo>
                    <a:pt x="1476" y="393"/>
                  </a:lnTo>
                  <a:lnTo>
                    <a:pt x="1476" y="0"/>
                  </a:lnTo>
                  <a:cubicBezTo>
                    <a:pt x="1232" y="175"/>
                    <a:pt x="987" y="262"/>
                    <a:pt x="734" y="262"/>
                  </a:cubicBezTo>
                  <a:cubicBezTo>
                    <a:pt x="481" y="262"/>
                    <a:pt x="245" y="175"/>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9"/>
            <p:cNvSpPr/>
            <p:nvPr/>
          </p:nvSpPr>
          <p:spPr>
            <a:xfrm>
              <a:off x="4511950" y="2316980"/>
              <a:ext cx="89820" cy="73253"/>
            </a:xfrm>
            <a:custGeom>
              <a:rect b="b" l="l" r="r" t="t"/>
              <a:pathLst>
                <a:path extrusionOk="0" h="1468" w="1800">
                  <a:moveTo>
                    <a:pt x="1197" y="0"/>
                  </a:moveTo>
                  <a:lnTo>
                    <a:pt x="681" y="184"/>
                  </a:lnTo>
                  <a:cubicBezTo>
                    <a:pt x="262" y="341"/>
                    <a:pt x="0" y="681"/>
                    <a:pt x="0" y="1092"/>
                  </a:cubicBezTo>
                  <a:lnTo>
                    <a:pt x="0" y="1284"/>
                  </a:lnTo>
                  <a:cubicBezTo>
                    <a:pt x="0" y="1389"/>
                    <a:pt x="88" y="1467"/>
                    <a:pt x="184" y="1467"/>
                  </a:cubicBezTo>
                  <a:lnTo>
                    <a:pt x="1799" y="1467"/>
                  </a:lnTo>
                  <a:cubicBezTo>
                    <a:pt x="1459" y="970"/>
                    <a:pt x="1266" y="489"/>
                    <a:pt x="11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9"/>
            <p:cNvSpPr/>
            <p:nvPr/>
          </p:nvSpPr>
          <p:spPr>
            <a:xfrm>
              <a:off x="4589046" y="2305653"/>
              <a:ext cx="226197" cy="84581"/>
            </a:xfrm>
            <a:custGeom>
              <a:rect b="b" l="l" r="r" t="t"/>
              <a:pathLst>
                <a:path extrusionOk="0" h="1695" w="4533">
                  <a:moveTo>
                    <a:pt x="315" y="0"/>
                  </a:moveTo>
                  <a:lnTo>
                    <a:pt x="1" y="105"/>
                  </a:lnTo>
                  <a:cubicBezTo>
                    <a:pt x="53" y="603"/>
                    <a:pt x="691" y="1677"/>
                    <a:pt x="708" y="1694"/>
                  </a:cubicBezTo>
                  <a:lnTo>
                    <a:pt x="4340" y="1694"/>
                  </a:lnTo>
                  <a:cubicBezTo>
                    <a:pt x="4445" y="1694"/>
                    <a:pt x="4533" y="1616"/>
                    <a:pt x="4533" y="1511"/>
                  </a:cubicBezTo>
                  <a:lnTo>
                    <a:pt x="4533" y="1319"/>
                  </a:lnTo>
                  <a:cubicBezTo>
                    <a:pt x="4524" y="917"/>
                    <a:pt x="4262" y="568"/>
                    <a:pt x="3834" y="411"/>
                  </a:cubicBezTo>
                  <a:lnTo>
                    <a:pt x="3799" y="402"/>
                  </a:lnTo>
                  <a:cubicBezTo>
                    <a:pt x="3371" y="568"/>
                    <a:pt x="2909" y="655"/>
                    <a:pt x="2428" y="655"/>
                  </a:cubicBezTo>
                  <a:cubicBezTo>
                    <a:pt x="2280" y="655"/>
                    <a:pt x="2131" y="638"/>
                    <a:pt x="1974" y="629"/>
                  </a:cubicBezTo>
                  <a:cubicBezTo>
                    <a:pt x="1319" y="568"/>
                    <a:pt x="743" y="332"/>
                    <a:pt x="3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9"/>
            <p:cNvSpPr/>
            <p:nvPr/>
          </p:nvSpPr>
          <p:spPr>
            <a:xfrm>
              <a:off x="4592539" y="2171870"/>
              <a:ext cx="140818" cy="36227"/>
            </a:xfrm>
            <a:custGeom>
              <a:rect b="b" l="l" r="r" t="t"/>
              <a:pathLst>
                <a:path extrusionOk="0" h="726" w="2822">
                  <a:moveTo>
                    <a:pt x="1" y="1"/>
                  </a:moveTo>
                  <a:lnTo>
                    <a:pt x="1" y="36"/>
                  </a:lnTo>
                  <a:cubicBezTo>
                    <a:pt x="1" y="167"/>
                    <a:pt x="18" y="306"/>
                    <a:pt x="53" y="463"/>
                  </a:cubicBezTo>
                  <a:cubicBezTo>
                    <a:pt x="577" y="638"/>
                    <a:pt x="1014" y="725"/>
                    <a:pt x="1407" y="725"/>
                  </a:cubicBezTo>
                  <a:cubicBezTo>
                    <a:pt x="1808" y="725"/>
                    <a:pt x="2245" y="638"/>
                    <a:pt x="2769" y="463"/>
                  </a:cubicBezTo>
                  <a:cubicBezTo>
                    <a:pt x="2804" y="315"/>
                    <a:pt x="2821" y="175"/>
                    <a:pt x="2821" y="36"/>
                  </a:cubicBezTo>
                  <a:lnTo>
                    <a:pt x="2821" y="1"/>
                  </a:lnTo>
                  <a:cubicBezTo>
                    <a:pt x="2297" y="184"/>
                    <a:pt x="1843" y="263"/>
                    <a:pt x="1407" y="263"/>
                  </a:cubicBezTo>
                  <a:cubicBezTo>
                    <a:pt x="970" y="263"/>
                    <a:pt x="525" y="175"/>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9"/>
            <p:cNvSpPr/>
            <p:nvPr/>
          </p:nvSpPr>
          <p:spPr>
            <a:xfrm>
              <a:off x="4632659" y="2142678"/>
              <a:ext cx="58832" cy="24002"/>
            </a:xfrm>
            <a:custGeom>
              <a:rect b="b" l="l" r="r" t="t"/>
              <a:pathLst>
                <a:path extrusionOk="0" h="481" w="1179">
                  <a:moveTo>
                    <a:pt x="594" y="1"/>
                  </a:moveTo>
                  <a:cubicBezTo>
                    <a:pt x="524" y="88"/>
                    <a:pt x="428" y="175"/>
                    <a:pt x="332" y="245"/>
                  </a:cubicBezTo>
                  <a:cubicBezTo>
                    <a:pt x="227" y="315"/>
                    <a:pt x="122" y="376"/>
                    <a:pt x="0" y="420"/>
                  </a:cubicBezTo>
                  <a:cubicBezTo>
                    <a:pt x="210" y="463"/>
                    <a:pt x="410" y="481"/>
                    <a:pt x="603" y="481"/>
                  </a:cubicBezTo>
                  <a:cubicBezTo>
                    <a:pt x="786" y="481"/>
                    <a:pt x="969" y="455"/>
                    <a:pt x="1179" y="420"/>
                  </a:cubicBezTo>
                  <a:cubicBezTo>
                    <a:pt x="1065" y="376"/>
                    <a:pt x="969" y="324"/>
                    <a:pt x="882" y="263"/>
                  </a:cubicBezTo>
                  <a:cubicBezTo>
                    <a:pt x="768" y="193"/>
                    <a:pt x="664" y="105"/>
                    <a:pt x="5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9"/>
            <p:cNvSpPr/>
            <p:nvPr/>
          </p:nvSpPr>
          <p:spPr>
            <a:xfrm>
              <a:off x="4671831" y="2114385"/>
              <a:ext cx="58433" cy="40120"/>
            </a:xfrm>
            <a:custGeom>
              <a:rect b="b" l="l" r="r" t="t"/>
              <a:pathLst>
                <a:path extrusionOk="0" h="804" w="1171">
                  <a:moveTo>
                    <a:pt x="1" y="0"/>
                  </a:moveTo>
                  <a:lnTo>
                    <a:pt x="1" y="35"/>
                  </a:lnTo>
                  <a:lnTo>
                    <a:pt x="1" y="44"/>
                  </a:lnTo>
                  <a:cubicBezTo>
                    <a:pt x="1" y="445"/>
                    <a:pt x="490" y="760"/>
                    <a:pt x="1145" y="803"/>
                  </a:cubicBezTo>
                  <a:cubicBezTo>
                    <a:pt x="1162" y="803"/>
                    <a:pt x="1162" y="803"/>
                    <a:pt x="1171" y="795"/>
                  </a:cubicBezTo>
                  <a:cubicBezTo>
                    <a:pt x="1119" y="620"/>
                    <a:pt x="1031" y="472"/>
                    <a:pt x="900" y="349"/>
                  </a:cubicBezTo>
                  <a:cubicBezTo>
                    <a:pt x="691" y="140"/>
                    <a:pt x="385" y="18"/>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9"/>
            <p:cNvSpPr/>
            <p:nvPr/>
          </p:nvSpPr>
          <p:spPr>
            <a:xfrm>
              <a:off x="4595583" y="2114385"/>
              <a:ext cx="57585" cy="39671"/>
            </a:xfrm>
            <a:custGeom>
              <a:rect b="b" l="l" r="r" t="t"/>
              <a:pathLst>
                <a:path extrusionOk="0" h="795" w="1154">
                  <a:moveTo>
                    <a:pt x="1153" y="0"/>
                  </a:moveTo>
                  <a:cubicBezTo>
                    <a:pt x="778" y="26"/>
                    <a:pt x="481" y="140"/>
                    <a:pt x="272" y="349"/>
                  </a:cubicBezTo>
                  <a:cubicBezTo>
                    <a:pt x="141" y="463"/>
                    <a:pt x="53" y="620"/>
                    <a:pt x="1" y="795"/>
                  </a:cubicBezTo>
                  <a:lnTo>
                    <a:pt x="36" y="795"/>
                  </a:lnTo>
                  <a:cubicBezTo>
                    <a:pt x="682" y="742"/>
                    <a:pt x="1153" y="410"/>
                    <a:pt x="1153" y="44"/>
                  </a:cubicBezTo>
                  <a:lnTo>
                    <a:pt x="11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9"/>
            <p:cNvSpPr/>
            <p:nvPr/>
          </p:nvSpPr>
          <p:spPr>
            <a:xfrm>
              <a:off x="4602569" y="2216780"/>
              <a:ext cx="121157" cy="56686"/>
            </a:xfrm>
            <a:custGeom>
              <a:rect b="b" l="l" r="r" t="t"/>
              <a:pathLst>
                <a:path extrusionOk="0" h="1136" w="2428">
                  <a:moveTo>
                    <a:pt x="1" y="0"/>
                  </a:moveTo>
                  <a:lnTo>
                    <a:pt x="1" y="0"/>
                  </a:lnTo>
                  <a:cubicBezTo>
                    <a:pt x="70" y="148"/>
                    <a:pt x="158" y="314"/>
                    <a:pt x="254" y="454"/>
                  </a:cubicBezTo>
                  <a:cubicBezTo>
                    <a:pt x="542" y="882"/>
                    <a:pt x="891" y="1135"/>
                    <a:pt x="1206" y="1135"/>
                  </a:cubicBezTo>
                  <a:cubicBezTo>
                    <a:pt x="1529" y="1135"/>
                    <a:pt x="1878" y="882"/>
                    <a:pt x="2175" y="454"/>
                  </a:cubicBezTo>
                  <a:cubicBezTo>
                    <a:pt x="2271" y="314"/>
                    <a:pt x="2358" y="157"/>
                    <a:pt x="2428" y="0"/>
                  </a:cubicBezTo>
                  <a:lnTo>
                    <a:pt x="2428" y="0"/>
                  </a:lnTo>
                  <a:cubicBezTo>
                    <a:pt x="1974" y="131"/>
                    <a:pt x="1581" y="192"/>
                    <a:pt x="1214" y="192"/>
                  </a:cubicBezTo>
                  <a:cubicBezTo>
                    <a:pt x="839" y="192"/>
                    <a:pt x="446" y="131"/>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9"/>
            <p:cNvSpPr/>
            <p:nvPr/>
          </p:nvSpPr>
          <p:spPr>
            <a:xfrm>
              <a:off x="4617389" y="2075163"/>
              <a:ext cx="91567" cy="28792"/>
            </a:xfrm>
            <a:custGeom>
              <a:rect b="b" l="l" r="r" t="t"/>
              <a:pathLst>
                <a:path extrusionOk="0" h="577" w="1835">
                  <a:moveTo>
                    <a:pt x="917" y="0"/>
                  </a:moveTo>
                  <a:cubicBezTo>
                    <a:pt x="516" y="0"/>
                    <a:pt x="166" y="236"/>
                    <a:pt x="0" y="577"/>
                  </a:cubicBezTo>
                  <a:cubicBezTo>
                    <a:pt x="262" y="454"/>
                    <a:pt x="568" y="402"/>
                    <a:pt x="917" y="402"/>
                  </a:cubicBezTo>
                  <a:cubicBezTo>
                    <a:pt x="1267" y="402"/>
                    <a:pt x="1572" y="472"/>
                    <a:pt x="1834" y="577"/>
                  </a:cubicBezTo>
                  <a:cubicBezTo>
                    <a:pt x="1668" y="236"/>
                    <a:pt x="1319" y="0"/>
                    <a:pt x="9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7" name="Google Shape;1587;p59"/>
          <p:cNvGrpSpPr/>
          <p:nvPr/>
        </p:nvGrpSpPr>
        <p:grpSpPr>
          <a:xfrm>
            <a:off x="4829507" y="1973614"/>
            <a:ext cx="260630" cy="315420"/>
            <a:chOff x="4929766" y="2111391"/>
            <a:chExt cx="260630" cy="315420"/>
          </a:xfrm>
        </p:grpSpPr>
        <p:sp>
          <p:nvSpPr>
            <p:cNvPr id="1588" name="Google Shape;1588;p59"/>
            <p:cNvSpPr/>
            <p:nvPr/>
          </p:nvSpPr>
          <p:spPr>
            <a:xfrm>
              <a:off x="5135007" y="2120922"/>
              <a:ext cx="46257" cy="50549"/>
            </a:xfrm>
            <a:custGeom>
              <a:rect b="b" l="l" r="r" t="t"/>
              <a:pathLst>
                <a:path extrusionOk="0" h="1013" w="927">
                  <a:moveTo>
                    <a:pt x="1" y="0"/>
                  </a:moveTo>
                  <a:lnTo>
                    <a:pt x="926" y="1013"/>
                  </a:lnTo>
                  <a:lnTo>
                    <a:pt x="926" y="183"/>
                  </a:lnTo>
                  <a:cubicBezTo>
                    <a:pt x="926" y="87"/>
                    <a:pt x="839" y="0"/>
                    <a:pt x="7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9"/>
            <p:cNvSpPr/>
            <p:nvPr/>
          </p:nvSpPr>
          <p:spPr>
            <a:xfrm>
              <a:off x="4941094" y="2120922"/>
              <a:ext cx="44511" cy="48802"/>
            </a:xfrm>
            <a:custGeom>
              <a:rect b="b" l="l" r="r" t="t"/>
              <a:pathLst>
                <a:path extrusionOk="0" h="978" w="892">
                  <a:moveTo>
                    <a:pt x="184" y="0"/>
                  </a:moveTo>
                  <a:cubicBezTo>
                    <a:pt x="71" y="0"/>
                    <a:pt x="1" y="87"/>
                    <a:pt x="1" y="183"/>
                  </a:cubicBezTo>
                  <a:lnTo>
                    <a:pt x="1" y="978"/>
                  </a:lnTo>
                  <a:lnTo>
                    <a:pt x="8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9"/>
            <p:cNvSpPr/>
            <p:nvPr/>
          </p:nvSpPr>
          <p:spPr>
            <a:xfrm>
              <a:off x="5135007" y="2365783"/>
              <a:ext cx="46257" cy="50998"/>
            </a:xfrm>
            <a:custGeom>
              <a:rect b="b" l="l" r="r" t="t"/>
              <a:pathLst>
                <a:path extrusionOk="0" h="1022" w="927">
                  <a:moveTo>
                    <a:pt x="926" y="0"/>
                  </a:moveTo>
                  <a:lnTo>
                    <a:pt x="1" y="1022"/>
                  </a:lnTo>
                  <a:lnTo>
                    <a:pt x="743" y="1022"/>
                  </a:lnTo>
                  <a:cubicBezTo>
                    <a:pt x="839" y="1022"/>
                    <a:pt x="926" y="943"/>
                    <a:pt x="926" y="830"/>
                  </a:cubicBezTo>
                  <a:lnTo>
                    <a:pt x="9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9"/>
            <p:cNvSpPr/>
            <p:nvPr/>
          </p:nvSpPr>
          <p:spPr>
            <a:xfrm>
              <a:off x="4940695" y="2367529"/>
              <a:ext cx="44910" cy="49251"/>
            </a:xfrm>
            <a:custGeom>
              <a:rect b="b" l="l" r="r" t="t"/>
              <a:pathLst>
                <a:path extrusionOk="0" h="987" w="900">
                  <a:moveTo>
                    <a:pt x="0" y="0"/>
                  </a:moveTo>
                  <a:lnTo>
                    <a:pt x="0" y="795"/>
                  </a:lnTo>
                  <a:cubicBezTo>
                    <a:pt x="9" y="908"/>
                    <a:pt x="79" y="987"/>
                    <a:pt x="192" y="987"/>
                  </a:cubicBezTo>
                  <a:lnTo>
                    <a:pt x="900" y="987"/>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9"/>
            <p:cNvSpPr/>
            <p:nvPr/>
          </p:nvSpPr>
          <p:spPr>
            <a:xfrm>
              <a:off x="5051374" y="2176661"/>
              <a:ext cx="18762" cy="18812"/>
            </a:xfrm>
            <a:custGeom>
              <a:rect b="b" l="l" r="r" t="t"/>
              <a:pathLst>
                <a:path extrusionOk="0" h="377" w="376">
                  <a:moveTo>
                    <a:pt x="192" y="1"/>
                  </a:moveTo>
                  <a:cubicBezTo>
                    <a:pt x="87" y="1"/>
                    <a:pt x="0" y="88"/>
                    <a:pt x="0" y="193"/>
                  </a:cubicBezTo>
                  <a:cubicBezTo>
                    <a:pt x="0" y="289"/>
                    <a:pt x="87" y="376"/>
                    <a:pt x="192" y="376"/>
                  </a:cubicBezTo>
                  <a:cubicBezTo>
                    <a:pt x="288" y="376"/>
                    <a:pt x="376" y="289"/>
                    <a:pt x="376" y="193"/>
                  </a:cubicBezTo>
                  <a:cubicBezTo>
                    <a:pt x="376" y="88"/>
                    <a:pt x="288" y="1"/>
                    <a:pt x="1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9"/>
            <p:cNvSpPr/>
            <p:nvPr/>
          </p:nvSpPr>
          <p:spPr>
            <a:xfrm>
              <a:off x="5030865" y="2219375"/>
              <a:ext cx="59331" cy="23154"/>
            </a:xfrm>
            <a:custGeom>
              <a:rect b="b" l="l" r="r" t="t"/>
              <a:pathLst>
                <a:path extrusionOk="0" h="464" w="1189">
                  <a:moveTo>
                    <a:pt x="603" y="0"/>
                  </a:moveTo>
                  <a:cubicBezTo>
                    <a:pt x="306" y="0"/>
                    <a:pt x="62" y="201"/>
                    <a:pt x="1" y="463"/>
                  </a:cubicBezTo>
                  <a:lnTo>
                    <a:pt x="1188" y="463"/>
                  </a:lnTo>
                  <a:cubicBezTo>
                    <a:pt x="1136" y="201"/>
                    <a:pt x="891" y="0"/>
                    <a:pt x="6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9"/>
            <p:cNvSpPr/>
            <p:nvPr/>
          </p:nvSpPr>
          <p:spPr>
            <a:xfrm>
              <a:off x="4941543" y="2120922"/>
              <a:ext cx="239720" cy="295009"/>
            </a:xfrm>
            <a:custGeom>
              <a:rect b="b" l="l" r="r" t="t"/>
              <a:pathLst>
                <a:path extrusionOk="0" h="5912" w="4804">
                  <a:moveTo>
                    <a:pt x="2404" y="732"/>
                  </a:moveTo>
                  <a:cubicBezTo>
                    <a:pt x="2707" y="732"/>
                    <a:pt x="2961" y="976"/>
                    <a:pt x="2961" y="1284"/>
                  </a:cubicBezTo>
                  <a:cubicBezTo>
                    <a:pt x="2961" y="1441"/>
                    <a:pt x="2891" y="1580"/>
                    <a:pt x="2795" y="1677"/>
                  </a:cubicBezTo>
                  <a:cubicBezTo>
                    <a:pt x="3144" y="1834"/>
                    <a:pt x="3380" y="2174"/>
                    <a:pt x="3380" y="2558"/>
                  </a:cubicBezTo>
                  <a:lnTo>
                    <a:pt x="3380" y="2620"/>
                  </a:lnTo>
                  <a:cubicBezTo>
                    <a:pt x="3380" y="2716"/>
                    <a:pt x="3293" y="2803"/>
                    <a:pt x="3196" y="2803"/>
                  </a:cubicBezTo>
                  <a:lnTo>
                    <a:pt x="1607" y="2803"/>
                  </a:lnTo>
                  <a:cubicBezTo>
                    <a:pt x="1503" y="2803"/>
                    <a:pt x="1415" y="2716"/>
                    <a:pt x="1415" y="2620"/>
                  </a:cubicBezTo>
                  <a:lnTo>
                    <a:pt x="1415" y="2558"/>
                  </a:lnTo>
                  <a:lnTo>
                    <a:pt x="1406" y="2558"/>
                  </a:lnTo>
                  <a:cubicBezTo>
                    <a:pt x="1406" y="2174"/>
                    <a:pt x="1651" y="1834"/>
                    <a:pt x="2000" y="1677"/>
                  </a:cubicBezTo>
                  <a:cubicBezTo>
                    <a:pt x="1887" y="1572"/>
                    <a:pt x="1826" y="1406"/>
                    <a:pt x="1843" y="1231"/>
                  </a:cubicBezTo>
                  <a:cubicBezTo>
                    <a:pt x="1869" y="969"/>
                    <a:pt x="2088" y="751"/>
                    <a:pt x="2358" y="734"/>
                  </a:cubicBezTo>
                  <a:cubicBezTo>
                    <a:pt x="2374" y="732"/>
                    <a:pt x="2389" y="732"/>
                    <a:pt x="2404" y="732"/>
                  </a:cubicBezTo>
                  <a:close/>
                  <a:moveTo>
                    <a:pt x="3310" y="3178"/>
                  </a:moveTo>
                  <a:cubicBezTo>
                    <a:pt x="3406" y="3178"/>
                    <a:pt x="3485" y="3239"/>
                    <a:pt x="3493" y="3336"/>
                  </a:cubicBezTo>
                  <a:cubicBezTo>
                    <a:pt x="3502" y="3449"/>
                    <a:pt x="3415" y="3545"/>
                    <a:pt x="3310" y="3545"/>
                  </a:cubicBezTo>
                  <a:lnTo>
                    <a:pt x="1476" y="3545"/>
                  </a:lnTo>
                  <a:cubicBezTo>
                    <a:pt x="1372" y="3545"/>
                    <a:pt x="1302" y="3484"/>
                    <a:pt x="1284" y="3379"/>
                  </a:cubicBezTo>
                  <a:cubicBezTo>
                    <a:pt x="1276" y="3274"/>
                    <a:pt x="1363" y="3178"/>
                    <a:pt x="1476" y="3178"/>
                  </a:cubicBezTo>
                  <a:close/>
                  <a:moveTo>
                    <a:pt x="3816" y="3921"/>
                  </a:moveTo>
                  <a:cubicBezTo>
                    <a:pt x="3921" y="3921"/>
                    <a:pt x="3991" y="3982"/>
                    <a:pt x="4009" y="4078"/>
                  </a:cubicBezTo>
                  <a:cubicBezTo>
                    <a:pt x="4017" y="4191"/>
                    <a:pt x="3930" y="4287"/>
                    <a:pt x="3816" y="4287"/>
                  </a:cubicBezTo>
                  <a:lnTo>
                    <a:pt x="961" y="4287"/>
                  </a:lnTo>
                  <a:cubicBezTo>
                    <a:pt x="848" y="4287"/>
                    <a:pt x="769" y="4200"/>
                    <a:pt x="769" y="4104"/>
                  </a:cubicBezTo>
                  <a:cubicBezTo>
                    <a:pt x="769" y="4008"/>
                    <a:pt x="856" y="3921"/>
                    <a:pt x="961" y="3921"/>
                  </a:cubicBezTo>
                  <a:close/>
                  <a:moveTo>
                    <a:pt x="3493" y="4663"/>
                  </a:moveTo>
                  <a:cubicBezTo>
                    <a:pt x="3589" y="4663"/>
                    <a:pt x="3668" y="4724"/>
                    <a:pt x="3677" y="4820"/>
                  </a:cubicBezTo>
                  <a:cubicBezTo>
                    <a:pt x="3685" y="4933"/>
                    <a:pt x="3598" y="5029"/>
                    <a:pt x="3493" y="5029"/>
                  </a:cubicBezTo>
                  <a:lnTo>
                    <a:pt x="1267" y="5029"/>
                  </a:lnTo>
                  <a:cubicBezTo>
                    <a:pt x="1153" y="5029"/>
                    <a:pt x="1066" y="4933"/>
                    <a:pt x="1075" y="4820"/>
                  </a:cubicBezTo>
                  <a:cubicBezTo>
                    <a:pt x="1092" y="4724"/>
                    <a:pt x="1179" y="4663"/>
                    <a:pt x="1267" y="4663"/>
                  </a:cubicBezTo>
                  <a:close/>
                  <a:moveTo>
                    <a:pt x="1328" y="0"/>
                  </a:moveTo>
                  <a:cubicBezTo>
                    <a:pt x="1328" y="44"/>
                    <a:pt x="1310" y="79"/>
                    <a:pt x="1284" y="105"/>
                  </a:cubicBezTo>
                  <a:lnTo>
                    <a:pt x="114" y="1397"/>
                  </a:lnTo>
                  <a:cubicBezTo>
                    <a:pt x="88" y="1432"/>
                    <a:pt x="44" y="1450"/>
                    <a:pt x="1" y="1450"/>
                  </a:cubicBezTo>
                  <a:lnTo>
                    <a:pt x="1" y="4462"/>
                  </a:lnTo>
                  <a:cubicBezTo>
                    <a:pt x="44" y="4462"/>
                    <a:pt x="88" y="4488"/>
                    <a:pt x="114" y="4514"/>
                  </a:cubicBezTo>
                  <a:lnTo>
                    <a:pt x="1284" y="5807"/>
                  </a:lnTo>
                  <a:cubicBezTo>
                    <a:pt x="1319" y="5833"/>
                    <a:pt x="1328" y="5885"/>
                    <a:pt x="1328" y="5911"/>
                  </a:cubicBezTo>
                  <a:lnTo>
                    <a:pt x="3423" y="5911"/>
                  </a:lnTo>
                  <a:cubicBezTo>
                    <a:pt x="3423" y="5868"/>
                    <a:pt x="3450" y="5833"/>
                    <a:pt x="3467" y="5807"/>
                  </a:cubicBezTo>
                  <a:lnTo>
                    <a:pt x="4646" y="4523"/>
                  </a:lnTo>
                  <a:cubicBezTo>
                    <a:pt x="4682" y="4487"/>
                    <a:pt x="4731" y="4468"/>
                    <a:pt x="4776" y="4468"/>
                  </a:cubicBezTo>
                  <a:cubicBezTo>
                    <a:pt x="4785" y="4468"/>
                    <a:pt x="4794" y="4469"/>
                    <a:pt x="4803" y="4471"/>
                  </a:cubicBezTo>
                  <a:lnTo>
                    <a:pt x="4803" y="1458"/>
                  </a:lnTo>
                  <a:lnTo>
                    <a:pt x="4777" y="1458"/>
                  </a:lnTo>
                  <a:cubicBezTo>
                    <a:pt x="4724" y="1458"/>
                    <a:pt x="4681" y="1441"/>
                    <a:pt x="4637" y="1397"/>
                  </a:cubicBezTo>
                  <a:lnTo>
                    <a:pt x="3467" y="105"/>
                  </a:lnTo>
                  <a:cubicBezTo>
                    <a:pt x="3441" y="79"/>
                    <a:pt x="3423" y="35"/>
                    <a:pt x="34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9"/>
            <p:cNvSpPr/>
            <p:nvPr/>
          </p:nvSpPr>
          <p:spPr>
            <a:xfrm>
              <a:off x="5111903" y="2111391"/>
              <a:ext cx="23154" cy="9980"/>
            </a:xfrm>
            <a:custGeom>
              <a:rect b="b" l="l" r="r" t="t"/>
              <a:pathLst>
                <a:path extrusionOk="0" h="200" w="464">
                  <a:moveTo>
                    <a:pt x="197" y="0"/>
                  </a:moveTo>
                  <a:cubicBezTo>
                    <a:pt x="151" y="0"/>
                    <a:pt x="105" y="17"/>
                    <a:pt x="71" y="51"/>
                  </a:cubicBezTo>
                  <a:cubicBezTo>
                    <a:pt x="27" y="95"/>
                    <a:pt x="1" y="147"/>
                    <a:pt x="9" y="200"/>
                  </a:cubicBezTo>
                  <a:lnTo>
                    <a:pt x="464" y="200"/>
                  </a:lnTo>
                  <a:lnTo>
                    <a:pt x="333" y="60"/>
                  </a:lnTo>
                  <a:cubicBezTo>
                    <a:pt x="297" y="20"/>
                    <a:pt x="247" y="0"/>
                    <a:pt x="1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9"/>
            <p:cNvSpPr/>
            <p:nvPr/>
          </p:nvSpPr>
          <p:spPr>
            <a:xfrm>
              <a:off x="5181215" y="2171870"/>
              <a:ext cx="9182" cy="21856"/>
            </a:xfrm>
            <a:custGeom>
              <a:rect b="b" l="l" r="r" t="t"/>
              <a:pathLst>
                <a:path extrusionOk="0" h="438" w="184">
                  <a:moveTo>
                    <a:pt x="0" y="1"/>
                  </a:moveTo>
                  <a:lnTo>
                    <a:pt x="0" y="437"/>
                  </a:lnTo>
                  <a:cubicBezTo>
                    <a:pt x="35" y="437"/>
                    <a:pt x="79" y="420"/>
                    <a:pt x="105" y="394"/>
                  </a:cubicBezTo>
                  <a:cubicBezTo>
                    <a:pt x="183" y="332"/>
                    <a:pt x="183" y="210"/>
                    <a:pt x="122" y="132"/>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9"/>
            <p:cNvSpPr/>
            <p:nvPr/>
          </p:nvSpPr>
          <p:spPr>
            <a:xfrm>
              <a:off x="4985555" y="2111391"/>
              <a:ext cx="22255" cy="9980"/>
            </a:xfrm>
            <a:custGeom>
              <a:rect b="b" l="l" r="r" t="t"/>
              <a:pathLst>
                <a:path extrusionOk="0" h="200" w="446">
                  <a:moveTo>
                    <a:pt x="252" y="0"/>
                  </a:moveTo>
                  <a:cubicBezTo>
                    <a:pt x="202" y="0"/>
                    <a:pt x="154" y="20"/>
                    <a:pt x="123" y="60"/>
                  </a:cubicBezTo>
                  <a:lnTo>
                    <a:pt x="1" y="200"/>
                  </a:lnTo>
                  <a:lnTo>
                    <a:pt x="446" y="200"/>
                  </a:lnTo>
                  <a:cubicBezTo>
                    <a:pt x="446" y="130"/>
                    <a:pt x="428" y="78"/>
                    <a:pt x="385" y="51"/>
                  </a:cubicBezTo>
                  <a:cubicBezTo>
                    <a:pt x="347" y="17"/>
                    <a:pt x="298" y="0"/>
                    <a:pt x="2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9"/>
            <p:cNvSpPr/>
            <p:nvPr/>
          </p:nvSpPr>
          <p:spPr>
            <a:xfrm>
              <a:off x="4930216" y="2170573"/>
              <a:ext cx="10080" cy="23154"/>
            </a:xfrm>
            <a:custGeom>
              <a:rect b="b" l="l" r="r" t="t"/>
              <a:pathLst>
                <a:path extrusionOk="0" h="464" w="202">
                  <a:moveTo>
                    <a:pt x="202" y="0"/>
                  </a:moveTo>
                  <a:lnTo>
                    <a:pt x="62" y="158"/>
                  </a:lnTo>
                  <a:cubicBezTo>
                    <a:pt x="1" y="236"/>
                    <a:pt x="1" y="358"/>
                    <a:pt x="71" y="420"/>
                  </a:cubicBezTo>
                  <a:cubicBezTo>
                    <a:pt x="105" y="455"/>
                    <a:pt x="149" y="463"/>
                    <a:pt x="193" y="463"/>
                  </a:cubicBezTo>
                  <a:lnTo>
                    <a:pt x="202" y="463"/>
                  </a:lnTo>
                  <a:lnTo>
                    <a:pt x="2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9"/>
            <p:cNvSpPr/>
            <p:nvPr/>
          </p:nvSpPr>
          <p:spPr>
            <a:xfrm>
              <a:off x="5111903" y="2415883"/>
              <a:ext cx="22305" cy="10479"/>
            </a:xfrm>
            <a:custGeom>
              <a:rect b="b" l="l" r="r" t="t"/>
              <a:pathLst>
                <a:path extrusionOk="0" h="210" w="447">
                  <a:moveTo>
                    <a:pt x="1" y="0"/>
                  </a:moveTo>
                  <a:cubicBezTo>
                    <a:pt x="1" y="70"/>
                    <a:pt x="27" y="123"/>
                    <a:pt x="71" y="166"/>
                  </a:cubicBezTo>
                  <a:cubicBezTo>
                    <a:pt x="97" y="201"/>
                    <a:pt x="140" y="210"/>
                    <a:pt x="184" y="210"/>
                  </a:cubicBezTo>
                  <a:cubicBezTo>
                    <a:pt x="245" y="210"/>
                    <a:pt x="289" y="192"/>
                    <a:pt x="333" y="149"/>
                  </a:cubicBezTo>
                  <a:lnTo>
                    <a:pt x="4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9"/>
            <p:cNvSpPr/>
            <p:nvPr/>
          </p:nvSpPr>
          <p:spPr>
            <a:xfrm>
              <a:off x="5181215" y="2343977"/>
              <a:ext cx="9182" cy="21856"/>
            </a:xfrm>
            <a:custGeom>
              <a:rect b="b" l="l" r="r" t="t"/>
              <a:pathLst>
                <a:path extrusionOk="0" h="438" w="184">
                  <a:moveTo>
                    <a:pt x="0" y="1"/>
                  </a:moveTo>
                  <a:lnTo>
                    <a:pt x="0" y="437"/>
                  </a:lnTo>
                  <a:lnTo>
                    <a:pt x="122" y="306"/>
                  </a:lnTo>
                  <a:cubicBezTo>
                    <a:pt x="183" y="228"/>
                    <a:pt x="183" y="114"/>
                    <a:pt x="105" y="44"/>
                  </a:cubicBezTo>
                  <a:cubicBezTo>
                    <a:pt x="79" y="27"/>
                    <a:pt x="35" y="18"/>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9"/>
            <p:cNvSpPr/>
            <p:nvPr/>
          </p:nvSpPr>
          <p:spPr>
            <a:xfrm>
              <a:off x="4929766" y="2344525"/>
              <a:ext cx="10978" cy="23453"/>
            </a:xfrm>
            <a:custGeom>
              <a:rect b="b" l="l" r="r" t="t"/>
              <a:pathLst>
                <a:path extrusionOk="0" h="470" w="220">
                  <a:moveTo>
                    <a:pt x="179" y="0"/>
                  </a:moveTo>
                  <a:cubicBezTo>
                    <a:pt x="143" y="0"/>
                    <a:pt x="112" y="16"/>
                    <a:pt x="80" y="42"/>
                  </a:cubicBezTo>
                  <a:cubicBezTo>
                    <a:pt x="1" y="112"/>
                    <a:pt x="1" y="234"/>
                    <a:pt x="71" y="313"/>
                  </a:cubicBezTo>
                  <a:lnTo>
                    <a:pt x="219" y="470"/>
                  </a:lnTo>
                  <a:lnTo>
                    <a:pt x="219" y="7"/>
                  </a:lnTo>
                  <a:cubicBezTo>
                    <a:pt x="205" y="2"/>
                    <a:pt x="192"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9"/>
            <p:cNvSpPr/>
            <p:nvPr/>
          </p:nvSpPr>
          <p:spPr>
            <a:xfrm>
              <a:off x="4985106" y="2417180"/>
              <a:ext cx="22704" cy="9631"/>
            </a:xfrm>
            <a:custGeom>
              <a:rect b="b" l="l" r="r" t="t"/>
              <a:pathLst>
                <a:path extrusionOk="0" h="193" w="455">
                  <a:moveTo>
                    <a:pt x="1" y="1"/>
                  </a:moveTo>
                  <a:lnTo>
                    <a:pt x="132" y="132"/>
                  </a:lnTo>
                  <a:cubicBezTo>
                    <a:pt x="158" y="175"/>
                    <a:pt x="219" y="193"/>
                    <a:pt x="272" y="193"/>
                  </a:cubicBezTo>
                  <a:cubicBezTo>
                    <a:pt x="315" y="193"/>
                    <a:pt x="359" y="184"/>
                    <a:pt x="394" y="149"/>
                  </a:cubicBezTo>
                  <a:cubicBezTo>
                    <a:pt x="437" y="105"/>
                    <a:pt x="455" y="53"/>
                    <a:pt x="4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59"/>
          <p:cNvGrpSpPr/>
          <p:nvPr/>
        </p:nvGrpSpPr>
        <p:grpSpPr>
          <a:xfrm>
            <a:off x="5515620" y="1973364"/>
            <a:ext cx="250149" cy="315919"/>
            <a:chOff x="5412554" y="2120922"/>
            <a:chExt cx="250149" cy="315919"/>
          </a:xfrm>
        </p:grpSpPr>
        <p:sp>
          <p:nvSpPr>
            <p:cNvPr id="1604" name="Google Shape;1604;p59"/>
            <p:cNvSpPr/>
            <p:nvPr/>
          </p:nvSpPr>
          <p:spPr>
            <a:xfrm>
              <a:off x="5497933" y="2120922"/>
              <a:ext cx="61926" cy="29092"/>
            </a:xfrm>
            <a:custGeom>
              <a:rect b="b" l="l" r="r" t="t"/>
              <a:pathLst>
                <a:path extrusionOk="0" h="583" w="1241">
                  <a:moveTo>
                    <a:pt x="804" y="0"/>
                  </a:moveTo>
                  <a:cubicBezTo>
                    <a:pt x="437" y="0"/>
                    <a:pt x="123" y="218"/>
                    <a:pt x="1" y="533"/>
                  </a:cubicBezTo>
                  <a:lnTo>
                    <a:pt x="18" y="533"/>
                  </a:lnTo>
                  <a:cubicBezTo>
                    <a:pt x="119" y="566"/>
                    <a:pt x="224" y="582"/>
                    <a:pt x="329" y="582"/>
                  </a:cubicBezTo>
                  <a:cubicBezTo>
                    <a:pt x="471" y="582"/>
                    <a:pt x="613" y="553"/>
                    <a:pt x="743" y="498"/>
                  </a:cubicBezTo>
                  <a:cubicBezTo>
                    <a:pt x="944" y="428"/>
                    <a:pt x="1110" y="297"/>
                    <a:pt x="1241" y="122"/>
                  </a:cubicBezTo>
                  <a:cubicBezTo>
                    <a:pt x="1110" y="44"/>
                    <a:pt x="961" y="0"/>
                    <a:pt x="8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9"/>
            <p:cNvSpPr/>
            <p:nvPr/>
          </p:nvSpPr>
          <p:spPr>
            <a:xfrm>
              <a:off x="5488801" y="2140483"/>
              <a:ext cx="98103" cy="88074"/>
            </a:xfrm>
            <a:custGeom>
              <a:rect b="b" l="l" r="r" t="t"/>
              <a:pathLst>
                <a:path extrusionOk="0" h="1765" w="1966">
                  <a:moveTo>
                    <a:pt x="1686" y="1"/>
                  </a:moveTo>
                  <a:cubicBezTo>
                    <a:pt x="1520" y="211"/>
                    <a:pt x="1302" y="368"/>
                    <a:pt x="1057" y="472"/>
                  </a:cubicBezTo>
                  <a:cubicBezTo>
                    <a:pt x="882" y="542"/>
                    <a:pt x="690" y="577"/>
                    <a:pt x="490" y="577"/>
                  </a:cubicBezTo>
                  <a:cubicBezTo>
                    <a:pt x="359" y="577"/>
                    <a:pt x="245" y="569"/>
                    <a:pt x="123" y="534"/>
                  </a:cubicBezTo>
                  <a:cubicBezTo>
                    <a:pt x="44" y="612"/>
                    <a:pt x="1" y="717"/>
                    <a:pt x="1" y="848"/>
                  </a:cubicBezTo>
                  <a:cubicBezTo>
                    <a:pt x="9" y="979"/>
                    <a:pt x="70" y="1101"/>
                    <a:pt x="166" y="1180"/>
                  </a:cubicBezTo>
                  <a:cubicBezTo>
                    <a:pt x="271" y="1529"/>
                    <a:pt x="612" y="1765"/>
                    <a:pt x="987" y="1765"/>
                  </a:cubicBezTo>
                  <a:cubicBezTo>
                    <a:pt x="1354" y="1765"/>
                    <a:pt x="1686" y="1529"/>
                    <a:pt x="1799" y="1188"/>
                  </a:cubicBezTo>
                  <a:cubicBezTo>
                    <a:pt x="1904" y="1110"/>
                    <a:pt x="1965" y="979"/>
                    <a:pt x="1965" y="839"/>
                  </a:cubicBezTo>
                  <a:cubicBezTo>
                    <a:pt x="1965" y="717"/>
                    <a:pt x="1921" y="603"/>
                    <a:pt x="1834" y="525"/>
                  </a:cubicBezTo>
                  <a:lnTo>
                    <a:pt x="1834" y="472"/>
                  </a:lnTo>
                  <a:cubicBezTo>
                    <a:pt x="1834" y="298"/>
                    <a:pt x="1782" y="132"/>
                    <a:pt x="16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9"/>
            <p:cNvSpPr/>
            <p:nvPr/>
          </p:nvSpPr>
          <p:spPr>
            <a:xfrm>
              <a:off x="5490997" y="2405005"/>
              <a:ext cx="93712" cy="31836"/>
            </a:xfrm>
            <a:custGeom>
              <a:rect b="b" l="l" r="r" t="t"/>
              <a:pathLst>
                <a:path extrusionOk="0" h="638" w="1878">
                  <a:moveTo>
                    <a:pt x="218" y="0"/>
                  </a:moveTo>
                  <a:cubicBezTo>
                    <a:pt x="175" y="105"/>
                    <a:pt x="96" y="175"/>
                    <a:pt x="0" y="218"/>
                  </a:cubicBezTo>
                  <a:lnTo>
                    <a:pt x="0" y="637"/>
                  </a:lnTo>
                  <a:lnTo>
                    <a:pt x="1877" y="637"/>
                  </a:lnTo>
                  <a:lnTo>
                    <a:pt x="1877" y="218"/>
                  </a:lnTo>
                  <a:cubicBezTo>
                    <a:pt x="1781" y="175"/>
                    <a:pt x="1703" y="87"/>
                    <a:pt x="16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9"/>
            <p:cNvSpPr/>
            <p:nvPr/>
          </p:nvSpPr>
          <p:spPr>
            <a:xfrm>
              <a:off x="5434759" y="2367080"/>
              <a:ext cx="206137" cy="69311"/>
            </a:xfrm>
            <a:custGeom>
              <a:rect b="b" l="l" r="r" t="t"/>
              <a:pathLst>
                <a:path extrusionOk="0" h="1389" w="4131">
                  <a:moveTo>
                    <a:pt x="1" y="0"/>
                  </a:moveTo>
                  <a:lnTo>
                    <a:pt x="1" y="1197"/>
                  </a:lnTo>
                  <a:cubicBezTo>
                    <a:pt x="1" y="1258"/>
                    <a:pt x="27" y="1301"/>
                    <a:pt x="62" y="1328"/>
                  </a:cubicBezTo>
                  <a:cubicBezTo>
                    <a:pt x="88" y="1363"/>
                    <a:pt x="132" y="1389"/>
                    <a:pt x="193" y="1389"/>
                  </a:cubicBezTo>
                  <a:lnTo>
                    <a:pt x="760" y="1389"/>
                  </a:lnTo>
                  <a:lnTo>
                    <a:pt x="760" y="830"/>
                  </a:lnTo>
                  <a:cubicBezTo>
                    <a:pt x="760" y="734"/>
                    <a:pt x="848" y="647"/>
                    <a:pt x="944" y="647"/>
                  </a:cubicBezTo>
                  <a:cubicBezTo>
                    <a:pt x="988" y="647"/>
                    <a:pt x="1022" y="612"/>
                    <a:pt x="1022" y="568"/>
                  </a:cubicBezTo>
                  <a:cubicBezTo>
                    <a:pt x="1022" y="463"/>
                    <a:pt x="1110" y="385"/>
                    <a:pt x="1206" y="385"/>
                  </a:cubicBezTo>
                  <a:lnTo>
                    <a:pt x="2926" y="385"/>
                  </a:lnTo>
                  <a:cubicBezTo>
                    <a:pt x="3031" y="385"/>
                    <a:pt x="3118" y="463"/>
                    <a:pt x="3118" y="568"/>
                  </a:cubicBezTo>
                  <a:cubicBezTo>
                    <a:pt x="3118" y="612"/>
                    <a:pt x="3144" y="647"/>
                    <a:pt x="3188" y="647"/>
                  </a:cubicBezTo>
                  <a:cubicBezTo>
                    <a:pt x="3293" y="647"/>
                    <a:pt x="3380" y="734"/>
                    <a:pt x="3380" y="830"/>
                  </a:cubicBezTo>
                  <a:lnTo>
                    <a:pt x="3380" y="1389"/>
                  </a:lnTo>
                  <a:lnTo>
                    <a:pt x="3947" y="1389"/>
                  </a:lnTo>
                  <a:cubicBezTo>
                    <a:pt x="4044" y="1389"/>
                    <a:pt x="4131" y="1301"/>
                    <a:pt x="4131" y="1197"/>
                  </a:cubicBezTo>
                  <a:lnTo>
                    <a:pt x="413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9"/>
            <p:cNvSpPr/>
            <p:nvPr/>
          </p:nvSpPr>
          <p:spPr>
            <a:xfrm>
              <a:off x="5507564" y="2238986"/>
              <a:ext cx="61028" cy="24002"/>
            </a:xfrm>
            <a:custGeom>
              <a:rect b="b" l="l" r="r" t="t"/>
              <a:pathLst>
                <a:path extrusionOk="0" h="481" w="1223">
                  <a:moveTo>
                    <a:pt x="0" y="0"/>
                  </a:moveTo>
                  <a:lnTo>
                    <a:pt x="0" y="227"/>
                  </a:lnTo>
                  <a:lnTo>
                    <a:pt x="594" y="481"/>
                  </a:lnTo>
                  <a:lnTo>
                    <a:pt x="1222" y="227"/>
                  </a:lnTo>
                  <a:lnTo>
                    <a:pt x="1222" y="0"/>
                  </a:lnTo>
                  <a:cubicBezTo>
                    <a:pt x="1030" y="114"/>
                    <a:pt x="830" y="166"/>
                    <a:pt x="611" y="166"/>
                  </a:cubicBezTo>
                  <a:cubicBezTo>
                    <a:pt x="393" y="166"/>
                    <a:pt x="183" y="114"/>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9"/>
            <p:cNvSpPr/>
            <p:nvPr/>
          </p:nvSpPr>
          <p:spPr>
            <a:xfrm>
              <a:off x="5437803" y="2259445"/>
              <a:ext cx="200498" cy="29241"/>
            </a:xfrm>
            <a:custGeom>
              <a:rect b="b" l="l" r="r" t="t"/>
              <a:pathLst>
                <a:path extrusionOk="0" h="586" w="4018">
                  <a:moveTo>
                    <a:pt x="857" y="1"/>
                  </a:moveTo>
                  <a:lnTo>
                    <a:pt x="446" y="149"/>
                  </a:lnTo>
                  <a:cubicBezTo>
                    <a:pt x="219" y="219"/>
                    <a:pt x="62" y="385"/>
                    <a:pt x="1" y="586"/>
                  </a:cubicBezTo>
                  <a:lnTo>
                    <a:pt x="4017" y="586"/>
                  </a:lnTo>
                  <a:cubicBezTo>
                    <a:pt x="3948" y="402"/>
                    <a:pt x="3782" y="236"/>
                    <a:pt x="3563" y="158"/>
                  </a:cubicBezTo>
                  <a:lnTo>
                    <a:pt x="3153" y="1"/>
                  </a:lnTo>
                  <a:lnTo>
                    <a:pt x="2070" y="429"/>
                  </a:lnTo>
                  <a:cubicBezTo>
                    <a:pt x="2053" y="437"/>
                    <a:pt x="2027" y="437"/>
                    <a:pt x="2009" y="437"/>
                  </a:cubicBezTo>
                  <a:cubicBezTo>
                    <a:pt x="1983" y="437"/>
                    <a:pt x="1966" y="437"/>
                    <a:pt x="1939" y="429"/>
                  </a:cubicBezTo>
                  <a:lnTo>
                    <a:pt x="8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9"/>
            <p:cNvSpPr/>
            <p:nvPr/>
          </p:nvSpPr>
          <p:spPr>
            <a:xfrm>
              <a:off x="5412554" y="2307799"/>
              <a:ext cx="250149" cy="41467"/>
            </a:xfrm>
            <a:custGeom>
              <a:rect b="b" l="l" r="r" t="t"/>
              <a:pathLst>
                <a:path extrusionOk="0" h="831" w="5013">
                  <a:moveTo>
                    <a:pt x="184" y="1"/>
                  </a:moveTo>
                  <a:cubicBezTo>
                    <a:pt x="88" y="1"/>
                    <a:pt x="1" y="88"/>
                    <a:pt x="1" y="184"/>
                  </a:cubicBezTo>
                  <a:lnTo>
                    <a:pt x="1" y="638"/>
                  </a:lnTo>
                  <a:cubicBezTo>
                    <a:pt x="1" y="743"/>
                    <a:pt x="88" y="830"/>
                    <a:pt x="184" y="830"/>
                  </a:cubicBezTo>
                  <a:lnTo>
                    <a:pt x="4829" y="830"/>
                  </a:lnTo>
                  <a:cubicBezTo>
                    <a:pt x="4925" y="830"/>
                    <a:pt x="5012" y="743"/>
                    <a:pt x="5012" y="638"/>
                  </a:cubicBezTo>
                  <a:lnTo>
                    <a:pt x="5012" y="184"/>
                  </a:lnTo>
                  <a:cubicBezTo>
                    <a:pt x="5012" y="88"/>
                    <a:pt x="4934" y="1"/>
                    <a:pt x="48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59"/>
          <p:cNvGrpSpPr/>
          <p:nvPr/>
        </p:nvGrpSpPr>
        <p:grpSpPr>
          <a:xfrm>
            <a:off x="6191252" y="1973141"/>
            <a:ext cx="315917" cy="316366"/>
            <a:chOff x="5809063" y="2107848"/>
            <a:chExt cx="315917" cy="316366"/>
          </a:xfrm>
        </p:grpSpPr>
        <p:sp>
          <p:nvSpPr>
            <p:cNvPr id="1612" name="Google Shape;1612;p59"/>
            <p:cNvSpPr/>
            <p:nvPr/>
          </p:nvSpPr>
          <p:spPr>
            <a:xfrm>
              <a:off x="5809063" y="2107848"/>
              <a:ext cx="315917" cy="316366"/>
            </a:xfrm>
            <a:custGeom>
              <a:rect b="b" l="l" r="r" t="t"/>
              <a:pathLst>
                <a:path extrusionOk="0" h="6340" w="6331">
                  <a:moveTo>
                    <a:pt x="1485" y="908"/>
                  </a:moveTo>
                  <a:lnTo>
                    <a:pt x="1485" y="2978"/>
                  </a:lnTo>
                  <a:lnTo>
                    <a:pt x="376" y="2978"/>
                  </a:lnTo>
                  <a:lnTo>
                    <a:pt x="376" y="908"/>
                  </a:lnTo>
                  <a:close/>
                  <a:moveTo>
                    <a:pt x="1485" y="3353"/>
                  </a:moveTo>
                  <a:lnTo>
                    <a:pt x="1485" y="5422"/>
                  </a:lnTo>
                  <a:lnTo>
                    <a:pt x="376" y="5422"/>
                  </a:lnTo>
                  <a:lnTo>
                    <a:pt x="376" y="3353"/>
                  </a:lnTo>
                  <a:close/>
                  <a:moveTo>
                    <a:pt x="5946" y="908"/>
                  </a:moveTo>
                  <a:lnTo>
                    <a:pt x="5946" y="2978"/>
                  </a:lnTo>
                  <a:lnTo>
                    <a:pt x="5196" y="2978"/>
                  </a:lnTo>
                  <a:lnTo>
                    <a:pt x="5196" y="3353"/>
                  </a:lnTo>
                  <a:lnTo>
                    <a:pt x="5938" y="3353"/>
                  </a:lnTo>
                  <a:lnTo>
                    <a:pt x="5938" y="5422"/>
                  </a:lnTo>
                  <a:lnTo>
                    <a:pt x="4829" y="5422"/>
                  </a:lnTo>
                  <a:lnTo>
                    <a:pt x="4829" y="4418"/>
                  </a:lnTo>
                  <a:cubicBezTo>
                    <a:pt x="4768" y="4445"/>
                    <a:pt x="4707" y="4453"/>
                    <a:pt x="4637" y="4453"/>
                  </a:cubicBezTo>
                  <a:lnTo>
                    <a:pt x="4453" y="4453"/>
                  </a:lnTo>
                  <a:lnTo>
                    <a:pt x="4453" y="5422"/>
                  </a:lnTo>
                  <a:lnTo>
                    <a:pt x="3336" y="5422"/>
                  </a:lnTo>
                  <a:lnTo>
                    <a:pt x="3336" y="4453"/>
                  </a:lnTo>
                  <a:lnTo>
                    <a:pt x="3170" y="4453"/>
                  </a:lnTo>
                  <a:cubicBezTo>
                    <a:pt x="3100" y="4453"/>
                    <a:pt x="3039" y="4445"/>
                    <a:pt x="2978" y="4418"/>
                  </a:cubicBezTo>
                  <a:lnTo>
                    <a:pt x="2978" y="5422"/>
                  </a:lnTo>
                  <a:lnTo>
                    <a:pt x="1860" y="5422"/>
                  </a:lnTo>
                  <a:lnTo>
                    <a:pt x="1860" y="3353"/>
                  </a:lnTo>
                  <a:lnTo>
                    <a:pt x="2611" y="3353"/>
                  </a:lnTo>
                  <a:lnTo>
                    <a:pt x="2611" y="2978"/>
                  </a:lnTo>
                  <a:lnTo>
                    <a:pt x="1860" y="2978"/>
                  </a:lnTo>
                  <a:lnTo>
                    <a:pt x="1860" y="908"/>
                  </a:lnTo>
                  <a:lnTo>
                    <a:pt x="2978" y="908"/>
                  </a:lnTo>
                  <a:lnTo>
                    <a:pt x="2978" y="1912"/>
                  </a:lnTo>
                  <a:cubicBezTo>
                    <a:pt x="3039" y="1886"/>
                    <a:pt x="3100" y="1877"/>
                    <a:pt x="3170" y="1877"/>
                  </a:cubicBezTo>
                  <a:lnTo>
                    <a:pt x="3353" y="1877"/>
                  </a:lnTo>
                  <a:lnTo>
                    <a:pt x="3353" y="908"/>
                  </a:lnTo>
                  <a:lnTo>
                    <a:pt x="4462" y="908"/>
                  </a:lnTo>
                  <a:lnTo>
                    <a:pt x="4462" y="1877"/>
                  </a:lnTo>
                  <a:lnTo>
                    <a:pt x="4654" y="1877"/>
                  </a:lnTo>
                  <a:cubicBezTo>
                    <a:pt x="4715" y="1877"/>
                    <a:pt x="4768" y="1886"/>
                    <a:pt x="4838" y="1912"/>
                  </a:cubicBezTo>
                  <a:lnTo>
                    <a:pt x="4838" y="908"/>
                  </a:lnTo>
                  <a:close/>
                  <a:moveTo>
                    <a:pt x="6139" y="0"/>
                  </a:moveTo>
                  <a:cubicBezTo>
                    <a:pt x="6034" y="0"/>
                    <a:pt x="5946" y="87"/>
                    <a:pt x="5946" y="183"/>
                  </a:cubicBezTo>
                  <a:lnTo>
                    <a:pt x="5946" y="524"/>
                  </a:lnTo>
                  <a:lnTo>
                    <a:pt x="4829" y="524"/>
                  </a:lnTo>
                  <a:lnTo>
                    <a:pt x="4829" y="192"/>
                  </a:lnTo>
                  <a:cubicBezTo>
                    <a:pt x="4829" y="96"/>
                    <a:pt x="4750" y="9"/>
                    <a:pt x="4637" y="9"/>
                  </a:cubicBezTo>
                  <a:cubicBezTo>
                    <a:pt x="4532" y="9"/>
                    <a:pt x="4453" y="96"/>
                    <a:pt x="4453" y="192"/>
                  </a:cubicBezTo>
                  <a:lnTo>
                    <a:pt x="4453" y="541"/>
                  </a:lnTo>
                  <a:lnTo>
                    <a:pt x="3336" y="533"/>
                  </a:lnTo>
                  <a:lnTo>
                    <a:pt x="3336" y="192"/>
                  </a:lnTo>
                  <a:cubicBezTo>
                    <a:pt x="3336" y="96"/>
                    <a:pt x="3275" y="18"/>
                    <a:pt x="3179" y="9"/>
                  </a:cubicBezTo>
                  <a:cubicBezTo>
                    <a:pt x="3173" y="8"/>
                    <a:pt x="3168" y="8"/>
                    <a:pt x="3163" y="8"/>
                  </a:cubicBezTo>
                  <a:cubicBezTo>
                    <a:pt x="3056" y="8"/>
                    <a:pt x="2969" y="92"/>
                    <a:pt x="2969" y="192"/>
                  </a:cubicBezTo>
                  <a:lnTo>
                    <a:pt x="2969" y="533"/>
                  </a:lnTo>
                  <a:lnTo>
                    <a:pt x="1860" y="533"/>
                  </a:lnTo>
                  <a:lnTo>
                    <a:pt x="1860" y="210"/>
                  </a:lnTo>
                  <a:cubicBezTo>
                    <a:pt x="1860" y="105"/>
                    <a:pt x="1781" y="18"/>
                    <a:pt x="1668" y="18"/>
                  </a:cubicBezTo>
                  <a:cubicBezTo>
                    <a:pt x="1563" y="18"/>
                    <a:pt x="1485" y="105"/>
                    <a:pt x="1485" y="210"/>
                  </a:cubicBezTo>
                  <a:lnTo>
                    <a:pt x="1485" y="559"/>
                  </a:lnTo>
                  <a:lnTo>
                    <a:pt x="367" y="559"/>
                  </a:lnTo>
                  <a:lnTo>
                    <a:pt x="367" y="218"/>
                  </a:lnTo>
                  <a:cubicBezTo>
                    <a:pt x="367" y="122"/>
                    <a:pt x="306" y="44"/>
                    <a:pt x="210" y="35"/>
                  </a:cubicBezTo>
                  <a:cubicBezTo>
                    <a:pt x="200" y="34"/>
                    <a:pt x="190" y="33"/>
                    <a:pt x="181" y="33"/>
                  </a:cubicBezTo>
                  <a:cubicBezTo>
                    <a:pt x="80" y="33"/>
                    <a:pt x="0" y="115"/>
                    <a:pt x="0" y="218"/>
                  </a:cubicBezTo>
                  <a:lnTo>
                    <a:pt x="0" y="6156"/>
                  </a:lnTo>
                  <a:cubicBezTo>
                    <a:pt x="0" y="6252"/>
                    <a:pt x="61" y="6331"/>
                    <a:pt x="166" y="6339"/>
                  </a:cubicBezTo>
                  <a:cubicBezTo>
                    <a:pt x="171" y="6340"/>
                    <a:pt x="176" y="6340"/>
                    <a:pt x="181" y="6340"/>
                  </a:cubicBezTo>
                  <a:cubicBezTo>
                    <a:pt x="280" y="6340"/>
                    <a:pt x="367" y="6256"/>
                    <a:pt x="367" y="6156"/>
                  </a:cubicBezTo>
                  <a:lnTo>
                    <a:pt x="367" y="5815"/>
                  </a:lnTo>
                  <a:lnTo>
                    <a:pt x="1485" y="5815"/>
                  </a:lnTo>
                  <a:lnTo>
                    <a:pt x="1485" y="6156"/>
                  </a:lnTo>
                  <a:cubicBezTo>
                    <a:pt x="1485" y="6252"/>
                    <a:pt x="1554" y="6331"/>
                    <a:pt x="1651" y="6339"/>
                  </a:cubicBezTo>
                  <a:cubicBezTo>
                    <a:pt x="1655" y="6340"/>
                    <a:pt x="1660" y="6340"/>
                    <a:pt x="1665" y="6340"/>
                  </a:cubicBezTo>
                  <a:cubicBezTo>
                    <a:pt x="1764" y="6340"/>
                    <a:pt x="1851" y="6256"/>
                    <a:pt x="1851" y="6156"/>
                  </a:cubicBezTo>
                  <a:lnTo>
                    <a:pt x="1851" y="5815"/>
                  </a:lnTo>
                  <a:lnTo>
                    <a:pt x="2978" y="5815"/>
                  </a:lnTo>
                  <a:lnTo>
                    <a:pt x="2978" y="6156"/>
                  </a:lnTo>
                  <a:cubicBezTo>
                    <a:pt x="2978" y="6252"/>
                    <a:pt x="3048" y="6331"/>
                    <a:pt x="3144" y="6339"/>
                  </a:cubicBezTo>
                  <a:cubicBezTo>
                    <a:pt x="3148" y="6340"/>
                    <a:pt x="3153" y="6340"/>
                    <a:pt x="3158" y="6340"/>
                  </a:cubicBezTo>
                  <a:cubicBezTo>
                    <a:pt x="3258" y="6340"/>
                    <a:pt x="3353" y="6256"/>
                    <a:pt x="3353" y="6156"/>
                  </a:cubicBezTo>
                  <a:lnTo>
                    <a:pt x="3353" y="5815"/>
                  </a:lnTo>
                  <a:lnTo>
                    <a:pt x="4462" y="5815"/>
                  </a:lnTo>
                  <a:lnTo>
                    <a:pt x="4462" y="6156"/>
                  </a:lnTo>
                  <a:cubicBezTo>
                    <a:pt x="4462" y="6252"/>
                    <a:pt x="4532" y="6331"/>
                    <a:pt x="4628" y="6339"/>
                  </a:cubicBezTo>
                  <a:cubicBezTo>
                    <a:pt x="4633" y="6340"/>
                    <a:pt x="4638" y="6340"/>
                    <a:pt x="4643" y="6340"/>
                  </a:cubicBezTo>
                  <a:cubicBezTo>
                    <a:pt x="4742" y="6340"/>
                    <a:pt x="4838" y="6256"/>
                    <a:pt x="4838" y="6156"/>
                  </a:cubicBezTo>
                  <a:lnTo>
                    <a:pt x="4838" y="5815"/>
                  </a:lnTo>
                  <a:lnTo>
                    <a:pt x="5955" y="5815"/>
                  </a:lnTo>
                  <a:lnTo>
                    <a:pt x="5955" y="6156"/>
                  </a:lnTo>
                  <a:cubicBezTo>
                    <a:pt x="5955" y="6252"/>
                    <a:pt x="6025" y="6331"/>
                    <a:pt x="6121" y="6339"/>
                  </a:cubicBezTo>
                  <a:cubicBezTo>
                    <a:pt x="6126" y="6340"/>
                    <a:pt x="6132" y="6340"/>
                    <a:pt x="6137" y="6340"/>
                  </a:cubicBezTo>
                  <a:cubicBezTo>
                    <a:pt x="6243" y="6340"/>
                    <a:pt x="6331" y="6256"/>
                    <a:pt x="6331" y="6156"/>
                  </a:cubicBezTo>
                  <a:lnTo>
                    <a:pt x="6331" y="192"/>
                  </a:lnTo>
                  <a:cubicBezTo>
                    <a:pt x="6322" y="79"/>
                    <a:pt x="6243" y="0"/>
                    <a:pt x="61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9"/>
            <p:cNvSpPr/>
            <p:nvPr/>
          </p:nvSpPr>
          <p:spPr>
            <a:xfrm>
              <a:off x="5956768" y="2219824"/>
              <a:ext cx="93263" cy="91117"/>
            </a:xfrm>
            <a:custGeom>
              <a:rect b="b" l="l" r="r" t="t"/>
              <a:pathLst>
                <a:path extrusionOk="0" h="1826" w="1869">
                  <a:moveTo>
                    <a:pt x="952" y="725"/>
                  </a:moveTo>
                  <a:cubicBezTo>
                    <a:pt x="1048" y="725"/>
                    <a:pt x="1135" y="812"/>
                    <a:pt x="1135" y="908"/>
                  </a:cubicBezTo>
                  <a:cubicBezTo>
                    <a:pt x="1135" y="1004"/>
                    <a:pt x="1048" y="1092"/>
                    <a:pt x="952" y="1092"/>
                  </a:cubicBezTo>
                  <a:cubicBezTo>
                    <a:pt x="847" y="1092"/>
                    <a:pt x="760" y="1004"/>
                    <a:pt x="760" y="908"/>
                  </a:cubicBezTo>
                  <a:cubicBezTo>
                    <a:pt x="760" y="812"/>
                    <a:pt x="847" y="725"/>
                    <a:pt x="952" y="725"/>
                  </a:cubicBezTo>
                  <a:close/>
                  <a:moveTo>
                    <a:pt x="184" y="0"/>
                  </a:moveTo>
                  <a:cubicBezTo>
                    <a:pt x="88" y="0"/>
                    <a:pt x="0" y="87"/>
                    <a:pt x="0" y="192"/>
                  </a:cubicBezTo>
                  <a:lnTo>
                    <a:pt x="0" y="1642"/>
                  </a:lnTo>
                  <a:cubicBezTo>
                    <a:pt x="0" y="1738"/>
                    <a:pt x="88" y="1825"/>
                    <a:pt x="184" y="1825"/>
                  </a:cubicBezTo>
                  <a:lnTo>
                    <a:pt x="1677" y="1825"/>
                  </a:lnTo>
                  <a:cubicBezTo>
                    <a:pt x="1781" y="1825"/>
                    <a:pt x="1869" y="1738"/>
                    <a:pt x="1869" y="1642"/>
                  </a:cubicBezTo>
                  <a:lnTo>
                    <a:pt x="1869" y="192"/>
                  </a:lnTo>
                  <a:cubicBezTo>
                    <a:pt x="1869" y="87"/>
                    <a:pt x="1790" y="0"/>
                    <a:pt x="16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59"/>
          <p:cNvGrpSpPr/>
          <p:nvPr/>
        </p:nvGrpSpPr>
        <p:grpSpPr>
          <a:xfrm>
            <a:off x="6932652" y="1973589"/>
            <a:ext cx="304142" cy="315470"/>
            <a:chOff x="6179424" y="2101311"/>
            <a:chExt cx="304142" cy="315470"/>
          </a:xfrm>
        </p:grpSpPr>
        <p:sp>
          <p:nvSpPr>
            <p:cNvPr id="1615" name="Google Shape;1615;p59"/>
            <p:cNvSpPr/>
            <p:nvPr/>
          </p:nvSpPr>
          <p:spPr>
            <a:xfrm>
              <a:off x="6179424" y="2195423"/>
              <a:ext cx="74551" cy="71058"/>
            </a:xfrm>
            <a:custGeom>
              <a:rect b="b" l="l" r="r" t="t"/>
              <a:pathLst>
                <a:path extrusionOk="0" h="1424" w="1494">
                  <a:moveTo>
                    <a:pt x="183" y="0"/>
                  </a:moveTo>
                  <a:cubicBezTo>
                    <a:pt x="87" y="0"/>
                    <a:pt x="0" y="87"/>
                    <a:pt x="0" y="184"/>
                  </a:cubicBezTo>
                  <a:lnTo>
                    <a:pt x="0" y="1423"/>
                  </a:lnTo>
                  <a:cubicBezTo>
                    <a:pt x="210" y="1345"/>
                    <a:pt x="358" y="1144"/>
                    <a:pt x="358" y="908"/>
                  </a:cubicBezTo>
                  <a:cubicBezTo>
                    <a:pt x="358" y="803"/>
                    <a:pt x="445" y="716"/>
                    <a:pt x="550" y="716"/>
                  </a:cubicBezTo>
                  <a:lnTo>
                    <a:pt x="943" y="716"/>
                  </a:lnTo>
                  <a:cubicBezTo>
                    <a:pt x="1039" y="716"/>
                    <a:pt x="1126" y="795"/>
                    <a:pt x="1126" y="908"/>
                  </a:cubicBezTo>
                  <a:cubicBezTo>
                    <a:pt x="1126" y="1144"/>
                    <a:pt x="1275" y="1345"/>
                    <a:pt x="1484" y="1423"/>
                  </a:cubicBezTo>
                  <a:lnTo>
                    <a:pt x="1484" y="184"/>
                  </a:lnTo>
                  <a:cubicBezTo>
                    <a:pt x="1493" y="87"/>
                    <a:pt x="1406" y="0"/>
                    <a:pt x="13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9"/>
            <p:cNvSpPr/>
            <p:nvPr/>
          </p:nvSpPr>
          <p:spPr>
            <a:xfrm>
              <a:off x="6179424" y="2344875"/>
              <a:ext cx="74551" cy="71906"/>
            </a:xfrm>
            <a:custGeom>
              <a:rect b="b" l="l" r="r" t="t"/>
              <a:pathLst>
                <a:path extrusionOk="0" h="1441" w="1494">
                  <a:moveTo>
                    <a:pt x="0" y="0"/>
                  </a:moveTo>
                  <a:lnTo>
                    <a:pt x="0" y="1249"/>
                  </a:lnTo>
                  <a:cubicBezTo>
                    <a:pt x="0" y="1354"/>
                    <a:pt x="87" y="1441"/>
                    <a:pt x="183" y="1441"/>
                  </a:cubicBezTo>
                  <a:lnTo>
                    <a:pt x="1310" y="1441"/>
                  </a:lnTo>
                  <a:cubicBezTo>
                    <a:pt x="1406" y="1441"/>
                    <a:pt x="1493" y="1354"/>
                    <a:pt x="1493" y="1249"/>
                  </a:cubicBezTo>
                  <a:lnTo>
                    <a:pt x="1493" y="0"/>
                  </a:lnTo>
                  <a:cubicBezTo>
                    <a:pt x="1275" y="87"/>
                    <a:pt x="1126" y="280"/>
                    <a:pt x="1126" y="524"/>
                  </a:cubicBezTo>
                  <a:cubicBezTo>
                    <a:pt x="1126" y="620"/>
                    <a:pt x="1039" y="707"/>
                    <a:pt x="934" y="707"/>
                  </a:cubicBezTo>
                  <a:lnTo>
                    <a:pt x="541" y="707"/>
                  </a:lnTo>
                  <a:cubicBezTo>
                    <a:pt x="445" y="707"/>
                    <a:pt x="358" y="620"/>
                    <a:pt x="358" y="524"/>
                  </a:cubicBezTo>
                  <a:cubicBezTo>
                    <a:pt x="358" y="280"/>
                    <a:pt x="210" y="7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9"/>
            <p:cNvSpPr/>
            <p:nvPr/>
          </p:nvSpPr>
          <p:spPr>
            <a:xfrm>
              <a:off x="6179424" y="2249864"/>
              <a:ext cx="74101" cy="111576"/>
            </a:xfrm>
            <a:custGeom>
              <a:rect b="b" l="l" r="r" t="t"/>
              <a:pathLst>
                <a:path extrusionOk="0" h="2236" w="1485">
                  <a:moveTo>
                    <a:pt x="707" y="1"/>
                  </a:moveTo>
                  <a:cubicBezTo>
                    <a:pt x="637" y="359"/>
                    <a:pt x="358" y="629"/>
                    <a:pt x="0" y="708"/>
                  </a:cubicBezTo>
                  <a:lnTo>
                    <a:pt x="0" y="1529"/>
                  </a:lnTo>
                  <a:cubicBezTo>
                    <a:pt x="349" y="1607"/>
                    <a:pt x="637" y="1887"/>
                    <a:pt x="707" y="2236"/>
                  </a:cubicBezTo>
                  <a:lnTo>
                    <a:pt x="777" y="2236"/>
                  </a:lnTo>
                  <a:cubicBezTo>
                    <a:pt x="856" y="1878"/>
                    <a:pt x="1126" y="1607"/>
                    <a:pt x="1484" y="1529"/>
                  </a:cubicBezTo>
                  <a:lnTo>
                    <a:pt x="1484" y="708"/>
                  </a:lnTo>
                  <a:cubicBezTo>
                    <a:pt x="1126" y="629"/>
                    <a:pt x="856" y="359"/>
                    <a:pt x="7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9"/>
            <p:cNvSpPr/>
            <p:nvPr/>
          </p:nvSpPr>
          <p:spPr>
            <a:xfrm>
              <a:off x="6272638" y="2156650"/>
              <a:ext cx="92415" cy="204390"/>
            </a:xfrm>
            <a:custGeom>
              <a:rect b="b" l="l" r="r" t="t"/>
              <a:pathLst>
                <a:path extrusionOk="0" h="4096" w="1852">
                  <a:moveTo>
                    <a:pt x="1" y="0"/>
                  </a:moveTo>
                  <a:lnTo>
                    <a:pt x="1" y="4095"/>
                  </a:lnTo>
                  <a:lnTo>
                    <a:pt x="1852" y="4095"/>
                  </a:lnTo>
                  <a:lnTo>
                    <a:pt x="18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9"/>
            <p:cNvSpPr/>
            <p:nvPr/>
          </p:nvSpPr>
          <p:spPr>
            <a:xfrm>
              <a:off x="6272638" y="2379705"/>
              <a:ext cx="92415" cy="37076"/>
            </a:xfrm>
            <a:custGeom>
              <a:rect b="b" l="l" r="r" t="t"/>
              <a:pathLst>
                <a:path extrusionOk="0" h="743" w="1852">
                  <a:moveTo>
                    <a:pt x="1" y="1"/>
                  </a:moveTo>
                  <a:lnTo>
                    <a:pt x="1" y="551"/>
                  </a:lnTo>
                  <a:cubicBezTo>
                    <a:pt x="1" y="664"/>
                    <a:pt x="79" y="743"/>
                    <a:pt x="184" y="743"/>
                  </a:cubicBezTo>
                  <a:lnTo>
                    <a:pt x="1668" y="743"/>
                  </a:lnTo>
                  <a:cubicBezTo>
                    <a:pt x="1764" y="743"/>
                    <a:pt x="1852" y="656"/>
                    <a:pt x="1852" y="551"/>
                  </a:cubicBezTo>
                  <a:lnTo>
                    <a:pt x="18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9"/>
            <p:cNvSpPr/>
            <p:nvPr/>
          </p:nvSpPr>
          <p:spPr>
            <a:xfrm>
              <a:off x="6271790" y="2101311"/>
              <a:ext cx="92814" cy="37076"/>
            </a:xfrm>
            <a:custGeom>
              <a:rect b="b" l="l" r="r" t="t"/>
              <a:pathLst>
                <a:path extrusionOk="0" h="743" w="1860">
                  <a:moveTo>
                    <a:pt x="192" y="0"/>
                  </a:moveTo>
                  <a:cubicBezTo>
                    <a:pt x="96" y="0"/>
                    <a:pt x="0" y="87"/>
                    <a:pt x="0" y="184"/>
                  </a:cubicBezTo>
                  <a:lnTo>
                    <a:pt x="0" y="742"/>
                  </a:lnTo>
                  <a:lnTo>
                    <a:pt x="1860" y="742"/>
                  </a:lnTo>
                  <a:lnTo>
                    <a:pt x="1860" y="184"/>
                  </a:lnTo>
                  <a:cubicBezTo>
                    <a:pt x="1860" y="87"/>
                    <a:pt x="1781" y="0"/>
                    <a:pt x="16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9"/>
            <p:cNvSpPr/>
            <p:nvPr/>
          </p:nvSpPr>
          <p:spPr>
            <a:xfrm>
              <a:off x="6439954" y="2116531"/>
              <a:ext cx="42315" cy="33633"/>
            </a:xfrm>
            <a:custGeom>
              <a:rect b="b" l="l" r="r" t="t"/>
              <a:pathLst>
                <a:path extrusionOk="0" h="674" w="848">
                  <a:moveTo>
                    <a:pt x="1" y="1"/>
                  </a:moveTo>
                  <a:cubicBezTo>
                    <a:pt x="44" y="1"/>
                    <a:pt x="79" y="9"/>
                    <a:pt x="114" y="44"/>
                  </a:cubicBezTo>
                  <a:lnTo>
                    <a:pt x="847" y="673"/>
                  </a:lnTo>
                  <a:lnTo>
                    <a:pt x="847" y="184"/>
                  </a:lnTo>
                  <a:cubicBezTo>
                    <a:pt x="847" y="88"/>
                    <a:pt x="769" y="1"/>
                    <a:pt x="6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9"/>
            <p:cNvSpPr/>
            <p:nvPr/>
          </p:nvSpPr>
          <p:spPr>
            <a:xfrm>
              <a:off x="6383317" y="2116531"/>
              <a:ext cx="42315" cy="33633"/>
            </a:xfrm>
            <a:custGeom>
              <a:rect b="b" l="l" r="r" t="t"/>
              <a:pathLst>
                <a:path extrusionOk="0" h="674" w="848">
                  <a:moveTo>
                    <a:pt x="184" y="1"/>
                  </a:moveTo>
                  <a:cubicBezTo>
                    <a:pt x="88" y="1"/>
                    <a:pt x="0" y="88"/>
                    <a:pt x="0" y="184"/>
                  </a:cubicBezTo>
                  <a:lnTo>
                    <a:pt x="0" y="673"/>
                  </a:lnTo>
                  <a:lnTo>
                    <a:pt x="725" y="44"/>
                  </a:lnTo>
                  <a:cubicBezTo>
                    <a:pt x="760" y="18"/>
                    <a:pt x="804" y="1"/>
                    <a:pt x="8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9"/>
            <p:cNvSpPr/>
            <p:nvPr/>
          </p:nvSpPr>
          <p:spPr>
            <a:xfrm>
              <a:off x="6440403" y="2382749"/>
              <a:ext cx="42315" cy="34032"/>
            </a:xfrm>
            <a:custGeom>
              <a:rect b="b" l="l" r="r" t="t"/>
              <a:pathLst>
                <a:path extrusionOk="0" h="682" w="848">
                  <a:moveTo>
                    <a:pt x="847" y="1"/>
                  </a:moveTo>
                  <a:lnTo>
                    <a:pt x="123" y="638"/>
                  </a:lnTo>
                  <a:cubicBezTo>
                    <a:pt x="88" y="664"/>
                    <a:pt x="44" y="682"/>
                    <a:pt x="0" y="682"/>
                  </a:cubicBezTo>
                  <a:lnTo>
                    <a:pt x="664" y="682"/>
                  </a:lnTo>
                  <a:cubicBezTo>
                    <a:pt x="760" y="682"/>
                    <a:pt x="847" y="595"/>
                    <a:pt x="847" y="490"/>
                  </a:cubicBezTo>
                  <a:lnTo>
                    <a:pt x="8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9"/>
            <p:cNvSpPr/>
            <p:nvPr/>
          </p:nvSpPr>
          <p:spPr>
            <a:xfrm>
              <a:off x="6383317" y="2382749"/>
              <a:ext cx="42315" cy="34032"/>
            </a:xfrm>
            <a:custGeom>
              <a:rect b="b" l="l" r="r" t="t"/>
              <a:pathLst>
                <a:path extrusionOk="0" h="682" w="848">
                  <a:moveTo>
                    <a:pt x="0" y="1"/>
                  </a:moveTo>
                  <a:lnTo>
                    <a:pt x="0" y="490"/>
                  </a:lnTo>
                  <a:cubicBezTo>
                    <a:pt x="0" y="595"/>
                    <a:pt x="88" y="682"/>
                    <a:pt x="184" y="682"/>
                  </a:cubicBezTo>
                  <a:lnTo>
                    <a:pt x="847" y="682"/>
                  </a:lnTo>
                  <a:cubicBezTo>
                    <a:pt x="804" y="682"/>
                    <a:pt x="760" y="664"/>
                    <a:pt x="725" y="638"/>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9"/>
            <p:cNvSpPr/>
            <p:nvPr/>
          </p:nvSpPr>
          <p:spPr>
            <a:xfrm>
              <a:off x="6383766" y="2134844"/>
              <a:ext cx="99800" cy="262773"/>
            </a:xfrm>
            <a:custGeom>
              <a:rect b="b" l="l" r="r" t="t"/>
              <a:pathLst>
                <a:path extrusionOk="0" h="5266" w="2000">
                  <a:moveTo>
                    <a:pt x="1319" y="1712"/>
                  </a:moveTo>
                  <a:cubicBezTo>
                    <a:pt x="1432" y="1729"/>
                    <a:pt x="1502" y="1808"/>
                    <a:pt x="1502" y="1904"/>
                  </a:cubicBezTo>
                  <a:cubicBezTo>
                    <a:pt x="1502" y="2000"/>
                    <a:pt x="1415" y="2087"/>
                    <a:pt x="1319" y="2087"/>
                  </a:cubicBezTo>
                  <a:lnTo>
                    <a:pt x="638" y="2087"/>
                  </a:lnTo>
                  <a:cubicBezTo>
                    <a:pt x="542" y="2087"/>
                    <a:pt x="463" y="2026"/>
                    <a:pt x="454" y="1921"/>
                  </a:cubicBezTo>
                  <a:cubicBezTo>
                    <a:pt x="445" y="1817"/>
                    <a:pt x="533" y="1712"/>
                    <a:pt x="638" y="1712"/>
                  </a:cubicBezTo>
                  <a:close/>
                  <a:moveTo>
                    <a:pt x="1327" y="2454"/>
                  </a:moveTo>
                  <a:cubicBezTo>
                    <a:pt x="1432" y="2454"/>
                    <a:pt x="1502" y="2524"/>
                    <a:pt x="1519" y="2620"/>
                  </a:cubicBezTo>
                  <a:cubicBezTo>
                    <a:pt x="1519" y="2742"/>
                    <a:pt x="1441" y="2830"/>
                    <a:pt x="1327" y="2830"/>
                  </a:cubicBezTo>
                  <a:lnTo>
                    <a:pt x="655" y="2830"/>
                  </a:lnTo>
                  <a:cubicBezTo>
                    <a:pt x="559" y="2830"/>
                    <a:pt x="480" y="2768"/>
                    <a:pt x="472" y="2664"/>
                  </a:cubicBezTo>
                  <a:cubicBezTo>
                    <a:pt x="454" y="2559"/>
                    <a:pt x="542" y="2454"/>
                    <a:pt x="655" y="2454"/>
                  </a:cubicBezTo>
                  <a:close/>
                  <a:moveTo>
                    <a:pt x="1327" y="3205"/>
                  </a:moveTo>
                  <a:cubicBezTo>
                    <a:pt x="1432" y="3205"/>
                    <a:pt x="1502" y="3266"/>
                    <a:pt x="1519" y="3362"/>
                  </a:cubicBezTo>
                  <a:cubicBezTo>
                    <a:pt x="1519" y="3476"/>
                    <a:pt x="1441" y="3572"/>
                    <a:pt x="1327" y="3572"/>
                  </a:cubicBezTo>
                  <a:lnTo>
                    <a:pt x="655" y="3572"/>
                  </a:lnTo>
                  <a:cubicBezTo>
                    <a:pt x="559" y="3572"/>
                    <a:pt x="480" y="3511"/>
                    <a:pt x="472" y="3406"/>
                  </a:cubicBezTo>
                  <a:cubicBezTo>
                    <a:pt x="454" y="3301"/>
                    <a:pt x="542" y="3205"/>
                    <a:pt x="655" y="3205"/>
                  </a:cubicBezTo>
                  <a:close/>
                  <a:moveTo>
                    <a:pt x="917" y="0"/>
                  </a:moveTo>
                  <a:lnTo>
                    <a:pt x="0" y="804"/>
                  </a:lnTo>
                  <a:lnTo>
                    <a:pt x="0" y="4462"/>
                  </a:lnTo>
                  <a:lnTo>
                    <a:pt x="917" y="5266"/>
                  </a:lnTo>
                  <a:lnTo>
                    <a:pt x="1083" y="5266"/>
                  </a:lnTo>
                  <a:lnTo>
                    <a:pt x="2000" y="4462"/>
                  </a:lnTo>
                  <a:lnTo>
                    <a:pt x="2000" y="804"/>
                  </a:lnTo>
                  <a:lnTo>
                    <a:pt x="108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 name="Google Shape;1626;p59"/>
          <p:cNvGrpSpPr/>
          <p:nvPr/>
        </p:nvGrpSpPr>
        <p:grpSpPr>
          <a:xfrm>
            <a:off x="7662277" y="1973589"/>
            <a:ext cx="311129" cy="315469"/>
            <a:chOff x="6669147" y="2101311"/>
            <a:chExt cx="311129" cy="315469"/>
          </a:xfrm>
        </p:grpSpPr>
        <p:sp>
          <p:nvSpPr>
            <p:cNvPr id="1627" name="Google Shape;1627;p59"/>
            <p:cNvSpPr/>
            <p:nvPr/>
          </p:nvSpPr>
          <p:spPr>
            <a:xfrm>
              <a:off x="6943201" y="2210243"/>
              <a:ext cx="37076" cy="56686"/>
            </a:xfrm>
            <a:custGeom>
              <a:rect b="b" l="l" r="r" t="t"/>
              <a:pathLst>
                <a:path extrusionOk="0" h="1136" w="743">
                  <a:moveTo>
                    <a:pt x="551" y="0"/>
                  </a:moveTo>
                  <a:cubicBezTo>
                    <a:pt x="455" y="0"/>
                    <a:pt x="367" y="87"/>
                    <a:pt x="367" y="183"/>
                  </a:cubicBezTo>
                  <a:lnTo>
                    <a:pt x="367" y="384"/>
                  </a:lnTo>
                  <a:lnTo>
                    <a:pt x="0" y="384"/>
                  </a:lnTo>
                  <a:lnTo>
                    <a:pt x="0" y="751"/>
                  </a:lnTo>
                  <a:lnTo>
                    <a:pt x="367" y="751"/>
                  </a:lnTo>
                  <a:lnTo>
                    <a:pt x="367" y="952"/>
                  </a:lnTo>
                  <a:cubicBezTo>
                    <a:pt x="367" y="1048"/>
                    <a:pt x="437" y="1126"/>
                    <a:pt x="533" y="1135"/>
                  </a:cubicBezTo>
                  <a:cubicBezTo>
                    <a:pt x="538" y="1136"/>
                    <a:pt x="543" y="1136"/>
                    <a:pt x="548" y="1136"/>
                  </a:cubicBezTo>
                  <a:cubicBezTo>
                    <a:pt x="647" y="1136"/>
                    <a:pt x="734" y="1052"/>
                    <a:pt x="734" y="952"/>
                  </a:cubicBezTo>
                  <a:lnTo>
                    <a:pt x="734" y="183"/>
                  </a:lnTo>
                  <a:cubicBezTo>
                    <a:pt x="743" y="87"/>
                    <a:pt x="655" y="0"/>
                    <a:pt x="5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9"/>
            <p:cNvSpPr/>
            <p:nvPr/>
          </p:nvSpPr>
          <p:spPr>
            <a:xfrm>
              <a:off x="6756723" y="2278607"/>
              <a:ext cx="91117" cy="23603"/>
            </a:xfrm>
            <a:custGeom>
              <a:rect b="b" l="l" r="r" t="t"/>
              <a:pathLst>
                <a:path extrusionOk="0" h="473" w="1826">
                  <a:moveTo>
                    <a:pt x="0" y="1"/>
                  </a:moveTo>
                  <a:cubicBezTo>
                    <a:pt x="210" y="298"/>
                    <a:pt x="550" y="472"/>
                    <a:pt x="908" y="472"/>
                  </a:cubicBezTo>
                  <a:cubicBezTo>
                    <a:pt x="1275" y="472"/>
                    <a:pt x="1616" y="298"/>
                    <a:pt x="18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9"/>
            <p:cNvSpPr/>
            <p:nvPr/>
          </p:nvSpPr>
          <p:spPr>
            <a:xfrm>
              <a:off x="6669147" y="2278208"/>
              <a:ext cx="268861" cy="138572"/>
            </a:xfrm>
            <a:custGeom>
              <a:rect b="b" l="l" r="r" t="t"/>
              <a:pathLst>
                <a:path extrusionOk="0" h="2777" w="5388">
                  <a:moveTo>
                    <a:pt x="1188" y="1179"/>
                  </a:moveTo>
                  <a:cubicBezTo>
                    <a:pt x="1284" y="1179"/>
                    <a:pt x="1371" y="1266"/>
                    <a:pt x="1371" y="1362"/>
                  </a:cubicBezTo>
                  <a:cubicBezTo>
                    <a:pt x="1371" y="1467"/>
                    <a:pt x="1284" y="1554"/>
                    <a:pt x="1188" y="1554"/>
                  </a:cubicBezTo>
                  <a:cubicBezTo>
                    <a:pt x="1092" y="1554"/>
                    <a:pt x="1004" y="1467"/>
                    <a:pt x="1004" y="1362"/>
                  </a:cubicBezTo>
                  <a:cubicBezTo>
                    <a:pt x="1004" y="1266"/>
                    <a:pt x="1092" y="1179"/>
                    <a:pt x="1188" y="1179"/>
                  </a:cubicBezTo>
                  <a:close/>
                  <a:moveTo>
                    <a:pt x="1921" y="1179"/>
                  </a:moveTo>
                  <a:cubicBezTo>
                    <a:pt x="2017" y="1179"/>
                    <a:pt x="2105" y="1266"/>
                    <a:pt x="2105" y="1362"/>
                  </a:cubicBezTo>
                  <a:cubicBezTo>
                    <a:pt x="2105" y="1467"/>
                    <a:pt x="2026" y="1554"/>
                    <a:pt x="1921" y="1554"/>
                  </a:cubicBezTo>
                  <a:cubicBezTo>
                    <a:pt x="1825" y="1554"/>
                    <a:pt x="1738" y="1467"/>
                    <a:pt x="1738" y="1362"/>
                  </a:cubicBezTo>
                  <a:cubicBezTo>
                    <a:pt x="1738" y="1266"/>
                    <a:pt x="1816" y="1179"/>
                    <a:pt x="1921" y="1179"/>
                  </a:cubicBezTo>
                  <a:close/>
                  <a:moveTo>
                    <a:pt x="2663" y="1179"/>
                  </a:moveTo>
                  <a:cubicBezTo>
                    <a:pt x="2759" y="1179"/>
                    <a:pt x="2847" y="1266"/>
                    <a:pt x="2847" y="1362"/>
                  </a:cubicBezTo>
                  <a:cubicBezTo>
                    <a:pt x="2847" y="1467"/>
                    <a:pt x="2759" y="1554"/>
                    <a:pt x="2663" y="1554"/>
                  </a:cubicBezTo>
                  <a:cubicBezTo>
                    <a:pt x="2559" y="1554"/>
                    <a:pt x="2471" y="1467"/>
                    <a:pt x="2471" y="1362"/>
                  </a:cubicBezTo>
                  <a:cubicBezTo>
                    <a:pt x="2480" y="1258"/>
                    <a:pt x="2567" y="1179"/>
                    <a:pt x="2663" y="1179"/>
                  </a:cubicBezTo>
                  <a:close/>
                  <a:moveTo>
                    <a:pt x="3406" y="1179"/>
                  </a:moveTo>
                  <a:cubicBezTo>
                    <a:pt x="3502" y="1179"/>
                    <a:pt x="3589" y="1266"/>
                    <a:pt x="3589" y="1362"/>
                  </a:cubicBezTo>
                  <a:cubicBezTo>
                    <a:pt x="3589" y="1467"/>
                    <a:pt x="3510" y="1554"/>
                    <a:pt x="3406" y="1554"/>
                  </a:cubicBezTo>
                  <a:cubicBezTo>
                    <a:pt x="3310" y="1554"/>
                    <a:pt x="3222" y="1467"/>
                    <a:pt x="3222" y="1362"/>
                  </a:cubicBezTo>
                  <a:cubicBezTo>
                    <a:pt x="3222" y="1266"/>
                    <a:pt x="3310" y="1179"/>
                    <a:pt x="3406" y="1179"/>
                  </a:cubicBezTo>
                  <a:close/>
                  <a:moveTo>
                    <a:pt x="4148" y="1179"/>
                  </a:moveTo>
                  <a:cubicBezTo>
                    <a:pt x="4244" y="1179"/>
                    <a:pt x="4331" y="1266"/>
                    <a:pt x="4331" y="1362"/>
                  </a:cubicBezTo>
                  <a:cubicBezTo>
                    <a:pt x="4331" y="1467"/>
                    <a:pt x="4244" y="1554"/>
                    <a:pt x="4148" y="1554"/>
                  </a:cubicBezTo>
                  <a:cubicBezTo>
                    <a:pt x="4052" y="1554"/>
                    <a:pt x="3964" y="1467"/>
                    <a:pt x="3964" y="1362"/>
                  </a:cubicBezTo>
                  <a:cubicBezTo>
                    <a:pt x="3964" y="1266"/>
                    <a:pt x="4043" y="1179"/>
                    <a:pt x="4148" y="1179"/>
                  </a:cubicBezTo>
                  <a:close/>
                  <a:moveTo>
                    <a:pt x="1188" y="1930"/>
                  </a:moveTo>
                  <a:cubicBezTo>
                    <a:pt x="1284" y="1930"/>
                    <a:pt x="1371" y="2017"/>
                    <a:pt x="1371" y="2113"/>
                  </a:cubicBezTo>
                  <a:cubicBezTo>
                    <a:pt x="1371" y="2218"/>
                    <a:pt x="1284" y="2305"/>
                    <a:pt x="1188" y="2305"/>
                  </a:cubicBezTo>
                  <a:cubicBezTo>
                    <a:pt x="1092" y="2305"/>
                    <a:pt x="1004" y="2218"/>
                    <a:pt x="1004" y="2113"/>
                  </a:cubicBezTo>
                  <a:cubicBezTo>
                    <a:pt x="1004" y="2017"/>
                    <a:pt x="1092" y="1930"/>
                    <a:pt x="1188" y="1930"/>
                  </a:cubicBezTo>
                  <a:close/>
                  <a:moveTo>
                    <a:pt x="1921" y="1930"/>
                  </a:moveTo>
                  <a:cubicBezTo>
                    <a:pt x="2017" y="1930"/>
                    <a:pt x="2105" y="2017"/>
                    <a:pt x="2105" y="2113"/>
                  </a:cubicBezTo>
                  <a:cubicBezTo>
                    <a:pt x="2105" y="2218"/>
                    <a:pt x="2026" y="2305"/>
                    <a:pt x="1921" y="2305"/>
                  </a:cubicBezTo>
                  <a:cubicBezTo>
                    <a:pt x="1825" y="2305"/>
                    <a:pt x="1738" y="2218"/>
                    <a:pt x="1738" y="2113"/>
                  </a:cubicBezTo>
                  <a:cubicBezTo>
                    <a:pt x="1738" y="2017"/>
                    <a:pt x="1816" y="1930"/>
                    <a:pt x="1921" y="1930"/>
                  </a:cubicBezTo>
                  <a:close/>
                  <a:moveTo>
                    <a:pt x="2663" y="1930"/>
                  </a:moveTo>
                  <a:cubicBezTo>
                    <a:pt x="2759" y="1930"/>
                    <a:pt x="2847" y="2017"/>
                    <a:pt x="2847" y="2113"/>
                  </a:cubicBezTo>
                  <a:cubicBezTo>
                    <a:pt x="2847" y="2218"/>
                    <a:pt x="2768" y="2305"/>
                    <a:pt x="2663" y="2305"/>
                  </a:cubicBezTo>
                  <a:cubicBezTo>
                    <a:pt x="2567" y="2305"/>
                    <a:pt x="2471" y="2218"/>
                    <a:pt x="2471" y="2113"/>
                  </a:cubicBezTo>
                  <a:cubicBezTo>
                    <a:pt x="2471" y="2017"/>
                    <a:pt x="2559" y="1930"/>
                    <a:pt x="2663" y="1930"/>
                  </a:cubicBezTo>
                  <a:close/>
                  <a:moveTo>
                    <a:pt x="3406" y="1930"/>
                  </a:moveTo>
                  <a:cubicBezTo>
                    <a:pt x="3502" y="1930"/>
                    <a:pt x="3589" y="2017"/>
                    <a:pt x="3589" y="2113"/>
                  </a:cubicBezTo>
                  <a:cubicBezTo>
                    <a:pt x="3589" y="2218"/>
                    <a:pt x="3510" y="2305"/>
                    <a:pt x="3406" y="2305"/>
                  </a:cubicBezTo>
                  <a:cubicBezTo>
                    <a:pt x="3310" y="2305"/>
                    <a:pt x="3222" y="2218"/>
                    <a:pt x="3222" y="2113"/>
                  </a:cubicBezTo>
                  <a:cubicBezTo>
                    <a:pt x="3222" y="2017"/>
                    <a:pt x="3310" y="1930"/>
                    <a:pt x="3406" y="1930"/>
                  </a:cubicBezTo>
                  <a:close/>
                  <a:moveTo>
                    <a:pt x="4148" y="1930"/>
                  </a:moveTo>
                  <a:cubicBezTo>
                    <a:pt x="4244" y="1930"/>
                    <a:pt x="4331" y="2017"/>
                    <a:pt x="4331" y="2113"/>
                  </a:cubicBezTo>
                  <a:cubicBezTo>
                    <a:pt x="4331" y="2218"/>
                    <a:pt x="4244" y="2305"/>
                    <a:pt x="4148" y="2305"/>
                  </a:cubicBezTo>
                  <a:cubicBezTo>
                    <a:pt x="4052" y="2305"/>
                    <a:pt x="3964" y="2218"/>
                    <a:pt x="3964" y="2113"/>
                  </a:cubicBezTo>
                  <a:cubicBezTo>
                    <a:pt x="3964" y="2017"/>
                    <a:pt x="4043" y="1930"/>
                    <a:pt x="4148" y="1930"/>
                  </a:cubicBezTo>
                  <a:close/>
                  <a:moveTo>
                    <a:pt x="568" y="0"/>
                  </a:moveTo>
                  <a:lnTo>
                    <a:pt x="9" y="1904"/>
                  </a:lnTo>
                  <a:cubicBezTo>
                    <a:pt x="9" y="1921"/>
                    <a:pt x="0" y="1930"/>
                    <a:pt x="0" y="1956"/>
                  </a:cubicBezTo>
                  <a:lnTo>
                    <a:pt x="0" y="2585"/>
                  </a:lnTo>
                  <a:cubicBezTo>
                    <a:pt x="0" y="2690"/>
                    <a:pt x="88" y="2777"/>
                    <a:pt x="184" y="2777"/>
                  </a:cubicBezTo>
                  <a:lnTo>
                    <a:pt x="5204" y="2777"/>
                  </a:lnTo>
                  <a:cubicBezTo>
                    <a:pt x="5300" y="2777"/>
                    <a:pt x="5388" y="2690"/>
                    <a:pt x="5388" y="2585"/>
                  </a:cubicBezTo>
                  <a:lnTo>
                    <a:pt x="5388" y="1956"/>
                  </a:lnTo>
                  <a:cubicBezTo>
                    <a:pt x="5388" y="1930"/>
                    <a:pt x="5388" y="1921"/>
                    <a:pt x="5379" y="1904"/>
                  </a:cubicBezTo>
                  <a:lnTo>
                    <a:pt x="4803" y="9"/>
                  </a:lnTo>
                  <a:lnTo>
                    <a:pt x="4017" y="9"/>
                  </a:lnTo>
                  <a:cubicBezTo>
                    <a:pt x="4017" y="18"/>
                    <a:pt x="3999" y="35"/>
                    <a:pt x="3999" y="35"/>
                  </a:cubicBezTo>
                  <a:cubicBezTo>
                    <a:pt x="3886" y="280"/>
                    <a:pt x="3685" y="480"/>
                    <a:pt x="3458" y="638"/>
                  </a:cubicBezTo>
                  <a:cubicBezTo>
                    <a:pt x="3231" y="777"/>
                    <a:pt x="2952" y="856"/>
                    <a:pt x="2681" y="856"/>
                  </a:cubicBezTo>
                  <a:cubicBezTo>
                    <a:pt x="2402" y="856"/>
                    <a:pt x="2122" y="777"/>
                    <a:pt x="1895" y="620"/>
                  </a:cubicBezTo>
                  <a:cubicBezTo>
                    <a:pt x="1659" y="472"/>
                    <a:pt x="1467" y="262"/>
                    <a:pt x="1354" y="9"/>
                  </a:cubicBezTo>
                  <a:lnTo>
                    <a:pt x="13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9"/>
            <p:cNvSpPr/>
            <p:nvPr/>
          </p:nvSpPr>
          <p:spPr>
            <a:xfrm>
              <a:off x="6680026" y="2217180"/>
              <a:ext cx="244460" cy="43213"/>
            </a:xfrm>
            <a:custGeom>
              <a:rect b="b" l="l" r="r" t="t"/>
              <a:pathLst>
                <a:path extrusionOk="0" h="866" w="4899">
                  <a:moveTo>
                    <a:pt x="184" y="1"/>
                  </a:moveTo>
                  <a:cubicBezTo>
                    <a:pt x="88" y="1"/>
                    <a:pt x="1" y="88"/>
                    <a:pt x="1" y="184"/>
                  </a:cubicBezTo>
                  <a:lnTo>
                    <a:pt x="1" y="682"/>
                  </a:lnTo>
                  <a:cubicBezTo>
                    <a:pt x="1" y="778"/>
                    <a:pt x="88" y="865"/>
                    <a:pt x="184" y="865"/>
                  </a:cubicBezTo>
                  <a:lnTo>
                    <a:pt x="4716" y="865"/>
                  </a:lnTo>
                  <a:cubicBezTo>
                    <a:pt x="4812" y="865"/>
                    <a:pt x="4899" y="778"/>
                    <a:pt x="4899" y="682"/>
                  </a:cubicBezTo>
                  <a:lnTo>
                    <a:pt x="4899" y="184"/>
                  </a:lnTo>
                  <a:cubicBezTo>
                    <a:pt x="4899" y="88"/>
                    <a:pt x="4812" y="1"/>
                    <a:pt x="47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9"/>
            <p:cNvSpPr/>
            <p:nvPr/>
          </p:nvSpPr>
          <p:spPr>
            <a:xfrm>
              <a:off x="6719696" y="2101311"/>
              <a:ext cx="165618" cy="97654"/>
            </a:xfrm>
            <a:custGeom>
              <a:rect b="b" l="l" r="r" t="t"/>
              <a:pathLst>
                <a:path extrusionOk="0" h="1957" w="3319">
                  <a:moveTo>
                    <a:pt x="2192" y="428"/>
                  </a:moveTo>
                  <a:cubicBezTo>
                    <a:pt x="2297" y="428"/>
                    <a:pt x="2366" y="489"/>
                    <a:pt x="2384" y="585"/>
                  </a:cubicBezTo>
                  <a:cubicBezTo>
                    <a:pt x="2393" y="699"/>
                    <a:pt x="2305" y="795"/>
                    <a:pt x="2192" y="795"/>
                  </a:cubicBezTo>
                  <a:lnTo>
                    <a:pt x="1092" y="795"/>
                  </a:lnTo>
                  <a:cubicBezTo>
                    <a:pt x="996" y="795"/>
                    <a:pt x="917" y="734"/>
                    <a:pt x="908" y="629"/>
                  </a:cubicBezTo>
                  <a:cubicBezTo>
                    <a:pt x="900" y="515"/>
                    <a:pt x="987" y="428"/>
                    <a:pt x="1092" y="428"/>
                  </a:cubicBezTo>
                  <a:close/>
                  <a:moveTo>
                    <a:pt x="2393" y="1153"/>
                  </a:moveTo>
                  <a:cubicBezTo>
                    <a:pt x="2489" y="1153"/>
                    <a:pt x="2567" y="1223"/>
                    <a:pt x="2576" y="1319"/>
                  </a:cubicBezTo>
                  <a:cubicBezTo>
                    <a:pt x="2585" y="1441"/>
                    <a:pt x="2497" y="1528"/>
                    <a:pt x="2393" y="1528"/>
                  </a:cubicBezTo>
                  <a:lnTo>
                    <a:pt x="917" y="1528"/>
                  </a:lnTo>
                  <a:cubicBezTo>
                    <a:pt x="821" y="1528"/>
                    <a:pt x="742" y="1458"/>
                    <a:pt x="734" y="1362"/>
                  </a:cubicBezTo>
                  <a:cubicBezTo>
                    <a:pt x="725" y="1257"/>
                    <a:pt x="812" y="1153"/>
                    <a:pt x="917" y="1153"/>
                  </a:cubicBezTo>
                  <a:close/>
                  <a:moveTo>
                    <a:pt x="184" y="0"/>
                  </a:moveTo>
                  <a:cubicBezTo>
                    <a:pt x="87" y="0"/>
                    <a:pt x="0" y="87"/>
                    <a:pt x="0" y="184"/>
                  </a:cubicBezTo>
                  <a:lnTo>
                    <a:pt x="0" y="1956"/>
                  </a:lnTo>
                  <a:lnTo>
                    <a:pt x="3318" y="1956"/>
                  </a:lnTo>
                  <a:lnTo>
                    <a:pt x="3318" y="184"/>
                  </a:lnTo>
                  <a:cubicBezTo>
                    <a:pt x="3318" y="87"/>
                    <a:pt x="3231" y="0"/>
                    <a:pt x="3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59"/>
          <p:cNvGrpSpPr/>
          <p:nvPr/>
        </p:nvGrpSpPr>
        <p:grpSpPr>
          <a:xfrm>
            <a:off x="1167755" y="2545770"/>
            <a:ext cx="315920" cy="306388"/>
            <a:chOff x="2161737" y="2559646"/>
            <a:chExt cx="315920" cy="306388"/>
          </a:xfrm>
        </p:grpSpPr>
        <p:sp>
          <p:nvSpPr>
            <p:cNvPr id="1633" name="Google Shape;1633;p59"/>
            <p:cNvSpPr/>
            <p:nvPr/>
          </p:nvSpPr>
          <p:spPr>
            <a:xfrm>
              <a:off x="2174362" y="2824118"/>
              <a:ext cx="73253" cy="41916"/>
            </a:xfrm>
            <a:custGeom>
              <a:rect b="b" l="l" r="r" t="t"/>
              <a:pathLst>
                <a:path extrusionOk="0" h="840" w="1468">
                  <a:moveTo>
                    <a:pt x="1" y="1"/>
                  </a:moveTo>
                  <a:lnTo>
                    <a:pt x="1" y="376"/>
                  </a:lnTo>
                  <a:cubicBezTo>
                    <a:pt x="1" y="630"/>
                    <a:pt x="201" y="839"/>
                    <a:pt x="455" y="839"/>
                  </a:cubicBezTo>
                  <a:lnTo>
                    <a:pt x="1013" y="839"/>
                  </a:lnTo>
                  <a:cubicBezTo>
                    <a:pt x="1258" y="839"/>
                    <a:pt x="1468" y="630"/>
                    <a:pt x="1468" y="376"/>
                  </a:cubicBezTo>
                  <a:lnTo>
                    <a:pt x="1468" y="53"/>
                  </a:lnTo>
                  <a:lnTo>
                    <a:pt x="498" y="53"/>
                  </a:lnTo>
                  <a:cubicBezTo>
                    <a:pt x="332" y="53"/>
                    <a:pt x="158" y="45"/>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9"/>
            <p:cNvSpPr/>
            <p:nvPr/>
          </p:nvSpPr>
          <p:spPr>
            <a:xfrm>
              <a:off x="2273265" y="2737890"/>
              <a:ext cx="92864" cy="18762"/>
            </a:xfrm>
            <a:custGeom>
              <a:rect b="b" l="l" r="r" t="t"/>
              <a:pathLst>
                <a:path extrusionOk="0" h="376" w="1861">
                  <a:moveTo>
                    <a:pt x="184" y="0"/>
                  </a:moveTo>
                  <a:cubicBezTo>
                    <a:pt x="88" y="0"/>
                    <a:pt x="1" y="87"/>
                    <a:pt x="1" y="183"/>
                  </a:cubicBezTo>
                  <a:lnTo>
                    <a:pt x="1" y="375"/>
                  </a:lnTo>
                  <a:lnTo>
                    <a:pt x="1861" y="375"/>
                  </a:lnTo>
                  <a:lnTo>
                    <a:pt x="1861" y="183"/>
                  </a:lnTo>
                  <a:cubicBezTo>
                    <a:pt x="1861" y="87"/>
                    <a:pt x="1773" y="0"/>
                    <a:pt x="16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9"/>
            <p:cNvSpPr/>
            <p:nvPr/>
          </p:nvSpPr>
          <p:spPr>
            <a:xfrm>
              <a:off x="2445821" y="2737890"/>
              <a:ext cx="31836" cy="18762"/>
            </a:xfrm>
            <a:custGeom>
              <a:rect b="b" l="l" r="r" t="t"/>
              <a:pathLst>
                <a:path extrusionOk="0" h="376" w="638">
                  <a:moveTo>
                    <a:pt x="0" y="0"/>
                  </a:moveTo>
                  <a:lnTo>
                    <a:pt x="0" y="375"/>
                  </a:lnTo>
                  <a:lnTo>
                    <a:pt x="638" y="375"/>
                  </a:lnTo>
                  <a:lnTo>
                    <a:pt x="6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9"/>
            <p:cNvSpPr/>
            <p:nvPr/>
          </p:nvSpPr>
          <p:spPr>
            <a:xfrm>
              <a:off x="2161737" y="2737890"/>
              <a:ext cx="31437" cy="18762"/>
            </a:xfrm>
            <a:custGeom>
              <a:rect b="b" l="l" r="r" t="t"/>
              <a:pathLst>
                <a:path extrusionOk="0" h="376" w="630">
                  <a:moveTo>
                    <a:pt x="0" y="0"/>
                  </a:moveTo>
                  <a:lnTo>
                    <a:pt x="0" y="375"/>
                  </a:lnTo>
                  <a:lnTo>
                    <a:pt x="629" y="375"/>
                  </a:lnTo>
                  <a:lnTo>
                    <a:pt x="62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9"/>
            <p:cNvSpPr/>
            <p:nvPr/>
          </p:nvSpPr>
          <p:spPr>
            <a:xfrm>
              <a:off x="2161737" y="2676413"/>
              <a:ext cx="315518" cy="132085"/>
            </a:xfrm>
            <a:custGeom>
              <a:rect b="b" l="l" r="r" t="t"/>
              <a:pathLst>
                <a:path extrusionOk="0" h="2647" w="6323">
                  <a:moveTo>
                    <a:pt x="3903" y="865"/>
                  </a:moveTo>
                  <a:cubicBezTo>
                    <a:pt x="4209" y="865"/>
                    <a:pt x="4462" y="1110"/>
                    <a:pt x="4462" y="1415"/>
                  </a:cubicBezTo>
                  <a:lnTo>
                    <a:pt x="4462" y="1791"/>
                  </a:lnTo>
                  <a:cubicBezTo>
                    <a:pt x="4462" y="1896"/>
                    <a:pt x="4375" y="1974"/>
                    <a:pt x="4279" y="1974"/>
                  </a:cubicBezTo>
                  <a:lnTo>
                    <a:pt x="2052" y="1974"/>
                  </a:lnTo>
                  <a:cubicBezTo>
                    <a:pt x="1948" y="1974"/>
                    <a:pt x="1869" y="1887"/>
                    <a:pt x="1869" y="1791"/>
                  </a:cubicBezTo>
                  <a:lnTo>
                    <a:pt x="1869" y="1415"/>
                  </a:lnTo>
                  <a:cubicBezTo>
                    <a:pt x="1869" y="1110"/>
                    <a:pt x="2113" y="865"/>
                    <a:pt x="2419" y="865"/>
                  </a:cubicBezTo>
                  <a:close/>
                  <a:moveTo>
                    <a:pt x="3161" y="1"/>
                  </a:moveTo>
                  <a:cubicBezTo>
                    <a:pt x="2140" y="1"/>
                    <a:pt x="1179" y="141"/>
                    <a:pt x="585" y="368"/>
                  </a:cubicBezTo>
                  <a:cubicBezTo>
                    <a:pt x="350" y="472"/>
                    <a:pt x="175" y="647"/>
                    <a:pt x="79" y="865"/>
                  </a:cubicBezTo>
                  <a:lnTo>
                    <a:pt x="821" y="865"/>
                  </a:lnTo>
                  <a:cubicBezTo>
                    <a:pt x="917" y="865"/>
                    <a:pt x="1005" y="953"/>
                    <a:pt x="1005" y="1049"/>
                  </a:cubicBezTo>
                  <a:lnTo>
                    <a:pt x="1005" y="1791"/>
                  </a:lnTo>
                  <a:cubicBezTo>
                    <a:pt x="1005" y="1887"/>
                    <a:pt x="917" y="1974"/>
                    <a:pt x="821" y="1974"/>
                  </a:cubicBezTo>
                  <a:lnTo>
                    <a:pt x="0" y="1974"/>
                  </a:lnTo>
                  <a:lnTo>
                    <a:pt x="0" y="2096"/>
                  </a:lnTo>
                  <a:cubicBezTo>
                    <a:pt x="0" y="2262"/>
                    <a:pt x="44" y="2393"/>
                    <a:pt x="140" y="2489"/>
                  </a:cubicBezTo>
                  <a:cubicBezTo>
                    <a:pt x="306" y="2647"/>
                    <a:pt x="568" y="2647"/>
                    <a:pt x="830" y="2647"/>
                  </a:cubicBezTo>
                  <a:lnTo>
                    <a:pt x="5580" y="2647"/>
                  </a:lnTo>
                  <a:cubicBezTo>
                    <a:pt x="5816" y="2647"/>
                    <a:pt x="6034" y="2638"/>
                    <a:pt x="6174" y="2489"/>
                  </a:cubicBezTo>
                  <a:cubicBezTo>
                    <a:pt x="6278" y="2402"/>
                    <a:pt x="6322" y="2262"/>
                    <a:pt x="6322" y="2096"/>
                  </a:cubicBezTo>
                  <a:lnTo>
                    <a:pt x="6322" y="1974"/>
                  </a:lnTo>
                  <a:lnTo>
                    <a:pt x="5501" y="1974"/>
                  </a:lnTo>
                  <a:cubicBezTo>
                    <a:pt x="5414" y="1974"/>
                    <a:pt x="5327" y="1896"/>
                    <a:pt x="5327" y="1791"/>
                  </a:cubicBezTo>
                  <a:lnTo>
                    <a:pt x="5327" y="1049"/>
                  </a:lnTo>
                  <a:cubicBezTo>
                    <a:pt x="5327" y="953"/>
                    <a:pt x="5414" y="865"/>
                    <a:pt x="5510" y="865"/>
                  </a:cubicBezTo>
                  <a:lnTo>
                    <a:pt x="6252" y="865"/>
                  </a:lnTo>
                  <a:cubicBezTo>
                    <a:pt x="6156" y="621"/>
                    <a:pt x="5955" y="437"/>
                    <a:pt x="5693" y="350"/>
                  </a:cubicBezTo>
                  <a:cubicBezTo>
                    <a:pt x="4881" y="62"/>
                    <a:pt x="3414" y="1"/>
                    <a:pt x="31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9"/>
            <p:cNvSpPr/>
            <p:nvPr/>
          </p:nvSpPr>
          <p:spPr>
            <a:xfrm>
              <a:off x="2391329" y="2824118"/>
              <a:ext cx="73702" cy="41916"/>
            </a:xfrm>
            <a:custGeom>
              <a:rect b="b" l="l" r="r" t="t"/>
              <a:pathLst>
                <a:path extrusionOk="0" h="840" w="1477">
                  <a:moveTo>
                    <a:pt x="1477" y="1"/>
                  </a:moveTo>
                  <a:cubicBezTo>
                    <a:pt x="1311" y="45"/>
                    <a:pt x="1136" y="53"/>
                    <a:pt x="988" y="53"/>
                  </a:cubicBezTo>
                  <a:lnTo>
                    <a:pt x="1" y="53"/>
                  </a:lnTo>
                  <a:lnTo>
                    <a:pt x="1" y="376"/>
                  </a:lnTo>
                  <a:cubicBezTo>
                    <a:pt x="1" y="630"/>
                    <a:pt x="210" y="839"/>
                    <a:pt x="464" y="839"/>
                  </a:cubicBezTo>
                  <a:lnTo>
                    <a:pt x="1014" y="839"/>
                  </a:lnTo>
                  <a:cubicBezTo>
                    <a:pt x="1267" y="839"/>
                    <a:pt x="1477" y="630"/>
                    <a:pt x="1477" y="376"/>
                  </a:cubicBezTo>
                  <a:lnTo>
                    <a:pt x="1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9"/>
            <p:cNvSpPr/>
            <p:nvPr/>
          </p:nvSpPr>
          <p:spPr>
            <a:xfrm>
              <a:off x="2192676" y="2604556"/>
              <a:ext cx="249700" cy="70159"/>
            </a:xfrm>
            <a:custGeom>
              <a:rect b="b" l="l" r="r" t="t"/>
              <a:pathLst>
                <a:path extrusionOk="0" h="1406" w="5004">
                  <a:moveTo>
                    <a:pt x="1293" y="0"/>
                  </a:moveTo>
                  <a:cubicBezTo>
                    <a:pt x="943" y="0"/>
                    <a:pt x="638" y="184"/>
                    <a:pt x="472" y="498"/>
                  </a:cubicBezTo>
                  <a:cubicBezTo>
                    <a:pt x="315" y="803"/>
                    <a:pt x="158" y="1100"/>
                    <a:pt x="0" y="1406"/>
                  </a:cubicBezTo>
                  <a:cubicBezTo>
                    <a:pt x="638" y="1188"/>
                    <a:pt x="1563" y="1065"/>
                    <a:pt x="2541" y="1065"/>
                  </a:cubicBezTo>
                  <a:cubicBezTo>
                    <a:pt x="2559" y="1065"/>
                    <a:pt x="4017" y="1100"/>
                    <a:pt x="5004" y="1371"/>
                  </a:cubicBezTo>
                  <a:cubicBezTo>
                    <a:pt x="4986" y="1354"/>
                    <a:pt x="4977" y="1327"/>
                    <a:pt x="4969" y="1301"/>
                  </a:cubicBezTo>
                  <a:cubicBezTo>
                    <a:pt x="4855" y="1030"/>
                    <a:pt x="4750" y="777"/>
                    <a:pt x="4619" y="498"/>
                  </a:cubicBezTo>
                  <a:cubicBezTo>
                    <a:pt x="4453" y="184"/>
                    <a:pt x="4148" y="0"/>
                    <a:pt x="37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9"/>
            <p:cNvSpPr/>
            <p:nvPr/>
          </p:nvSpPr>
          <p:spPr>
            <a:xfrm>
              <a:off x="2295071" y="2559646"/>
              <a:ext cx="48403" cy="26647"/>
            </a:xfrm>
            <a:custGeom>
              <a:rect b="b" l="l" r="r" t="t"/>
              <a:pathLst>
                <a:path extrusionOk="0" h="534" w="970">
                  <a:moveTo>
                    <a:pt x="0" y="1"/>
                  </a:moveTo>
                  <a:lnTo>
                    <a:pt x="0" y="533"/>
                  </a:lnTo>
                  <a:lnTo>
                    <a:pt x="969" y="533"/>
                  </a:lnTo>
                  <a:lnTo>
                    <a:pt x="9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9"/>
            <p:cNvSpPr/>
            <p:nvPr/>
          </p:nvSpPr>
          <p:spPr>
            <a:xfrm>
              <a:off x="2242327" y="2559646"/>
              <a:ext cx="34481" cy="28393"/>
            </a:xfrm>
            <a:custGeom>
              <a:rect b="b" l="l" r="r" t="t"/>
              <a:pathLst>
                <a:path extrusionOk="0" h="569" w="691">
                  <a:moveTo>
                    <a:pt x="367" y="1"/>
                  </a:moveTo>
                  <a:cubicBezTo>
                    <a:pt x="167" y="1"/>
                    <a:pt x="1" y="167"/>
                    <a:pt x="1" y="376"/>
                  </a:cubicBezTo>
                  <a:lnTo>
                    <a:pt x="1" y="568"/>
                  </a:lnTo>
                  <a:cubicBezTo>
                    <a:pt x="97" y="551"/>
                    <a:pt x="184" y="533"/>
                    <a:pt x="289" y="533"/>
                  </a:cubicBezTo>
                  <a:lnTo>
                    <a:pt x="691" y="533"/>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9"/>
            <p:cNvSpPr/>
            <p:nvPr/>
          </p:nvSpPr>
          <p:spPr>
            <a:xfrm>
              <a:off x="2362138" y="2559646"/>
              <a:ext cx="34481" cy="28393"/>
            </a:xfrm>
            <a:custGeom>
              <a:rect b="b" l="l" r="r" t="t"/>
              <a:pathLst>
                <a:path extrusionOk="0" h="569" w="691">
                  <a:moveTo>
                    <a:pt x="1" y="1"/>
                  </a:moveTo>
                  <a:lnTo>
                    <a:pt x="1" y="542"/>
                  </a:lnTo>
                  <a:lnTo>
                    <a:pt x="403" y="542"/>
                  </a:lnTo>
                  <a:cubicBezTo>
                    <a:pt x="420" y="541"/>
                    <a:pt x="438" y="540"/>
                    <a:pt x="456" y="540"/>
                  </a:cubicBezTo>
                  <a:cubicBezTo>
                    <a:pt x="536" y="540"/>
                    <a:pt x="619" y="554"/>
                    <a:pt x="691" y="568"/>
                  </a:cubicBezTo>
                  <a:lnTo>
                    <a:pt x="691" y="376"/>
                  </a:lnTo>
                  <a:cubicBezTo>
                    <a:pt x="691" y="167"/>
                    <a:pt x="525" y="1"/>
                    <a:pt x="3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59"/>
          <p:cNvGrpSpPr/>
          <p:nvPr/>
        </p:nvGrpSpPr>
        <p:grpSpPr>
          <a:xfrm>
            <a:off x="1910663" y="2554952"/>
            <a:ext cx="315518" cy="288023"/>
            <a:chOff x="2604404" y="2540933"/>
            <a:chExt cx="315518" cy="288023"/>
          </a:xfrm>
        </p:grpSpPr>
        <p:sp>
          <p:nvSpPr>
            <p:cNvPr id="1644" name="Google Shape;1644;p59"/>
            <p:cNvSpPr/>
            <p:nvPr/>
          </p:nvSpPr>
          <p:spPr>
            <a:xfrm>
              <a:off x="2696770" y="2717830"/>
              <a:ext cx="18812" cy="18363"/>
            </a:xfrm>
            <a:custGeom>
              <a:rect b="b" l="l" r="r" t="t"/>
              <a:pathLst>
                <a:path extrusionOk="0" h="368" w="377">
                  <a:moveTo>
                    <a:pt x="1" y="0"/>
                  </a:moveTo>
                  <a:lnTo>
                    <a:pt x="1" y="192"/>
                  </a:lnTo>
                  <a:cubicBezTo>
                    <a:pt x="9" y="297"/>
                    <a:pt x="79" y="367"/>
                    <a:pt x="184" y="367"/>
                  </a:cubicBezTo>
                  <a:lnTo>
                    <a:pt x="202" y="367"/>
                  </a:lnTo>
                  <a:cubicBezTo>
                    <a:pt x="298" y="367"/>
                    <a:pt x="376" y="289"/>
                    <a:pt x="376" y="192"/>
                  </a:cubicBezTo>
                  <a:lnTo>
                    <a:pt x="37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9"/>
            <p:cNvSpPr/>
            <p:nvPr/>
          </p:nvSpPr>
          <p:spPr>
            <a:xfrm>
              <a:off x="2812689" y="2685994"/>
              <a:ext cx="9631" cy="13124"/>
            </a:xfrm>
            <a:custGeom>
              <a:rect b="b" l="l" r="r" t="t"/>
              <a:pathLst>
                <a:path extrusionOk="0" h="263" w="193">
                  <a:moveTo>
                    <a:pt x="96" y="1"/>
                  </a:moveTo>
                  <a:lnTo>
                    <a:pt x="0" y="263"/>
                  </a:lnTo>
                  <a:lnTo>
                    <a:pt x="192" y="263"/>
                  </a:lnTo>
                  <a:lnTo>
                    <a:pt x="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9"/>
            <p:cNvSpPr/>
            <p:nvPr/>
          </p:nvSpPr>
          <p:spPr>
            <a:xfrm>
              <a:off x="2702010" y="2685994"/>
              <a:ext cx="9631" cy="13124"/>
            </a:xfrm>
            <a:custGeom>
              <a:rect b="b" l="l" r="r" t="t"/>
              <a:pathLst>
                <a:path extrusionOk="0" h="263" w="193">
                  <a:moveTo>
                    <a:pt x="97" y="1"/>
                  </a:moveTo>
                  <a:lnTo>
                    <a:pt x="1" y="263"/>
                  </a:lnTo>
                  <a:lnTo>
                    <a:pt x="193" y="263"/>
                  </a:lnTo>
                  <a:lnTo>
                    <a:pt x="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9"/>
            <p:cNvSpPr/>
            <p:nvPr/>
          </p:nvSpPr>
          <p:spPr>
            <a:xfrm>
              <a:off x="2604404" y="2540933"/>
              <a:ext cx="315518" cy="288023"/>
            </a:xfrm>
            <a:custGeom>
              <a:rect b="b" l="l" r="r" t="t"/>
              <a:pathLst>
                <a:path extrusionOk="0" h="5772" w="6323">
                  <a:moveTo>
                    <a:pt x="3162" y="1613"/>
                  </a:moveTo>
                  <a:cubicBezTo>
                    <a:pt x="3257" y="1613"/>
                    <a:pt x="3345" y="1695"/>
                    <a:pt x="3345" y="1799"/>
                  </a:cubicBezTo>
                  <a:lnTo>
                    <a:pt x="3345" y="2201"/>
                  </a:lnTo>
                  <a:lnTo>
                    <a:pt x="4305" y="2201"/>
                  </a:lnTo>
                  <a:cubicBezTo>
                    <a:pt x="4366" y="2209"/>
                    <a:pt x="4419" y="2253"/>
                    <a:pt x="4445" y="2323"/>
                  </a:cubicBezTo>
                  <a:lnTo>
                    <a:pt x="4803" y="3283"/>
                  </a:lnTo>
                  <a:cubicBezTo>
                    <a:pt x="4812" y="3301"/>
                    <a:pt x="4812" y="3327"/>
                    <a:pt x="4812" y="3345"/>
                  </a:cubicBezTo>
                  <a:lnTo>
                    <a:pt x="4812" y="3737"/>
                  </a:lnTo>
                  <a:lnTo>
                    <a:pt x="4829" y="3737"/>
                  </a:lnTo>
                  <a:cubicBezTo>
                    <a:pt x="4829" y="3860"/>
                    <a:pt x="4794" y="3964"/>
                    <a:pt x="4716" y="4069"/>
                  </a:cubicBezTo>
                  <a:cubicBezTo>
                    <a:pt x="4606" y="4214"/>
                    <a:pt x="4445" y="4279"/>
                    <a:pt x="4284" y="4279"/>
                  </a:cubicBezTo>
                  <a:cubicBezTo>
                    <a:pt x="3998" y="4279"/>
                    <a:pt x="3712" y="4073"/>
                    <a:pt x="3712" y="3737"/>
                  </a:cubicBezTo>
                  <a:lnTo>
                    <a:pt x="3712" y="3362"/>
                  </a:lnTo>
                  <a:cubicBezTo>
                    <a:pt x="3712" y="3327"/>
                    <a:pt x="3720" y="3301"/>
                    <a:pt x="3738" y="3275"/>
                  </a:cubicBezTo>
                  <a:cubicBezTo>
                    <a:pt x="3738" y="3257"/>
                    <a:pt x="3738" y="3257"/>
                    <a:pt x="3747" y="3249"/>
                  </a:cubicBezTo>
                  <a:lnTo>
                    <a:pt x="4008" y="2576"/>
                  </a:lnTo>
                  <a:lnTo>
                    <a:pt x="3345" y="2576"/>
                  </a:lnTo>
                  <a:lnTo>
                    <a:pt x="3345" y="4523"/>
                  </a:lnTo>
                  <a:lnTo>
                    <a:pt x="3607" y="4523"/>
                  </a:lnTo>
                  <a:cubicBezTo>
                    <a:pt x="3703" y="4523"/>
                    <a:pt x="3781" y="4593"/>
                    <a:pt x="3790" y="4689"/>
                  </a:cubicBezTo>
                  <a:cubicBezTo>
                    <a:pt x="3799" y="4803"/>
                    <a:pt x="3712" y="4899"/>
                    <a:pt x="3607" y="4899"/>
                  </a:cubicBezTo>
                  <a:lnTo>
                    <a:pt x="2699" y="4899"/>
                  </a:lnTo>
                  <a:cubicBezTo>
                    <a:pt x="2603" y="4899"/>
                    <a:pt x="2524" y="4829"/>
                    <a:pt x="2515" y="4733"/>
                  </a:cubicBezTo>
                  <a:cubicBezTo>
                    <a:pt x="2498" y="4628"/>
                    <a:pt x="2585" y="4523"/>
                    <a:pt x="2699" y="4523"/>
                  </a:cubicBezTo>
                  <a:lnTo>
                    <a:pt x="2969" y="4523"/>
                  </a:lnTo>
                  <a:lnTo>
                    <a:pt x="2969" y="2576"/>
                  </a:lnTo>
                  <a:lnTo>
                    <a:pt x="2315" y="2576"/>
                  </a:lnTo>
                  <a:lnTo>
                    <a:pt x="2585" y="3283"/>
                  </a:lnTo>
                  <a:cubicBezTo>
                    <a:pt x="2603" y="3301"/>
                    <a:pt x="2603" y="3327"/>
                    <a:pt x="2603" y="3345"/>
                  </a:cubicBezTo>
                  <a:lnTo>
                    <a:pt x="2603" y="3729"/>
                  </a:lnTo>
                  <a:cubicBezTo>
                    <a:pt x="2603" y="3851"/>
                    <a:pt x="2559" y="3964"/>
                    <a:pt x="2480" y="4069"/>
                  </a:cubicBezTo>
                  <a:cubicBezTo>
                    <a:pt x="2372" y="4208"/>
                    <a:pt x="2216" y="4271"/>
                    <a:pt x="2060" y="4271"/>
                  </a:cubicBezTo>
                  <a:cubicBezTo>
                    <a:pt x="1773" y="4271"/>
                    <a:pt x="1485" y="4062"/>
                    <a:pt x="1485" y="3729"/>
                  </a:cubicBezTo>
                  <a:lnTo>
                    <a:pt x="1485" y="3345"/>
                  </a:lnTo>
                  <a:cubicBezTo>
                    <a:pt x="1485" y="3310"/>
                    <a:pt x="1494" y="3292"/>
                    <a:pt x="1511" y="3257"/>
                  </a:cubicBezTo>
                  <a:cubicBezTo>
                    <a:pt x="1511" y="3249"/>
                    <a:pt x="1511" y="3249"/>
                    <a:pt x="1520" y="3240"/>
                  </a:cubicBezTo>
                  <a:lnTo>
                    <a:pt x="1878" y="2305"/>
                  </a:lnTo>
                  <a:cubicBezTo>
                    <a:pt x="1904" y="2244"/>
                    <a:pt x="1957" y="2209"/>
                    <a:pt x="2018" y="2201"/>
                  </a:cubicBezTo>
                  <a:cubicBezTo>
                    <a:pt x="2035" y="2201"/>
                    <a:pt x="2053" y="2192"/>
                    <a:pt x="2061" y="2192"/>
                  </a:cubicBezTo>
                  <a:lnTo>
                    <a:pt x="2969" y="2192"/>
                  </a:lnTo>
                  <a:lnTo>
                    <a:pt x="2969" y="1799"/>
                  </a:lnTo>
                  <a:cubicBezTo>
                    <a:pt x="2969" y="1703"/>
                    <a:pt x="3039" y="1624"/>
                    <a:pt x="3135" y="1616"/>
                  </a:cubicBezTo>
                  <a:cubicBezTo>
                    <a:pt x="3144" y="1614"/>
                    <a:pt x="3153" y="1613"/>
                    <a:pt x="3162" y="1613"/>
                  </a:cubicBezTo>
                  <a:close/>
                  <a:moveTo>
                    <a:pt x="184" y="0"/>
                  </a:moveTo>
                  <a:cubicBezTo>
                    <a:pt x="88" y="0"/>
                    <a:pt x="1" y="88"/>
                    <a:pt x="1" y="184"/>
                  </a:cubicBezTo>
                  <a:lnTo>
                    <a:pt x="1" y="5589"/>
                  </a:lnTo>
                  <a:cubicBezTo>
                    <a:pt x="1" y="5685"/>
                    <a:pt x="88" y="5772"/>
                    <a:pt x="184" y="5772"/>
                  </a:cubicBezTo>
                  <a:lnTo>
                    <a:pt x="6130" y="5772"/>
                  </a:lnTo>
                  <a:cubicBezTo>
                    <a:pt x="6209" y="5772"/>
                    <a:pt x="6287" y="5728"/>
                    <a:pt x="6305" y="5641"/>
                  </a:cubicBezTo>
                  <a:cubicBezTo>
                    <a:pt x="6322" y="5615"/>
                    <a:pt x="6322" y="5597"/>
                    <a:pt x="6322" y="5589"/>
                  </a:cubicBezTo>
                  <a:lnTo>
                    <a:pt x="6322" y="943"/>
                  </a:lnTo>
                  <a:cubicBezTo>
                    <a:pt x="6322" y="839"/>
                    <a:pt x="6235" y="760"/>
                    <a:pt x="6139" y="760"/>
                  </a:cubicBezTo>
                  <a:lnTo>
                    <a:pt x="2175" y="760"/>
                  </a:lnTo>
                  <a:lnTo>
                    <a:pt x="1537" y="61"/>
                  </a:lnTo>
                  <a:cubicBezTo>
                    <a:pt x="1502" y="18"/>
                    <a:pt x="1450" y="0"/>
                    <a:pt x="139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9"/>
            <p:cNvSpPr/>
            <p:nvPr/>
          </p:nvSpPr>
          <p:spPr>
            <a:xfrm>
              <a:off x="2808348" y="2717830"/>
              <a:ext cx="18313" cy="18363"/>
            </a:xfrm>
            <a:custGeom>
              <a:rect b="b" l="l" r="r" t="t"/>
              <a:pathLst>
                <a:path extrusionOk="0" h="368" w="367">
                  <a:moveTo>
                    <a:pt x="0" y="0"/>
                  </a:moveTo>
                  <a:lnTo>
                    <a:pt x="0" y="192"/>
                  </a:lnTo>
                  <a:cubicBezTo>
                    <a:pt x="0" y="297"/>
                    <a:pt x="70" y="367"/>
                    <a:pt x="175" y="367"/>
                  </a:cubicBezTo>
                  <a:lnTo>
                    <a:pt x="192" y="367"/>
                  </a:lnTo>
                  <a:cubicBezTo>
                    <a:pt x="288" y="367"/>
                    <a:pt x="367" y="289"/>
                    <a:pt x="367" y="192"/>
                  </a:cubicBezTo>
                  <a:lnTo>
                    <a:pt x="3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59"/>
          <p:cNvGrpSpPr/>
          <p:nvPr/>
        </p:nvGrpSpPr>
        <p:grpSpPr>
          <a:xfrm>
            <a:off x="2653170" y="2541430"/>
            <a:ext cx="241019" cy="315069"/>
            <a:chOff x="3075415" y="2567081"/>
            <a:chExt cx="241019" cy="315069"/>
          </a:xfrm>
        </p:grpSpPr>
        <p:sp>
          <p:nvSpPr>
            <p:cNvPr id="1650" name="Google Shape;1650;p59"/>
            <p:cNvSpPr/>
            <p:nvPr/>
          </p:nvSpPr>
          <p:spPr>
            <a:xfrm>
              <a:off x="3257103" y="2589287"/>
              <a:ext cx="35778" cy="35778"/>
            </a:xfrm>
            <a:custGeom>
              <a:rect b="b" l="l" r="r" t="t"/>
              <a:pathLst>
                <a:path extrusionOk="0" h="717" w="717">
                  <a:moveTo>
                    <a:pt x="1" y="1"/>
                  </a:moveTo>
                  <a:lnTo>
                    <a:pt x="1" y="717"/>
                  </a:lnTo>
                  <a:lnTo>
                    <a:pt x="717" y="717"/>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9"/>
            <p:cNvSpPr/>
            <p:nvPr/>
          </p:nvSpPr>
          <p:spPr>
            <a:xfrm>
              <a:off x="3260596" y="2567081"/>
              <a:ext cx="55838" cy="55389"/>
            </a:xfrm>
            <a:custGeom>
              <a:rect b="b" l="l" r="r" t="t"/>
              <a:pathLst>
                <a:path extrusionOk="0" h="1110" w="1119">
                  <a:moveTo>
                    <a:pt x="0" y="0"/>
                  </a:moveTo>
                  <a:lnTo>
                    <a:pt x="1118" y="1109"/>
                  </a:lnTo>
                  <a:lnTo>
                    <a:pt x="1118" y="184"/>
                  </a:lnTo>
                  <a:cubicBezTo>
                    <a:pt x="1118" y="88"/>
                    <a:pt x="1031" y="0"/>
                    <a:pt x="9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9"/>
            <p:cNvSpPr/>
            <p:nvPr/>
          </p:nvSpPr>
          <p:spPr>
            <a:xfrm>
              <a:off x="3131204" y="2745725"/>
              <a:ext cx="18313" cy="18313"/>
            </a:xfrm>
            <a:custGeom>
              <a:rect b="b" l="l" r="r" t="t"/>
              <a:pathLst>
                <a:path extrusionOk="0" h="367" w="367">
                  <a:moveTo>
                    <a:pt x="0" y="0"/>
                  </a:moveTo>
                  <a:lnTo>
                    <a:pt x="0" y="192"/>
                  </a:lnTo>
                  <a:cubicBezTo>
                    <a:pt x="9" y="288"/>
                    <a:pt x="87" y="367"/>
                    <a:pt x="175" y="367"/>
                  </a:cubicBezTo>
                  <a:lnTo>
                    <a:pt x="192" y="367"/>
                  </a:lnTo>
                  <a:cubicBezTo>
                    <a:pt x="288" y="367"/>
                    <a:pt x="367" y="288"/>
                    <a:pt x="367" y="192"/>
                  </a:cubicBezTo>
                  <a:lnTo>
                    <a:pt x="3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9"/>
            <p:cNvSpPr/>
            <p:nvPr/>
          </p:nvSpPr>
          <p:spPr>
            <a:xfrm>
              <a:off x="3247073" y="2713888"/>
              <a:ext cx="10080" cy="13124"/>
            </a:xfrm>
            <a:custGeom>
              <a:rect b="b" l="l" r="r" t="t"/>
              <a:pathLst>
                <a:path extrusionOk="0" h="263" w="202">
                  <a:moveTo>
                    <a:pt x="97" y="1"/>
                  </a:moveTo>
                  <a:lnTo>
                    <a:pt x="1" y="263"/>
                  </a:lnTo>
                  <a:lnTo>
                    <a:pt x="202" y="263"/>
                  </a:lnTo>
                  <a:lnTo>
                    <a:pt x="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9"/>
            <p:cNvSpPr/>
            <p:nvPr/>
          </p:nvSpPr>
          <p:spPr>
            <a:xfrm>
              <a:off x="3135994" y="2713888"/>
              <a:ext cx="10030" cy="13124"/>
            </a:xfrm>
            <a:custGeom>
              <a:rect b="b" l="l" r="r" t="t"/>
              <a:pathLst>
                <a:path extrusionOk="0" h="263" w="201">
                  <a:moveTo>
                    <a:pt x="96" y="1"/>
                  </a:moveTo>
                  <a:lnTo>
                    <a:pt x="0" y="263"/>
                  </a:lnTo>
                  <a:lnTo>
                    <a:pt x="201" y="263"/>
                  </a:lnTo>
                  <a:lnTo>
                    <a:pt x="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9"/>
            <p:cNvSpPr/>
            <p:nvPr/>
          </p:nvSpPr>
          <p:spPr>
            <a:xfrm>
              <a:off x="3075415" y="2567081"/>
              <a:ext cx="240568" cy="315069"/>
            </a:xfrm>
            <a:custGeom>
              <a:rect b="b" l="l" r="r" t="t"/>
              <a:pathLst>
                <a:path extrusionOk="0" h="6314" w="4821">
                  <a:moveTo>
                    <a:pt x="2420" y="1657"/>
                  </a:moveTo>
                  <a:cubicBezTo>
                    <a:pt x="2515" y="1657"/>
                    <a:pt x="2602" y="1739"/>
                    <a:pt x="2602" y="1843"/>
                  </a:cubicBezTo>
                  <a:lnTo>
                    <a:pt x="2602" y="2244"/>
                  </a:lnTo>
                  <a:lnTo>
                    <a:pt x="3563" y="2244"/>
                  </a:lnTo>
                  <a:cubicBezTo>
                    <a:pt x="3624" y="2253"/>
                    <a:pt x="3676" y="2297"/>
                    <a:pt x="3703" y="2367"/>
                  </a:cubicBezTo>
                  <a:lnTo>
                    <a:pt x="4061" y="3327"/>
                  </a:lnTo>
                  <a:cubicBezTo>
                    <a:pt x="4069" y="3344"/>
                    <a:pt x="4069" y="3371"/>
                    <a:pt x="4069" y="3388"/>
                  </a:cubicBezTo>
                  <a:lnTo>
                    <a:pt x="4069" y="3772"/>
                  </a:lnTo>
                  <a:lnTo>
                    <a:pt x="4087" y="3772"/>
                  </a:lnTo>
                  <a:cubicBezTo>
                    <a:pt x="4087" y="3895"/>
                    <a:pt x="4052" y="3999"/>
                    <a:pt x="3973" y="4095"/>
                  </a:cubicBezTo>
                  <a:cubicBezTo>
                    <a:pt x="3862" y="4245"/>
                    <a:pt x="3699" y="4312"/>
                    <a:pt x="3537" y="4312"/>
                  </a:cubicBezTo>
                  <a:cubicBezTo>
                    <a:pt x="3252" y="4312"/>
                    <a:pt x="2969" y="4106"/>
                    <a:pt x="2969" y="3772"/>
                  </a:cubicBezTo>
                  <a:lnTo>
                    <a:pt x="2969" y="3388"/>
                  </a:lnTo>
                  <a:cubicBezTo>
                    <a:pt x="2969" y="3362"/>
                    <a:pt x="2987" y="3336"/>
                    <a:pt x="2995" y="3301"/>
                  </a:cubicBezTo>
                  <a:cubicBezTo>
                    <a:pt x="2995" y="3292"/>
                    <a:pt x="2995" y="3292"/>
                    <a:pt x="3004" y="3283"/>
                  </a:cubicBezTo>
                  <a:lnTo>
                    <a:pt x="3266" y="2602"/>
                  </a:lnTo>
                  <a:lnTo>
                    <a:pt x="2602" y="2602"/>
                  </a:lnTo>
                  <a:lnTo>
                    <a:pt x="2602" y="4558"/>
                  </a:lnTo>
                  <a:lnTo>
                    <a:pt x="2864" y="4558"/>
                  </a:lnTo>
                  <a:cubicBezTo>
                    <a:pt x="2960" y="4558"/>
                    <a:pt x="3039" y="4619"/>
                    <a:pt x="3048" y="4724"/>
                  </a:cubicBezTo>
                  <a:cubicBezTo>
                    <a:pt x="3057" y="4829"/>
                    <a:pt x="2969" y="4934"/>
                    <a:pt x="2864" y="4934"/>
                  </a:cubicBezTo>
                  <a:lnTo>
                    <a:pt x="1956" y="4934"/>
                  </a:lnTo>
                  <a:cubicBezTo>
                    <a:pt x="1860" y="4934"/>
                    <a:pt x="1782" y="4864"/>
                    <a:pt x="1773" y="4768"/>
                  </a:cubicBezTo>
                  <a:cubicBezTo>
                    <a:pt x="1756" y="4654"/>
                    <a:pt x="1843" y="4558"/>
                    <a:pt x="1956" y="4558"/>
                  </a:cubicBezTo>
                  <a:lnTo>
                    <a:pt x="2227" y="4558"/>
                  </a:lnTo>
                  <a:lnTo>
                    <a:pt x="2227" y="2620"/>
                  </a:lnTo>
                  <a:lnTo>
                    <a:pt x="1572" y="2620"/>
                  </a:lnTo>
                  <a:lnTo>
                    <a:pt x="1843" y="3327"/>
                  </a:lnTo>
                  <a:cubicBezTo>
                    <a:pt x="1860" y="3344"/>
                    <a:pt x="1860" y="3371"/>
                    <a:pt x="1860" y="3388"/>
                  </a:cubicBezTo>
                  <a:lnTo>
                    <a:pt x="1860" y="3772"/>
                  </a:lnTo>
                  <a:cubicBezTo>
                    <a:pt x="1860" y="3895"/>
                    <a:pt x="1817" y="4017"/>
                    <a:pt x="1738" y="4113"/>
                  </a:cubicBezTo>
                  <a:cubicBezTo>
                    <a:pt x="1630" y="4252"/>
                    <a:pt x="1474" y="4314"/>
                    <a:pt x="1317" y="4314"/>
                  </a:cubicBezTo>
                  <a:cubicBezTo>
                    <a:pt x="1031" y="4314"/>
                    <a:pt x="743" y="4105"/>
                    <a:pt x="743" y="3772"/>
                  </a:cubicBezTo>
                  <a:lnTo>
                    <a:pt x="743" y="3388"/>
                  </a:lnTo>
                  <a:cubicBezTo>
                    <a:pt x="743" y="3362"/>
                    <a:pt x="751" y="3336"/>
                    <a:pt x="769" y="3301"/>
                  </a:cubicBezTo>
                  <a:cubicBezTo>
                    <a:pt x="769" y="3292"/>
                    <a:pt x="769" y="3292"/>
                    <a:pt x="778" y="3283"/>
                  </a:cubicBezTo>
                  <a:lnTo>
                    <a:pt x="1136" y="2349"/>
                  </a:lnTo>
                  <a:cubicBezTo>
                    <a:pt x="1162" y="2288"/>
                    <a:pt x="1214" y="2253"/>
                    <a:pt x="1275" y="2244"/>
                  </a:cubicBezTo>
                  <a:cubicBezTo>
                    <a:pt x="1293" y="2244"/>
                    <a:pt x="1310" y="2236"/>
                    <a:pt x="1319" y="2236"/>
                  </a:cubicBezTo>
                  <a:lnTo>
                    <a:pt x="2227" y="2236"/>
                  </a:lnTo>
                  <a:lnTo>
                    <a:pt x="2227" y="1843"/>
                  </a:lnTo>
                  <a:cubicBezTo>
                    <a:pt x="2227" y="1747"/>
                    <a:pt x="2297" y="1668"/>
                    <a:pt x="2393" y="1659"/>
                  </a:cubicBezTo>
                  <a:cubicBezTo>
                    <a:pt x="2402" y="1658"/>
                    <a:pt x="2411" y="1657"/>
                    <a:pt x="2420" y="1657"/>
                  </a:cubicBezTo>
                  <a:close/>
                  <a:moveTo>
                    <a:pt x="193" y="0"/>
                  </a:moveTo>
                  <a:cubicBezTo>
                    <a:pt x="88" y="0"/>
                    <a:pt x="0" y="88"/>
                    <a:pt x="0" y="184"/>
                  </a:cubicBezTo>
                  <a:lnTo>
                    <a:pt x="0" y="6130"/>
                  </a:lnTo>
                  <a:cubicBezTo>
                    <a:pt x="0" y="6226"/>
                    <a:pt x="88" y="6313"/>
                    <a:pt x="193" y="6313"/>
                  </a:cubicBezTo>
                  <a:lnTo>
                    <a:pt x="4628" y="6313"/>
                  </a:lnTo>
                  <a:cubicBezTo>
                    <a:pt x="4733" y="6313"/>
                    <a:pt x="4820" y="6226"/>
                    <a:pt x="4820" y="6130"/>
                  </a:cubicBezTo>
                  <a:lnTo>
                    <a:pt x="4820" y="1537"/>
                  </a:lnTo>
                  <a:lnTo>
                    <a:pt x="3449" y="1537"/>
                  </a:lnTo>
                  <a:cubicBezTo>
                    <a:pt x="3353" y="1537"/>
                    <a:pt x="3266" y="1450"/>
                    <a:pt x="3266" y="1345"/>
                  </a:cubicBezTo>
                  <a:lnTo>
                    <a:pt x="326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9"/>
            <p:cNvSpPr/>
            <p:nvPr/>
          </p:nvSpPr>
          <p:spPr>
            <a:xfrm>
              <a:off x="3242282" y="2745725"/>
              <a:ext cx="18363" cy="18313"/>
            </a:xfrm>
            <a:custGeom>
              <a:rect b="b" l="l" r="r" t="t"/>
              <a:pathLst>
                <a:path extrusionOk="0" h="367" w="368">
                  <a:moveTo>
                    <a:pt x="1" y="0"/>
                  </a:moveTo>
                  <a:lnTo>
                    <a:pt x="1" y="192"/>
                  </a:lnTo>
                  <a:cubicBezTo>
                    <a:pt x="1" y="288"/>
                    <a:pt x="71" y="367"/>
                    <a:pt x="175" y="367"/>
                  </a:cubicBezTo>
                  <a:lnTo>
                    <a:pt x="193" y="367"/>
                  </a:lnTo>
                  <a:cubicBezTo>
                    <a:pt x="298" y="367"/>
                    <a:pt x="367" y="288"/>
                    <a:pt x="367" y="192"/>
                  </a:cubicBezTo>
                  <a:lnTo>
                    <a:pt x="3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59"/>
          <p:cNvGrpSpPr/>
          <p:nvPr/>
        </p:nvGrpSpPr>
        <p:grpSpPr>
          <a:xfrm>
            <a:off x="3321177" y="2541429"/>
            <a:ext cx="319461" cy="315071"/>
            <a:chOff x="3449669" y="2560544"/>
            <a:chExt cx="319461" cy="315071"/>
          </a:xfrm>
        </p:grpSpPr>
        <p:sp>
          <p:nvSpPr>
            <p:cNvPr id="1658" name="Google Shape;1658;p59"/>
            <p:cNvSpPr/>
            <p:nvPr/>
          </p:nvSpPr>
          <p:spPr>
            <a:xfrm>
              <a:off x="3474968" y="2759198"/>
              <a:ext cx="94610" cy="94610"/>
            </a:xfrm>
            <a:custGeom>
              <a:rect b="b" l="l" r="r" t="t"/>
              <a:pathLst>
                <a:path extrusionOk="0" h="1896" w="1896">
                  <a:moveTo>
                    <a:pt x="1004" y="1"/>
                  </a:moveTo>
                  <a:lnTo>
                    <a:pt x="0" y="1005"/>
                  </a:lnTo>
                  <a:lnTo>
                    <a:pt x="891" y="1896"/>
                  </a:lnTo>
                  <a:lnTo>
                    <a:pt x="1895" y="892"/>
                  </a:lnTo>
                  <a:lnTo>
                    <a:pt x="10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9"/>
            <p:cNvSpPr/>
            <p:nvPr/>
          </p:nvSpPr>
          <p:spPr>
            <a:xfrm>
              <a:off x="3449669" y="2822372"/>
              <a:ext cx="56686" cy="53243"/>
            </a:xfrm>
            <a:custGeom>
              <a:rect b="b" l="l" r="r" t="t"/>
              <a:pathLst>
                <a:path extrusionOk="0" h="1067" w="1136">
                  <a:moveTo>
                    <a:pt x="245" y="1"/>
                  </a:moveTo>
                  <a:lnTo>
                    <a:pt x="245" y="1"/>
                  </a:lnTo>
                  <a:cubicBezTo>
                    <a:pt x="1" y="254"/>
                    <a:pt x="10" y="647"/>
                    <a:pt x="254" y="883"/>
                  </a:cubicBezTo>
                  <a:cubicBezTo>
                    <a:pt x="376" y="1005"/>
                    <a:pt x="534" y="1066"/>
                    <a:pt x="699" y="1066"/>
                  </a:cubicBezTo>
                  <a:cubicBezTo>
                    <a:pt x="865" y="1066"/>
                    <a:pt x="1014" y="1005"/>
                    <a:pt x="1136" y="892"/>
                  </a:cubicBezTo>
                  <a:lnTo>
                    <a:pt x="2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9"/>
            <p:cNvSpPr/>
            <p:nvPr/>
          </p:nvSpPr>
          <p:spPr>
            <a:xfrm>
              <a:off x="3538591" y="2724816"/>
              <a:ext cx="65818" cy="66716"/>
            </a:xfrm>
            <a:custGeom>
              <a:rect b="b" l="l" r="r" t="t"/>
              <a:pathLst>
                <a:path extrusionOk="0" h="1337" w="1319">
                  <a:moveTo>
                    <a:pt x="1057" y="0"/>
                  </a:moveTo>
                  <a:lnTo>
                    <a:pt x="742" y="314"/>
                  </a:lnTo>
                  <a:cubicBezTo>
                    <a:pt x="649" y="264"/>
                    <a:pt x="546" y="240"/>
                    <a:pt x="445" y="240"/>
                  </a:cubicBezTo>
                  <a:cubicBezTo>
                    <a:pt x="281" y="240"/>
                    <a:pt x="119" y="304"/>
                    <a:pt x="0" y="428"/>
                  </a:cubicBezTo>
                  <a:lnTo>
                    <a:pt x="882" y="1336"/>
                  </a:lnTo>
                  <a:lnTo>
                    <a:pt x="891" y="1319"/>
                  </a:lnTo>
                  <a:cubicBezTo>
                    <a:pt x="1092" y="1118"/>
                    <a:pt x="1135" y="821"/>
                    <a:pt x="1004" y="576"/>
                  </a:cubicBezTo>
                  <a:lnTo>
                    <a:pt x="1319" y="262"/>
                  </a:lnTo>
                  <a:cubicBezTo>
                    <a:pt x="1223" y="183"/>
                    <a:pt x="1135" y="96"/>
                    <a:pt x="10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9"/>
            <p:cNvSpPr/>
            <p:nvPr/>
          </p:nvSpPr>
          <p:spPr>
            <a:xfrm>
              <a:off x="3704560" y="2630704"/>
              <a:ext cx="25748" cy="44461"/>
            </a:xfrm>
            <a:custGeom>
              <a:rect b="b" l="l" r="r" t="t"/>
              <a:pathLst>
                <a:path extrusionOk="0" h="891" w="516">
                  <a:moveTo>
                    <a:pt x="1" y="0"/>
                  </a:moveTo>
                  <a:lnTo>
                    <a:pt x="1" y="0"/>
                  </a:lnTo>
                  <a:cubicBezTo>
                    <a:pt x="97" y="122"/>
                    <a:pt x="158" y="271"/>
                    <a:pt x="158" y="445"/>
                  </a:cubicBezTo>
                  <a:cubicBezTo>
                    <a:pt x="158" y="611"/>
                    <a:pt x="97" y="777"/>
                    <a:pt x="1" y="891"/>
                  </a:cubicBezTo>
                  <a:cubicBezTo>
                    <a:pt x="210" y="795"/>
                    <a:pt x="385" y="637"/>
                    <a:pt x="516" y="445"/>
                  </a:cubicBezTo>
                  <a:cubicBezTo>
                    <a:pt x="385" y="253"/>
                    <a:pt x="210" y="96"/>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9"/>
            <p:cNvSpPr/>
            <p:nvPr/>
          </p:nvSpPr>
          <p:spPr>
            <a:xfrm>
              <a:off x="3621376" y="2631103"/>
              <a:ext cx="24002" cy="42764"/>
            </a:xfrm>
            <a:custGeom>
              <a:rect b="b" l="l" r="r" t="t"/>
              <a:pathLst>
                <a:path extrusionOk="0" h="857" w="481">
                  <a:moveTo>
                    <a:pt x="480" y="1"/>
                  </a:moveTo>
                  <a:lnTo>
                    <a:pt x="480" y="1"/>
                  </a:lnTo>
                  <a:cubicBezTo>
                    <a:pt x="297" y="114"/>
                    <a:pt x="131" y="254"/>
                    <a:pt x="0" y="429"/>
                  </a:cubicBezTo>
                  <a:cubicBezTo>
                    <a:pt x="131" y="603"/>
                    <a:pt x="297" y="752"/>
                    <a:pt x="480" y="856"/>
                  </a:cubicBezTo>
                  <a:cubicBezTo>
                    <a:pt x="393" y="734"/>
                    <a:pt x="341" y="595"/>
                    <a:pt x="341" y="429"/>
                  </a:cubicBezTo>
                  <a:cubicBezTo>
                    <a:pt x="341" y="271"/>
                    <a:pt x="393" y="123"/>
                    <a:pt x="4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9"/>
            <p:cNvSpPr/>
            <p:nvPr/>
          </p:nvSpPr>
          <p:spPr>
            <a:xfrm>
              <a:off x="3656656" y="2634596"/>
              <a:ext cx="37076" cy="37076"/>
            </a:xfrm>
            <a:custGeom>
              <a:rect b="b" l="l" r="r" t="t"/>
              <a:pathLst>
                <a:path extrusionOk="0" h="743" w="743">
                  <a:moveTo>
                    <a:pt x="376" y="1"/>
                  </a:moveTo>
                  <a:cubicBezTo>
                    <a:pt x="175" y="1"/>
                    <a:pt x="0" y="158"/>
                    <a:pt x="0" y="367"/>
                  </a:cubicBezTo>
                  <a:cubicBezTo>
                    <a:pt x="0" y="577"/>
                    <a:pt x="166" y="743"/>
                    <a:pt x="376" y="743"/>
                  </a:cubicBezTo>
                  <a:cubicBezTo>
                    <a:pt x="577" y="743"/>
                    <a:pt x="743" y="577"/>
                    <a:pt x="743" y="367"/>
                  </a:cubicBezTo>
                  <a:cubicBezTo>
                    <a:pt x="743" y="158"/>
                    <a:pt x="577" y="1"/>
                    <a:pt x="3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9"/>
            <p:cNvSpPr/>
            <p:nvPr/>
          </p:nvSpPr>
          <p:spPr>
            <a:xfrm>
              <a:off x="3583901" y="2560544"/>
              <a:ext cx="185229" cy="185229"/>
            </a:xfrm>
            <a:custGeom>
              <a:rect b="b" l="l" r="r" t="t"/>
              <a:pathLst>
                <a:path extrusionOk="0" h="3712" w="3712">
                  <a:moveTo>
                    <a:pt x="1851" y="891"/>
                  </a:moveTo>
                  <a:cubicBezTo>
                    <a:pt x="2463" y="891"/>
                    <a:pt x="3021" y="1214"/>
                    <a:pt x="3327" y="1755"/>
                  </a:cubicBezTo>
                  <a:cubicBezTo>
                    <a:pt x="3362" y="1808"/>
                    <a:pt x="3362" y="1869"/>
                    <a:pt x="3327" y="1939"/>
                  </a:cubicBezTo>
                  <a:cubicBezTo>
                    <a:pt x="3030" y="2471"/>
                    <a:pt x="2463" y="2803"/>
                    <a:pt x="1851" y="2803"/>
                  </a:cubicBezTo>
                  <a:cubicBezTo>
                    <a:pt x="1240" y="2803"/>
                    <a:pt x="673" y="2471"/>
                    <a:pt x="376" y="1939"/>
                  </a:cubicBezTo>
                  <a:cubicBezTo>
                    <a:pt x="349" y="1886"/>
                    <a:pt x="349" y="1816"/>
                    <a:pt x="376" y="1755"/>
                  </a:cubicBezTo>
                  <a:cubicBezTo>
                    <a:pt x="673" y="1214"/>
                    <a:pt x="1240" y="891"/>
                    <a:pt x="1851" y="891"/>
                  </a:cubicBezTo>
                  <a:close/>
                  <a:moveTo>
                    <a:pt x="1851" y="0"/>
                  </a:moveTo>
                  <a:cubicBezTo>
                    <a:pt x="830" y="0"/>
                    <a:pt x="0" y="830"/>
                    <a:pt x="0" y="1851"/>
                  </a:cubicBezTo>
                  <a:cubicBezTo>
                    <a:pt x="0" y="2882"/>
                    <a:pt x="830" y="3711"/>
                    <a:pt x="1851" y="3711"/>
                  </a:cubicBezTo>
                  <a:cubicBezTo>
                    <a:pt x="2873" y="3711"/>
                    <a:pt x="3711" y="2882"/>
                    <a:pt x="3711" y="1851"/>
                  </a:cubicBezTo>
                  <a:cubicBezTo>
                    <a:pt x="3711" y="821"/>
                    <a:pt x="2873" y="0"/>
                    <a:pt x="18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5" name="Google Shape;1665;p59"/>
          <p:cNvGrpSpPr/>
          <p:nvPr/>
        </p:nvGrpSpPr>
        <p:grpSpPr>
          <a:xfrm>
            <a:off x="4067627" y="2559293"/>
            <a:ext cx="315071" cy="279342"/>
            <a:chOff x="3852715" y="2593628"/>
            <a:chExt cx="315071" cy="279342"/>
          </a:xfrm>
        </p:grpSpPr>
        <p:sp>
          <p:nvSpPr>
            <p:cNvPr id="1666" name="Google Shape;1666;p59"/>
            <p:cNvSpPr/>
            <p:nvPr/>
          </p:nvSpPr>
          <p:spPr>
            <a:xfrm>
              <a:off x="4084103" y="2767481"/>
              <a:ext cx="70608" cy="67615"/>
            </a:xfrm>
            <a:custGeom>
              <a:rect b="b" l="l" r="r" t="t"/>
              <a:pathLst>
                <a:path extrusionOk="0" h="1355" w="1415">
                  <a:moveTo>
                    <a:pt x="210" y="1"/>
                  </a:moveTo>
                  <a:cubicBezTo>
                    <a:pt x="175" y="1"/>
                    <a:pt x="148" y="10"/>
                    <a:pt x="114" y="18"/>
                  </a:cubicBezTo>
                  <a:cubicBezTo>
                    <a:pt x="44" y="62"/>
                    <a:pt x="0" y="140"/>
                    <a:pt x="17" y="202"/>
                  </a:cubicBezTo>
                  <a:lnTo>
                    <a:pt x="122" y="944"/>
                  </a:lnTo>
                  <a:cubicBezTo>
                    <a:pt x="157" y="1171"/>
                    <a:pt x="349" y="1354"/>
                    <a:pt x="585" y="1354"/>
                  </a:cubicBezTo>
                  <a:lnTo>
                    <a:pt x="830" y="1354"/>
                  </a:lnTo>
                  <a:cubicBezTo>
                    <a:pt x="1065" y="1354"/>
                    <a:pt x="1257" y="1188"/>
                    <a:pt x="1292" y="944"/>
                  </a:cubicBezTo>
                  <a:lnTo>
                    <a:pt x="1397" y="202"/>
                  </a:lnTo>
                  <a:cubicBezTo>
                    <a:pt x="1415" y="149"/>
                    <a:pt x="1388" y="97"/>
                    <a:pt x="1353" y="53"/>
                  </a:cubicBezTo>
                  <a:cubicBezTo>
                    <a:pt x="1345" y="18"/>
                    <a:pt x="1292" y="1"/>
                    <a:pt x="12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9"/>
            <p:cNvSpPr/>
            <p:nvPr/>
          </p:nvSpPr>
          <p:spPr>
            <a:xfrm>
              <a:off x="4092337" y="2621972"/>
              <a:ext cx="75449" cy="131187"/>
            </a:xfrm>
            <a:custGeom>
              <a:rect b="b" l="l" r="r" t="t"/>
              <a:pathLst>
                <a:path extrusionOk="0" h="2629" w="1512">
                  <a:moveTo>
                    <a:pt x="918" y="0"/>
                  </a:moveTo>
                  <a:cubicBezTo>
                    <a:pt x="1066" y="271"/>
                    <a:pt x="1153" y="577"/>
                    <a:pt x="1153" y="900"/>
                  </a:cubicBezTo>
                  <a:cubicBezTo>
                    <a:pt x="1171" y="1677"/>
                    <a:pt x="691" y="2340"/>
                    <a:pt x="1" y="2620"/>
                  </a:cubicBezTo>
                  <a:cubicBezTo>
                    <a:pt x="27" y="2629"/>
                    <a:pt x="36" y="2629"/>
                    <a:pt x="53" y="2629"/>
                  </a:cubicBezTo>
                  <a:lnTo>
                    <a:pt x="1084" y="2629"/>
                  </a:lnTo>
                  <a:cubicBezTo>
                    <a:pt x="1145" y="2629"/>
                    <a:pt x="1215" y="2594"/>
                    <a:pt x="1250" y="2533"/>
                  </a:cubicBezTo>
                  <a:cubicBezTo>
                    <a:pt x="1424" y="2201"/>
                    <a:pt x="1511" y="1817"/>
                    <a:pt x="1511" y="1415"/>
                  </a:cubicBezTo>
                  <a:cubicBezTo>
                    <a:pt x="1511" y="1022"/>
                    <a:pt x="1415" y="655"/>
                    <a:pt x="1258" y="332"/>
                  </a:cubicBezTo>
                  <a:cubicBezTo>
                    <a:pt x="1180" y="184"/>
                    <a:pt x="1057" y="62"/>
                    <a:pt x="9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9"/>
            <p:cNvSpPr/>
            <p:nvPr/>
          </p:nvSpPr>
          <p:spPr>
            <a:xfrm>
              <a:off x="3984751" y="2593628"/>
              <a:ext cx="107235" cy="146906"/>
            </a:xfrm>
            <a:custGeom>
              <a:rect b="b" l="l" r="r" t="t"/>
              <a:pathLst>
                <a:path extrusionOk="0" h="2944" w="2149">
                  <a:moveTo>
                    <a:pt x="1467" y="1"/>
                  </a:moveTo>
                  <a:cubicBezTo>
                    <a:pt x="655" y="1"/>
                    <a:pt x="0" y="664"/>
                    <a:pt x="0" y="1468"/>
                  </a:cubicBezTo>
                  <a:cubicBezTo>
                    <a:pt x="0" y="2280"/>
                    <a:pt x="664" y="2943"/>
                    <a:pt x="1467" y="2943"/>
                  </a:cubicBezTo>
                  <a:cubicBezTo>
                    <a:pt x="1554" y="2943"/>
                    <a:pt x="1633" y="2935"/>
                    <a:pt x="1712" y="2926"/>
                  </a:cubicBezTo>
                  <a:cubicBezTo>
                    <a:pt x="1659" y="2647"/>
                    <a:pt x="1624" y="2367"/>
                    <a:pt x="1624" y="2070"/>
                  </a:cubicBezTo>
                  <a:cubicBezTo>
                    <a:pt x="1633" y="1450"/>
                    <a:pt x="1773" y="848"/>
                    <a:pt x="2026" y="350"/>
                  </a:cubicBezTo>
                  <a:cubicBezTo>
                    <a:pt x="2061" y="280"/>
                    <a:pt x="2105" y="219"/>
                    <a:pt x="2148" y="158"/>
                  </a:cubicBezTo>
                  <a:cubicBezTo>
                    <a:pt x="1939" y="53"/>
                    <a:pt x="1712" y="1"/>
                    <a:pt x="14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9"/>
            <p:cNvSpPr/>
            <p:nvPr/>
          </p:nvSpPr>
          <p:spPr>
            <a:xfrm>
              <a:off x="4084103" y="2611942"/>
              <a:ext cx="47954" cy="123353"/>
            </a:xfrm>
            <a:custGeom>
              <a:rect b="b" l="l" r="r" t="t"/>
              <a:pathLst>
                <a:path extrusionOk="0" h="2472" w="961">
                  <a:moveTo>
                    <a:pt x="463" y="1"/>
                  </a:moveTo>
                  <a:cubicBezTo>
                    <a:pt x="428" y="44"/>
                    <a:pt x="393" y="105"/>
                    <a:pt x="367" y="158"/>
                  </a:cubicBezTo>
                  <a:cubicBezTo>
                    <a:pt x="131" y="612"/>
                    <a:pt x="0" y="1162"/>
                    <a:pt x="0" y="1729"/>
                  </a:cubicBezTo>
                  <a:cubicBezTo>
                    <a:pt x="0" y="1983"/>
                    <a:pt x="26" y="2227"/>
                    <a:pt x="79" y="2472"/>
                  </a:cubicBezTo>
                  <a:cubicBezTo>
                    <a:pt x="603" y="2218"/>
                    <a:pt x="960" y="1703"/>
                    <a:pt x="960" y="1110"/>
                  </a:cubicBezTo>
                  <a:cubicBezTo>
                    <a:pt x="960" y="673"/>
                    <a:pt x="768" y="280"/>
                    <a:pt x="4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9"/>
            <p:cNvSpPr/>
            <p:nvPr/>
          </p:nvSpPr>
          <p:spPr>
            <a:xfrm>
              <a:off x="3924172" y="2725215"/>
              <a:ext cx="75000" cy="75449"/>
            </a:xfrm>
            <a:custGeom>
              <a:rect b="b" l="l" r="r" t="t"/>
              <a:pathLst>
                <a:path extrusionOk="0" h="1512" w="1503">
                  <a:moveTo>
                    <a:pt x="1258" y="1"/>
                  </a:moveTo>
                  <a:lnTo>
                    <a:pt x="839" y="420"/>
                  </a:lnTo>
                  <a:cubicBezTo>
                    <a:pt x="748" y="369"/>
                    <a:pt x="648" y="345"/>
                    <a:pt x="547" y="345"/>
                  </a:cubicBezTo>
                  <a:cubicBezTo>
                    <a:pt x="387" y="345"/>
                    <a:pt x="225" y="407"/>
                    <a:pt x="97" y="525"/>
                  </a:cubicBezTo>
                  <a:lnTo>
                    <a:pt x="1" y="629"/>
                  </a:lnTo>
                  <a:lnTo>
                    <a:pt x="882" y="1511"/>
                  </a:lnTo>
                  <a:lnTo>
                    <a:pt x="978" y="1407"/>
                  </a:lnTo>
                  <a:cubicBezTo>
                    <a:pt x="1179" y="1215"/>
                    <a:pt x="1223" y="909"/>
                    <a:pt x="1092" y="664"/>
                  </a:cubicBezTo>
                  <a:lnTo>
                    <a:pt x="1502" y="254"/>
                  </a:lnTo>
                  <a:lnTo>
                    <a:pt x="12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9"/>
            <p:cNvSpPr/>
            <p:nvPr/>
          </p:nvSpPr>
          <p:spPr>
            <a:xfrm>
              <a:off x="3880609" y="2769677"/>
              <a:ext cx="74551" cy="74551"/>
            </a:xfrm>
            <a:custGeom>
              <a:rect b="b" l="l" r="r" t="t"/>
              <a:pathLst>
                <a:path extrusionOk="0" h="1494" w="1494">
                  <a:moveTo>
                    <a:pt x="612" y="0"/>
                  </a:moveTo>
                  <a:lnTo>
                    <a:pt x="0" y="612"/>
                  </a:lnTo>
                  <a:lnTo>
                    <a:pt x="882" y="1494"/>
                  </a:lnTo>
                  <a:lnTo>
                    <a:pt x="1493" y="882"/>
                  </a:lnTo>
                  <a:lnTo>
                    <a:pt x="6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9"/>
            <p:cNvSpPr/>
            <p:nvPr/>
          </p:nvSpPr>
          <p:spPr>
            <a:xfrm>
              <a:off x="3852715" y="2813689"/>
              <a:ext cx="60179" cy="59281"/>
            </a:xfrm>
            <a:custGeom>
              <a:rect b="b" l="l" r="r" t="t"/>
              <a:pathLst>
                <a:path extrusionOk="0" h="1188" w="1206">
                  <a:moveTo>
                    <a:pt x="315" y="0"/>
                  </a:moveTo>
                  <a:lnTo>
                    <a:pt x="184" y="105"/>
                  </a:lnTo>
                  <a:cubicBezTo>
                    <a:pt x="70" y="227"/>
                    <a:pt x="1" y="385"/>
                    <a:pt x="1" y="550"/>
                  </a:cubicBezTo>
                  <a:cubicBezTo>
                    <a:pt x="1" y="716"/>
                    <a:pt x="70" y="882"/>
                    <a:pt x="184" y="1004"/>
                  </a:cubicBezTo>
                  <a:cubicBezTo>
                    <a:pt x="306" y="1118"/>
                    <a:pt x="463" y="1188"/>
                    <a:pt x="638" y="1188"/>
                  </a:cubicBezTo>
                  <a:cubicBezTo>
                    <a:pt x="795" y="1188"/>
                    <a:pt x="961" y="1118"/>
                    <a:pt x="1083" y="1004"/>
                  </a:cubicBezTo>
                  <a:lnTo>
                    <a:pt x="1206" y="882"/>
                  </a:lnTo>
                  <a:lnTo>
                    <a:pt x="3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3" name="Google Shape;1673;p59"/>
          <p:cNvSpPr/>
          <p:nvPr/>
        </p:nvSpPr>
        <p:spPr>
          <a:xfrm>
            <a:off x="4809687" y="2541205"/>
            <a:ext cx="315518" cy="315518"/>
          </a:xfrm>
          <a:custGeom>
            <a:rect b="b" l="l" r="r" t="t"/>
            <a:pathLst>
              <a:path extrusionOk="0" h="6323" w="6323">
                <a:moveTo>
                  <a:pt x="3161" y="743"/>
                </a:moveTo>
                <a:cubicBezTo>
                  <a:pt x="3729" y="743"/>
                  <a:pt x="4261" y="961"/>
                  <a:pt x="4663" y="1363"/>
                </a:cubicBezTo>
                <a:cubicBezTo>
                  <a:pt x="5073" y="1765"/>
                  <a:pt x="5292" y="2306"/>
                  <a:pt x="5292" y="2874"/>
                </a:cubicBezTo>
                <a:lnTo>
                  <a:pt x="5292" y="5380"/>
                </a:lnTo>
                <a:lnTo>
                  <a:pt x="5300" y="5380"/>
                </a:lnTo>
                <a:cubicBezTo>
                  <a:pt x="5300" y="5476"/>
                  <a:pt x="5231" y="5554"/>
                  <a:pt x="5135" y="5563"/>
                </a:cubicBezTo>
                <a:cubicBezTo>
                  <a:pt x="5126" y="5564"/>
                  <a:pt x="5117" y="5565"/>
                  <a:pt x="5108" y="5565"/>
                </a:cubicBezTo>
                <a:cubicBezTo>
                  <a:pt x="5013" y="5565"/>
                  <a:pt x="4925" y="5483"/>
                  <a:pt x="4925" y="5380"/>
                </a:cubicBezTo>
                <a:lnTo>
                  <a:pt x="4925" y="2882"/>
                </a:lnTo>
                <a:cubicBezTo>
                  <a:pt x="4925" y="1922"/>
                  <a:pt x="4165" y="1127"/>
                  <a:pt x="3205" y="1101"/>
                </a:cubicBezTo>
                <a:cubicBezTo>
                  <a:pt x="3194" y="1101"/>
                  <a:pt x="3183" y="1101"/>
                  <a:pt x="3173" y="1101"/>
                </a:cubicBezTo>
                <a:cubicBezTo>
                  <a:pt x="2192" y="1101"/>
                  <a:pt x="1406" y="1889"/>
                  <a:pt x="1406" y="2874"/>
                </a:cubicBezTo>
                <a:lnTo>
                  <a:pt x="1406" y="5013"/>
                </a:lnTo>
                <a:cubicBezTo>
                  <a:pt x="1406" y="5109"/>
                  <a:pt x="1467" y="5179"/>
                  <a:pt x="1563" y="5196"/>
                </a:cubicBezTo>
                <a:cubicBezTo>
                  <a:pt x="1569" y="5197"/>
                  <a:pt x="1574" y="5197"/>
                  <a:pt x="1579" y="5197"/>
                </a:cubicBezTo>
                <a:cubicBezTo>
                  <a:pt x="1686" y="5197"/>
                  <a:pt x="1773" y="5113"/>
                  <a:pt x="1773" y="5013"/>
                </a:cubicBezTo>
                <a:lnTo>
                  <a:pt x="1773" y="2882"/>
                </a:lnTo>
                <a:cubicBezTo>
                  <a:pt x="1773" y="2123"/>
                  <a:pt x="2375" y="1494"/>
                  <a:pt x="3126" y="1468"/>
                </a:cubicBezTo>
                <a:cubicBezTo>
                  <a:pt x="3137" y="1468"/>
                  <a:pt x="3148" y="1467"/>
                  <a:pt x="3158" y="1467"/>
                </a:cubicBezTo>
                <a:cubicBezTo>
                  <a:pt x="3930" y="1467"/>
                  <a:pt x="4558" y="2090"/>
                  <a:pt x="4558" y="2865"/>
                </a:cubicBezTo>
                <a:lnTo>
                  <a:pt x="4558" y="5004"/>
                </a:lnTo>
                <a:cubicBezTo>
                  <a:pt x="4558" y="5301"/>
                  <a:pt x="4314" y="5554"/>
                  <a:pt x="4034" y="5572"/>
                </a:cubicBezTo>
                <a:cubicBezTo>
                  <a:pt x="4020" y="5573"/>
                  <a:pt x="4005" y="5573"/>
                  <a:pt x="3991" y="5573"/>
                </a:cubicBezTo>
                <a:cubicBezTo>
                  <a:pt x="3695" y="5573"/>
                  <a:pt x="3441" y="5321"/>
                  <a:pt x="3441" y="5022"/>
                </a:cubicBezTo>
                <a:lnTo>
                  <a:pt x="3441" y="2882"/>
                </a:lnTo>
                <a:cubicBezTo>
                  <a:pt x="3441" y="2725"/>
                  <a:pt x="3336" y="2612"/>
                  <a:pt x="3179" y="2594"/>
                </a:cubicBezTo>
                <a:cubicBezTo>
                  <a:pt x="3174" y="2594"/>
                  <a:pt x="3169" y="2594"/>
                  <a:pt x="3164" y="2594"/>
                </a:cubicBezTo>
                <a:cubicBezTo>
                  <a:pt x="3012" y="2594"/>
                  <a:pt x="2873" y="2722"/>
                  <a:pt x="2873" y="2882"/>
                </a:cubicBezTo>
                <a:lnTo>
                  <a:pt x="2873" y="3921"/>
                </a:lnTo>
                <a:cubicBezTo>
                  <a:pt x="2873" y="4017"/>
                  <a:pt x="2812" y="4087"/>
                  <a:pt x="2716" y="4105"/>
                </a:cubicBezTo>
                <a:cubicBezTo>
                  <a:pt x="2711" y="4105"/>
                  <a:pt x="2705" y="4105"/>
                  <a:pt x="2700" y="4105"/>
                </a:cubicBezTo>
                <a:cubicBezTo>
                  <a:pt x="2594" y="4105"/>
                  <a:pt x="2506" y="4021"/>
                  <a:pt x="2506" y="3921"/>
                </a:cubicBezTo>
                <a:lnTo>
                  <a:pt x="2506" y="2891"/>
                </a:lnTo>
                <a:cubicBezTo>
                  <a:pt x="2506" y="2542"/>
                  <a:pt x="2777" y="2245"/>
                  <a:pt x="3126" y="2227"/>
                </a:cubicBezTo>
                <a:cubicBezTo>
                  <a:pt x="3141" y="2226"/>
                  <a:pt x="3156" y="2226"/>
                  <a:pt x="3171" y="2226"/>
                </a:cubicBezTo>
                <a:cubicBezTo>
                  <a:pt x="3526" y="2226"/>
                  <a:pt x="3816" y="2522"/>
                  <a:pt x="3816" y="2882"/>
                </a:cubicBezTo>
                <a:lnTo>
                  <a:pt x="3816" y="5022"/>
                </a:lnTo>
                <a:cubicBezTo>
                  <a:pt x="3816" y="5118"/>
                  <a:pt x="3877" y="5196"/>
                  <a:pt x="3982" y="5205"/>
                </a:cubicBezTo>
                <a:cubicBezTo>
                  <a:pt x="3987" y="5205"/>
                  <a:pt x="3992" y="5206"/>
                  <a:pt x="3996" y="5206"/>
                </a:cubicBezTo>
                <a:cubicBezTo>
                  <a:pt x="4095" y="5206"/>
                  <a:pt x="4183" y="5121"/>
                  <a:pt x="4183" y="5022"/>
                </a:cubicBezTo>
                <a:lnTo>
                  <a:pt x="4183" y="2882"/>
                </a:lnTo>
                <a:cubicBezTo>
                  <a:pt x="4183" y="2323"/>
                  <a:pt x="3746" y="1869"/>
                  <a:pt x="3205" y="1843"/>
                </a:cubicBezTo>
                <a:cubicBezTo>
                  <a:pt x="3190" y="1843"/>
                  <a:pt x="3174" y="1842"/>
                  <a:pt x="3159" y="1842"/>
                </a:cubicBezTo>
                <a:cubicBezTo>
                  <a:pt x="2603" y="1842"/>
                  <a:pt x="2148" y="2304"/>
                  <a:pt x="2148" y="2874"/>
                </a:cubicBezTo>
                <a:lnTo>
                  <a:pt x="2148" y="5013"/>
                </a:lnTo>
                <a:cubicBezTo>
                  <a:pt x="2148" y="5301"/>
                  <a:pt x="1904" y="5554"/>
                  <a:pt x="1624" y="5580"/>
                </a:cubicBezTo>
                <a:cubicBezTo>
                  <a:pt x="1614" y="5581"/>
                  <a:pt x="1604" y="5581"/>
                  <a:pt x="1594" y="5581"/>
                </a:cubicBezTo>
                <a:cubicBezTo>
                  <a:pt x="1285" y="5581"/>
                  <a:pt x="1031" y="5326"/>
                  <a:pt x="1031" y="5022"/>
                </a:cubicBezTo>
                <a:lnTo>
                  <a:pt x="1031" y="2874"/>
                </a:lnTo>
                <a:cubicBezTo>
                  <a:pt x="1031" y="2306"/>
                  <a:pt x="1249" y="1765"/>
                  <a:pt x="1651" y="1363"/>
                </a:cubicBezTo>
                <a:cubicBezTo>
                  <a:pt x="2061" y="961"/>
                  <a:pt x="2594" y="743"/>
                  <a:pt x="3161" y="743"/>
                </a:cubicBezTo>
                <a:close/>
                <a:moveTo>
                  <a:pt x="559" y="1"/>
                </a:moveTo>
                <a:cubicBezTo>
                  <a:pt x="254" y="1"/>
                  <a:pt x="0" y="254"/>
                  <a:pt x="0" y="560"/>
                </a:cubicBezTo>
                <a:lnTo>
                  <a:pt x="0" y="5764"/>
                </a:lnTo>
                <a:cubicBezTo>
                  <a:pt x="0" y="6069"/>
                  <a:pt x="254" y="6323"/>
                  <a:pt x="559" y="6323"/>
                </a:cubicBezTo>
                <a:lnTo>
                  <a:pt x="5772" y="6323"/>
                </a:lnTo>
                <a:cubicBezTo>
                  <a:pt x="6069" y="6323"/>
                  <a:pt x="6322" y="6069"/>
                  <a:pt x="6322" y="5764"/>
                </a:cubicBezTo>
                <a:lnTo>
                  <a:pt x="6322" y="560"/>
                </a:lnTo>
                <a:cubicBezTo>
                  <a:pt x="6322" y="237"/>
                  <a:pt x="6069" y="1"/>
                  <a:pt x="57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4" name="Google Shape;1674;p59"/>
          <p:cNvGrpSpPr/>
          <p:nvPr/>
        </p:nvGrpSpPr>
        <p:grpSpPr>
          <a:xfrm>
            <a:off x="5552194" y="2541229"/>
            <a:ext cx="129890" cy="315469"/>
            <a:chOff x="4711053" y="2609347"/>
            <a:chExt cx="129890" cy="315469"/>
          </a:xfrm>
        </p:grpSpPr>
        <p:sp>
          <p:nvSpPr>
            <p:cNvPr id="1675" name="Google Shape;1675;p59"/>
            <p:cNvSpPr/>
            <p:nvPr/>
          </p:nvSpPr>
          <p:spPr>
            <a:xfrm>
              <a:off x="4711053" y="2740485"/>
              <a:ext cx="129890" cy="184331"/>
            </a:xfrm>
            <a:custGeom>
              <a:rect b="b" l="l" r="r" t="t"/>
              <a:pathLst>
                <a:path extrusionOk="0" h="3694" w="2603">
                  <a:moveTo>
                    <a:pt x="2175" y="1223"/>
                  </a:moveTo>
                  <a:cubicBezTo>
                    <a:pt x="2096" y="1109"/>
                    <a:pt x="1939" y="900"/>
                    <a:pt x="1756" y="743"/>
                  </a:cubicBezTo>
                  <a:lnTo>
                    <a:pt x="2149" y="743"/>
                  </a:lnTo>
                  <a:cubicBezTo>
                    <a:pt x="2192" y="743"/>
                    <a:pt x="2236" y="725"/>
                    <a:pt x="2271" y="690"/>
                  </a:cubicBezTo>
                  <a:cubicBezTo>
                    <a:pt x="2568" y="376"/>
                    <a:pt x="2350" y="0"/>
                    <a:pt x="2044" y="0"/>
                  </a:cubicBezTo>
                  <a:lnTo>
                    <a:pt x="446" y="0"/>
                  </a:lnTo>
                  <a:cubicBezTo>
                    <a:pt x="402" y="0"/>
                    <a:pt x="350" y="27"/>
                    <a:pt x="333" y="53"/>
                  </a:cubicBezTo>
                  <a:cubicBezTo>
                    <a:pt x="36" y="376"/>
                    <a:pt x="254" y="743"/>
                    <a:pt x="560" y="743"/>
                  </a:cubicBezTo>
                  <a:lnTo>
                    <a:pt x="839" y="743"/>
                  </a:lnTo>
                  <a:cubicBezTo>
                    <a:pt x="656" y="900"/>
                    <a:pt x="516" y="1101"/>
                    <a:pt x="429" y="1223"/>
                  </a:cubicBezTo>
                  <a:cubicBezTo>
                    <a:pt x="219" y="1546"/>
                    <a:pt x="1" y="2009"/>
                    <a:pt x="1" y="2393"/>
                  </a:cubicBezTo>
                  <a:cubicBezTo>
                    <a:pt x="1" y="3100"/>
                    <a:pt x="577" y="3694"/>
                    <a:pt x="1302" y="3694"/>
                  </a:cubicBezTo>
                  <a:cubicBezTo>
                    <a:pt x="2009" y="3694"/>
                    <a:pt x="2603" y="3118"/>
                    <a:pt x="2603" y="2393"/>
                  </a:cubicBezTo>
                  <a:cubicBezTo>
                    <a:pt x="2603" y="2009"/>
                    <a:pt x="2367" y="1546"/>
                    <a:pt x="2175" y="1223"/>
                  </a:cubicBezTo>
                  <a:close/>
                  <a:moveTo>
                    <a:pt x="1302" y="3318"/>
                  </a:moveTo>
                  <a:cubicBezTo>
                    <a:pt x="787" y="3318"/>
                    <a:pt x="367" y="2908"/>
                    <a:pt x="367" y="2393"/>
                  </a:cubicBezTo>
                  <a:cubicBezTo>
                    <a:pt x="367" y="2140"/>
                    <a:pt x="516" y="1764"/>
                    <a:pt x="743" y="1424"/>
                  </a:cubicBezTo>
                  <a:cubicBezTo>
                    <a:pt x="996" y="1039"/>
                    <a:pt x="1223" y="900"/>
                    <a:pt x="1302" y="900"/>
                  </a:cubicBezTo>
                  <a:cubicBezTo>
                    <a:pt x="1389" y="900"/>
                    <a:pt x="1607" y="1039"/>
                    <a:pt x="1861" y="1424"/>
                  </a:cubicBezTo>
                  <a:cubicBezTo>
                    <a:pt x="2079" y="1755"/>
                    <a:pt x="2227" y="2140"/>
                    <a:pt x="2227" y="2393"/>
                  </a:cubicBezTo>
                  <a:cubicBezTo>
                    <a:pt x="2227" y="2908"/>
                    <a:pt x="1817" y="3318"/>
                    <a:pt x="1302" y="3318"/>
                  </a:cubicBezTo>
                  <a:close/>
                  <a:moveTo>
                    <a:pt x="1302" y="3318"/>
                  </a:move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9"/>
            <p:cNvSpPr/>
            <p:nvPr/>
          </p:nvSpPr>
          <p:spPr>
            <a:xfrm>
              <a:off x="4719785" y="2609347"/>
              <a:ext cx="112475" cy="112874"/>
            </a:xfrm>
            <a:custGeom>
              <a:rect b="b" l="l" r="r" t="t"/>
              <a:pathLst>
                <a:path extrusionOk="0" h="2262" w="2254">
                  <a:moveTo>
                    <a:pt x="385" y="2262"/>
                  </a:moveTo>
                  <a:lnTo>
                    <a:pt x="1860" y="2262"/>
                  </a:lnTo>
                  <a:cubicBezTo>
                    <a:pt x="2052" y="2262"/>
                    <a:pt x="2218" y="2105"/>
                    <a:pt x="2236" y="1921"/>
                  </a:cubicBezTo>
                  <a:cubicBezTo>
                    <a:pt x="2253" y="1703"/>
                    <a:pt x="2087" y="1528"/>
                    <a:pt x="1869" y="1528"/>
                  </a:cubicBezTo>
                  <a:lnTo>
                    <a:pt x="1310" y="1528"/>
                  </a:lnTo>
                  <a:lnTo>
                    <a:pt x="1310" y="201"/>
                  </a:lnTo>
                  <a:cubicBezTo>
                    <a:pt x="1310" y="96"/>
                    <a:pt x="1249" y="26"/>
                    <a:pt x="1144" y="9"/>
                  </a:cubicBezTo>
                  <a:cubicBezTo>
                    <a:pt x="1039" y="0"/>
                    <a:pt x="943" y="88"/>
                    <a:pt x="943" y="201"/>
                  </a:cubicBezTo>
                  <a:lnTo>
                    <a:pt x="943" y="1528"/>
                  </a:lnTo>
                  <a:lnTo>
                    <a:pt x="393" y="1528"/>
                  </a:lnTo>
                  <a:cubicBezTo>
                    <a:pt x="201" y="1528"/>
                    <a:pt x="35" y="1685"/>
                    <a:pt x="9" y="1869"/>
                  </a:cubicBezTo>
                  <a:cubicBezTo>
                    <a:pt x="0" y="2078"/>
                    <a:pt x="166" y="2262"/>
                    <a:pt x="385" y="2262"/>
                  </a:cubicBezTo>
                  <a:close/>
                  <a:moveTo>
                    <a:pt x="385" y="2262"/>
                  </a:move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59"/>
          <p:cNvGrpSpPr/>
          <p:nvPr/>
        </p:nvGrpSpPr>
        <p:grpSpPr>
          <a:xfrm>
            <a:off x="6109072" y="2541428"/>
            <a:ext cx="315518" cy="315071"/>
            <a:chOff x="5002970" y="2632401"/>
            <a:chExt cx="315518" cy="315071"/>
          </a:xfrm>
        </p:grpSpPr>
        <p:sp>
          <p:nvSpPr>
            <p:cNvPr id="1678" name="Google Shape;1678;p59"/>
            <p:cNvSpPr/>
            <p:nvPr/>
          </p:nvSpPr>
          <p:spPr>
            <a:xfrm>
              <a:off x="5003420" y="2895176"/>
              <a:ext cx="313771" cy="18762"/>
            </a:xfrm>
            <a:custGeom>
              <a:rect b="b" l="l" r="r" t="t"/>
              <a:pathLst>
                <a:path extrusionOk="0" h="376" w="6288">
                  <a:moveTo>
                    <a:pt x="166" y="0"/>
                  </a:moveTo>
                  <a:cubicBezTo>
                    <a:pt x="79" y="114"/>
                    <a:pt x="27" y="245"/>
                    <a:pt x="1" y="376"/>
                  </a:cubicBezTo>
                  <a:lnTo>
                    <a:pt x="6287" y="376"/>
                  </a:lnTo>
                  <a:cubicBezTo>
                    <a:pt x="6270" y="236"/>
                    <a:pt x="6217" y="114"/>
                    <a:pt x="61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9"/>
            <p:cNvSpPr/>
            <p:nvPr/>
          </p:nvSpPr>
          <p:spPr>
            <a:xfrm>
              <a:off x="5002970" y="2932202"/>
              <a:ext cx="315518" cy="15269"/>
            </a:xfrm>
            <a:custGeom>
              <a:rect b="b" l="l" r="r" t="t"/>
              <a:pathLst>
                <a:path extrusionOk="0" h="306" w="6323">
                  <a:moveTo>
                    <a:pt x="1" y="0"/>
                  </a:moveTo>
                  <a:lnTo>
                    <a:pt x="1" y="123"/>
                  </a:lnTo>
                  <a:cubicBezTo>
                    <a:pt x="1" y="219"/>
                    <a:pt x="88" y="306"/>
                    <a:pt x="184" y="306"/>
                  </a:cubicBezTo>
                  <a:lnTo>
                    <a:pt x="6139" y="306"/>
                  </a:lnTo>
                  <a:cubicBezTo>
                    <a:pt x="6235" y="306"/>
                    <a:pt x="6323" y="219"/>
                    <a:pt x="6323" y="123"/>
                  </a:cubicBezTo>
                  <a:lnTo>
                    <a:pt x="63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9"/>
            <p:cNvSpPr/>
            <p:nvPr/>
          </p:nvSpPr>
          <p:spPr>
            <a:xfrm>
              <a:off x="5039148" y="2825465"/>
              <a:ext cx="244061" cy="51447"/>
            </a:xfrm>
            <a:custGeom>
              <a:rect b="b" l="l" r="r" t="t"/>
              <a:pathLst>
                <a:path extrusionOk="0" h="1031" w="4891">
                  <a:moveTo>
                    <a:pt x="3301" y="0"/>
                  </a:moveTo>
                  <a:cubicBezTo>
                    <a:pt x="3030" y="227"/>
                    <a:pt x="2734" y="349"/>
                    <a:pt x="2445" y="349"/>
                  </a:cubicBezTo>
                  <a:cubicBezTo>
                    <a:pt x="2149" y="349"/>
                    <a:pt x="1860" y="236"/>
                    <a:pt x="1590" y="18"/>
                  </a:cubicBezTo>
                  <a:lnTo>
                    <a:pt x="1590" y="550"/>
                  </a:lnTo>
                  <a:lnTo>
                    <a:pt x="1" y="1030"/>
                  </a:lnTo>
                  <a:lnTo>
                    <a:pt x="4890" y="1030"/>
                  </a:lnTo>
                  <a:lnTo>
                    <a:pt x="3301" y="550"/>
                  </a:lnTo>
                  <a:lnTo>
                    <a:pt x="33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9"/>
            <p:cNvSpPr/>
            <p:nvPr/>
          </p:nvSpPr>
          <p:spPr>
            <a:xfrm>
              <a:off x="5089697" y="2632401"/>
              <a:ext cx="141217" cy="27545"/>
            </a:xfrm>
            <a:custGeom>
              <a:rect b="b" l="l" r="r" t="t"/>
              <a:pathLst>
                <a:path extrusionOk="0" h="552" w="2830">
                  <a:moveTo>
                    <a:pt x="551" y="1"/>
                  </a:moveTo>
                  <a:cubicBezTo>
                    <a:pt x="254" y="1"/>
                    <a:pt x="0" y="245"/>
                    <a:pt x="0" y="551"/>
                  </a:cubicBezTo>
                  <a:lnTo>
                    <a:pt x="2829" y="551"/>
                  </a:lnTo>
                  <a:cubicBezTo>
                    <a:pt x="2829" y="245"/>
                    <a:pt x="2576" y="1"/>
                    <a:pt x="22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9"/>
            <p:cNvSpPr/>
            <p:nvPr/>
          </p:nvSpPr>
          <p:spPr>
            <a:xfrm>
              <a:off x="5090546" y="2678609"/>
              <a:ext cx="140818" cy="27495"/>
            </a:xfrm>
            <a:custGeom>
              <a:rect b="b" l="l" r="r" t="t"/>
              <a:pathLst>
                <a:path extrusionOk="0" h="551" w="2822">
                  <a:moveTo>
                    <a:pt x="1" y="1"/>
                  </a:moveTo>
                  <a:lnTo>
                    <a:pt x="1" y="551"/>
                  </a:lnTo>
                  <a:lnTo>
                    <a:pt x="2821" y="551"/>
                  </a:lnTo>
                  <a:lnTo>
                    <a:pt x="282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9"/>
            <p:cNvSpPr/>
            <p:nvPr/>
          </p:nvSpPr>
          <p:spPr>
            <a:xfrm>
              <a:off x="5088400" y="2724816"/>
              <a:ext cx="145109" cy="98952"/>
            </a:xfrm>
            <a:custGeom>
              <a:rect b="b" l="l" r="r" t="t"/>
              <a:pathLst>
                <a:path extrusionOk="0" h="1983" w="2908">
                  <a:moveTo>
                    <a:pt x="35" y="0"/>
                  </a:moveTo>
                  <a:cubicBezTo>
                    <a:pt x="35" y="122"/>
                    <a:pt x="44" y="262"/>
                    <a:pt x="70" y="393"/>
                  </a:cubicBezTo>
                  <a:cubicBezTo>
                    <a:pt x="18" y="498"/>
                    <a:pt x="0" y="637"/>
                    <a:pt x="35" y="768"/>
                  </a:cubicBezTo>
                  <a:cubicBezTo>
                    <a:pt x="79" y="926"/>
                    <a:pt x="192" y="1074"/>
                    <a:pt x="332" y="1126"/>
                  </a:cubicBezTo>
                  <a:cubicBezTo>
                    <a:pt x="463" y="1353"/>
                    <a:pt x="611" y="1554"/>
                    <a:pt x="786" y="1703"/>
                  </a:cubicBezTo>
                  <a:cubicBezTo>
                    <a:pt x="1004" y="1886"/>
                    <a:pt x="1240" y="1982"/>
                    <a:pt x="1458" y="1982"/>
                  </a:cubicBezTo>
                  <a:cubicBezTo>
                    <a:pt x="1677" y="1982"/>
                    <a:pt x="1904" y="1886"/>
                    <a:pt x="2122" y="1703"/>
                  </a:cubicBezTo>
                  <a:cubicBezTo>
                    <a:pt x="2297" y="1546"/>
                    <a:pt x="2445" y="1353"/>
                    <a:pt x="2576" y="1126"/>
                  </a:cubicBezTo>
                  <a:cubicBezTo>
                    <a:pt x="2724" y="1057"/>
                    <a:pt x="2829" y="926"/>
                    <a:pt x="2873" y="768"/>
                  </a:cubicBezTo>
                  <a:cubicBezTo>
                    <a:pt x="2908" y="637"/>
                    <a:pt x="2899" y="498"/>
                    <a:pt x="2855" y="393"/>
                  </a:cubicBezTo>
                  <a:cubicBezTo>
                    <a:pt x="2873" y="253"/>
                    <a:pt x="2882" y="122"/>
                    <a:pt x="28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9"/>
            <p:cNvSpPr/>
            <p:nvPr/>
          </p:nvSpPr>
          <p:spPr>
            <a:xfrm>
              <a:off x="5213451" y="2763988"/>
              <a:ext cx="60179" cy="52794"/>
            </a:xfrm>
            <a:custGeom>
              <a:rect b="b" l="l" r="r" t="t"/>
              <a:pathLst>
                <a:path extrusionOk="0" h="1058" w="1206">
                  <a:moveTo>
                    <a:pt x="725" y="1"/>
                  </a:moveTo>
                  <a:cubicBezTo>
                    <a:pt x="725" y="27"/>
                    <a:pt x="716" y="53"/>
                    <a:pt x="707" y="80"/>
                  </a:cubicBezTo>
                  <a:cubicBezTo>
                    <a:pt x="638" y="307"/>
                    <a:pt x="507" y="490"/>
                    <a:pt x="323" y="612"/>
                  </a:cubicBezTo>
                  <a:cubicBezTo>
                    <a:pt x="227" y="778"/>
                    <a:pt x="114" y="926"/>
                    <a:pt x="0" y="1057"/>
                  </a:cubicBezTo>
                  <a:lnTo>
                    <a:pt x="105" y="1057"/>
                  </a:lnTo>
                  <a:cubicBezTo>
                    <a:pt x="507" y="1057"/>
                    <a:pt x="926" y="926"/>
                    <a:pt x="1162" y="647"/>
                  </a:cubicBezTo>
                  <a:cubicBezTo>
                    <a:pt x="1196" y="603"/>
                    <a:pt x="1205" y="560"/>
                    <a:pt x="1205" y="507"/>
                  </a:cubicBezTo>
                  <a:cubicBezTo>
                    <a:pt x="1196" y="446"/>
                    <a:pt x="1179" y="403"/>
                    <a:pt x="1135" y="376"/>
                  </a:cubicBezTo>
                  <a:cubicBezTo>
                    <a:pt x="969" y="263"/>
                    <a:pt x="838" y="132"/>
                    <a:pt x="7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9"/>
            <p:cNvSpPr/>
            <p:nvPr/>
          </p:nvSpPr>
          <p:spPr>
            <a:xfrm>
              <a:off x="5046983" y="2765335"/>
              <a:ext cx="61078" cy="52295"/>
            </a:xfrm>
            <a:custGeom>
              <a:rect b="b" l="l" r="r" t="t"/>
              <a:pathLst>
                <a:path extrusionOk="0" h="1048" w="1224">
                  <a:moveTo>
                    <a:pt x="490" y="0"/>
                  </a:moveTo>
                  <a:cubicBezTo>
                    <a:pt x="385" y="140"/>
                    <a:pt x="245" y="262"/>
                    <a:pt x="88" y="367"/>
                  </a:cubicBezTo>
                  <a:cubicBezTo>
                    <a:pt x="44" y="402"/>
                    <a:pt x="27" y="445"/>
                    <a:pt x="9" y="498"/>
                  </a:cubicBezTo>
                  <a:cubicBezTo>
                    <a:pt x="1" y="550"/>
                    <a:pt x="27" y="594"/>
                    <a:pt x="53" y="638"/>
                  </a:cubicBezTo>
                  <a:cubicBezTo>
                    <a:pt x="210" y="830"/>
                    <a:pt x="481" y="969"/>
                    <a:pt x="804" y="1022"/>
                  </a:cubicBezTo>
                  <a:cubicBezTo>
                    <a:pt x="900" y="1048"/>
                    <a:pt x="1005" y="1048"/>
                    <a:pt x="1110" y="1048"/>
                  </a:cubicBezTo>
                  <a:lnTo>
                    <a:pt x="1223" y="1048"/>
                  </a:lnTo>
                  <a:cubicBezTo>
                    <a:pt x="1110" y="917"/>
                    <a:pt x="987" y="760"/>
                    <a:pt x="891" y="594"/>
                  </a:cubicBezTo>
                  <a:cubicBezTo>
                    <a:pt x="699" y="480"/>
                    <a:pt x="568" y="280"/>
                    <a:pt x="507" y="61"/>
                  </a:cubicBezTo>
                  <a:cubicBezTo>
                    <a:pt x="490" y="44"/>
                    <a:pt x="490" y="18"/>
                    <a:pt x="4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 name="Google Shape;1686;p59"/>
          <p:cNvGrpSpPr/>
          <p:nvPr/>
        </p:nvGrpSpPr>
        <p:grpSpPr>
          <a:xfrm>
            <a:off x="6851579" y="2541005"/>
            <a:ext cx="315470" cy="315918"/>
            <a:chOff x="5382513" y="2644626"/>
            <a:chExt cx="315470" cy="315918"/>
          </a:xfrm>
        </p:grpSpPr>
        <p:sp>
          <p:nvSpPr>
            <p:cNvPr id="1687" name="Google Shape;1687;p59"/>
            <p:cNvSpPr/>
            <p:nvPr/>
          </p:nvSpPr>
          <p:spPr>
            <a:xfrm>
              <a:off x="5382513" y="2739587"/>
              <a:ext cx="69311" cy="38872"/>
            </a:xfrm>
            <a:custGeom>
              <a:rect b="b" l="l" r="r" t="t"/>
              <a:pathLst>
                <a:path extrusionOk="0" h="779" w="1389">
                  <a:moveTo>
                    <a:pt x="18" y="62"/>
                  </a:moveTo>
                  <a:cubicBezTo>
                    <a:pt x="18" y="455"/>
                    <a:pt x="341" y="778"/>
                    <a:pt x="734" y="752"/>
                  </a:cubicBezTo>
                  <a:cubicBezTo>
                    <a:pt x="1109" y="726"/>
                    <a:pt x="1388" y="420"/>
                    <a:pt x="1388" y="53"/>
                  </a:cubicBezTo>
                  <a:lnTo>
                    <a:pt x="1388" y="1"/>
                  </a:lnTo>
                  <a:lnTo>
                    <a:pt x="0" y="1"/>
                  </a:lnTo>
                  <a:lnTo>
                    <a:pt x="0" y="62"/>
                  </a:lnTo>
                  <a:close/>
                  <a:moveTo>
                    <a:pt x="18" y="62"/>
                  </a:move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9"/>
            <p:cNvSpPr/>
            <p:nvPr/>
          </p:nvSpPr>
          <p:spPr>
            <a:xfrm>
              <a:off x="5476177" y="2794078"/>
              <a:ext cx="129890" cy="166466"/>
            </a:xfrm>
            <a:custGeom>
              <a:rect b="b" l="l" r="r" t="t"/>
              <a:pathLst>
                <a:path extrusionOk="0" h="3336" w="2603">
                  <a:moveTo>
                    <a:pt x="2419" y="0"/>
                  </a:moveTo>
                  <a:lnTo>
                    <a:pt x="192" y="0"/>
                  </a:lnTo>
                  <a:cubicBezTo>
                    <a:pt x="88" y="0"/>
                    <a:pt x="0" y="79"/>
                    <a:pt x="0" y="175"/>
                  </a:cubicBezTo>
                  <a:lnTo>
                    <a:pt x="0" y="3161"/>
                  </a:lnTo>
                  <a:cubicBezTo>
                    <a:pt x="0" y="3266"/>
                    <a:pt x="88" y="3336"/>
                    <a:pt x="192" y="3336"/>
                  </a:cubicBezTo>
                  <a:lnTo>
                    <a:pt x="2419" y="3336"/>
                  </a:lnTo>
                  <a:cubicBezTo>
                    <a:pt x="2515" y="3336"/>
                    <a:pt x="2602" y="3257"/>
                    <a:pt x="2602" y="3161"/>
                  </a:cubicBezTo>
                  <a:lnTo>
                    <a:pt x="2602" y="175"/>
                  </a:lnTo>
                  <a:cubicBezTo>
                    <a:pt x="2602" y="88"/>
                    <a:pt x="2524" y="0"/>
                    <a:pt x="2419" y="0"/>
                  </a:cubicBezTo>
                  <a:close/>
                  <a:moveTo>
                    <a:pt x="2044" y="970"/>
                  </a:moveTo>
                  <a:cubicBezTo>
                    <a:pt x="1947" y="970"/>
                    <a:pt x="1860" y="882"/>
                    <a:pt x="1860" y="786"/>
                  </a:cubicBezTo>
                  <a:cubicBezTo>
                    <a:pt x="1860" y="681"/>
                    <a:pt x="1947" y="594"/>
                    <a:pt x="2044" y="594"/>
                  </a:cubicBezTo>
                  <a:cubicBezTo>
                    <a:pt x="2140" y="594"/>
                    <a:pt x="2227" y="681"/>
                    <a:pt x="2227" y="786"/>
                  </a:cubicBezTo>
                  <a:cubicBezTo>
                    <a:pt x="2227" y="882"/>
                    <a:pt x="2157" y="970"/>
                    <a:pt x="2044" y="970"/>
                  </a:cubicBezTo>
                  <a:close/>
                  <a:moveTo>
                    <a:pt x="2044" y="970"/>
                  </a:move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9"/>
            <p:cNvSpPr/>
            <p:nvPr/>
          </p:nvSpPr>
          <p:spPr>
            <a:xfrm>
              <a:off x="5389899" y="2672970"/>
              <a:ext cx="57136" cy="48403"/>
            </a:xfrm>
            <a:custGeom>
              <a:rect b="b" l="l" r="r" t="t"/>
              <a:pathLst>
                <a:path extrusionOk="0" h="970" w="1145">
                  <a:moveTo>
                    <a:pt x="551" y="637"/>
                  </a:moveTo>
                  <a:lnTo>
                    <a:pt x="699" y="969"/>
                  </a:lnTo>
                  <a:lnTo>
                    <a:pt x="1101" y="969"/>
                  </a:lnTo>
                  <a:lnTo>
                    <a:pt x="839" y="375"/>
                  </a:lnTo>
                  <a:lnTo>
                    <a:pt x="1144" y="375"/>
                  </a:lnTo>
                  <a:lnTo>
                    <a:pt x="1144" y="0"/>
                  </a:lnTo>
                  <a:lnTo>
                    <a:pt x="551" y="0"/>
                  </a:lnTo>
                  <a:cubicBezTo>
                    <a:pt x="481" y="0"/>
                    <a:pt x="411" y="44"/>
                    <a:pt x="393" y="114"/>
                  </a:cubicBezTo>
                  <a:lnTo>
                    <a:pt x="0" y="969"/>
                  </a:lnTo>
                  <a:lnTo>
                    <a:pt x="402" y="969"/>
                  </a:lnTo>
                  <a:close/>
                  <a:moveTo>
                    <a:pt x="568" y="637"/>
                  </a:move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9"/>
            <p:cNvSpPr/>
            <p:nvPr/>
          </p:nvSpPr>
          <p:spPr>
            <a:xfrm>
              <a:off x="5629521" y="2739587"/>
              <a:ext cx="68463" cy="39271"/>
            </a:xfrm>
            <a:custGeom>
              <a:rect b="b" l="l" r="r" t="t"/>
              <a:pathLst>
                <a:path extrusionOk="0" h="787" w="1372">
                  <a:moveTo>
                    <a:pt x="1" y="10"/>
                  </a:moveTo>
                  <a:lnTo>
                    <a:pt x="1" y="62"/>
                  </a:lnTo>
                  <a:cubicBezTo>
                    <a:pt x="1" y="438"/>
                    <a:pt x="280" y="752"/>
                    <a:pt x="656" y="761"/>
                  </a:cubicBezTo>
                  <a:cubicBezTo>
                    <a:pt x="1049" y="787"/>
                    <a:pt x="1372" y="472"/>
                    <a:pt x="1372" y="80"/>
                  </a:cubicBezTo>
                  <a:lnTo>
                    <a:pt x="1372" y="10"/>
                  </a:lnTo>
                  <a:lnTo>
                    <a:pt x="1" y="10"/>
                  </a:lnTo>
                  <a:close/>
                  <a:moveTo>
                    <a:pt x="1" y="1"/>
                  </a:move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9"/>
            <p:cNvSpPr/>
            <p:nvPr/>
          </p:nvSpPr>
          <p:spPr>
            <a:xfrm>
              <a:off x="5633014" y="2672970"/>
              <a:ext cx="57984" cy="48802"/>
            </a:xfrm>
            <a:custGeom>
              <a:rect b="b" l="l" r="r" t="t"/>
              <a:pathLst>
                <a:path extrusionOk="0" h="978" w="1162">
                  <a:moveTo>
                    <a:pt x="62" y="978"/>
                  </a:moveTo>
                  <a:lnTo>
                    <a:pt x="463" y="978"/>
                  </a:lnTo>
                  <a:lnTo>
                    <a:pt x="612" y="637"/>
                  </a:lnTo>
                  <a:lnTo>
                    <a:pt x="760" y="978"/>
                  </a:lnTo>
                  <a:lnTo>
                    <a:pt x="1162" y="978"/>
                  </a:lnTo>
                  <a:lnTo>
                    <a:pt x="787" y="114"/>
                  </a:lnTo>
                  <a:cubicBezTo>
                    <a:pt x="787" y="105"/>
                    <a:pt x="778" y="87"/>
                    <a:pt x="769" y="79"/>
                  </a:cubicBezTo>
                  <a:cubicBezTo>
                    <a:pt x="734" y="35"/>
                    <a:pt x="682" y="0"/>
                    <a:pt x="612" y="0"/>
                  </a:cubicBezTo>
                  <a:lnTo>
                    <a:pt x="1" y="0"/>
                  </a:lnTo>
                  <a:lnTo>
                    <a:pt x="1" y="375"/>
                  </a:lnTo>
                  <a:lnTo>
                    <a:pt x="324" y="375"/>
                  </a:lnTo>
                  <a:close/>
                  <a:moveTo>
                    <a:pt x="71" y="978"/>
                  </a:move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9"/>
            <p:cNvSpPr/>
            <p:nvPr/>
          </p:nvSpPr>
          <p:spPr>
            <a:xfrm>
              <a:off x="5467444" y="2644626"/>
              <a:ext cx="37076" cy="23553"/>
            </a:xfrm>
            <a:custGeom>
              <a:rect b="b" l="l" r="r" t="t"/>
              <a:pathLst>
                <a:path extrusionOk="0" h="472" w="743">
                  <a:moveTo>
                    <a:pt x="743" y="385"/>
                  </a:moveTo>
                  <a:cubicBezTo>
                    <a:pt x="743" y="175"/>
                    <a:pt x="560" y="0"/>
                    <a:pt x="341" y="27"/>
                  </a:cubicBezTo>
                  <a:cubicBezTo>
                    <a:pt x="158" y="35"/>
                    <a:pt x="1" y="210"/>
                    <a:pt x="1" y="411"/>
                  </a:cubicBezTo>
                  <a:lnTo>
                    <a:pt x="1" y="472"/>
                  </a:lnTo>
                  <a:cubicBezTo>
                    <a:pt x="105" y="420"/>
                    <a:pt x="219" y="393"/>
                    <a:pt x="341" y="393"/>
                  </a:cubicBezTo>
                  <a:lnTo>
                    <a:pt x="743" y="393"/>
                  </a:lnTo>
                  <a:close/>
                  <a:moveTo>
                    <a:pt x="743" y="385"/>
                  </a:move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9"/>
            <p:cNvSpPr/>
            <p:nvPr/>
          </p:nvSpPr>
          <p:spPr>
            <a:xfrm>
              <a:off x="5504470" y="2645475"/>
              <a:ext cx="112025" cy="57135"/>
            </a:xfrm>
            <a:custGeom>
              <a:rect b="b" l="l" r="r" t="t"/>
              <a:pathLst>
                <a:path extrusionOk="0" h="1145" w="2245">
                  <a:moveTo>
                    <a:pt x="1861" y="1"/>
                  </a:moveTo>
                  <a:cubicBezTo>
                    <a:pt x="1651" y="1"/>
                    <a:pt x="1485" y="158"/>
                    <a:pt x="1485" y="368"/>
                  </a:cubicBezTo>
                  <a:cubicBezTo>
                    <a:pt x="1485" y="158"/>
                    <a:pt x="1328" y="1"/>
                    <a:pt x="1119" y="1"/>
                  </a:cubicBezTo>
                  <a:cubicBezTo>
                    <a:pt x="909" y="1"/>
                    <a:pt x="743" y="158"/>
                    <a:pt x="743" y="368"/>
                  </a:cubicBezTo>
                  <a:cubicBezTo>
                    <a:pt x="743" y="158"/>
                    <a:pt x="586" y="1"/>
                    <a:pt x="376" y="1"/>
                  </a:cubicBezTo>
                  <a:cubicBezTo>
                    <a:pt x="167" y="1"/>
                    <a:pt x="1" y="158"/>
                    <a:pt x="1" y="368"/>
                  </a:cubicBezTo>
                  <a:lnTo>
                    <a:pt x="289" y="368"/>
                  </a:lnTo>
                  <a:cubicBezTo>
                    <a:pt x="691" y="368"/>
                    <a:pt x="1031" y="699"/>
                    <a:pt x="1031" y="1110"/>
                  </a:cubicBezTo>
                  <a:lnTo>
                    <a:pt x="1031" y="1110"/>
                  </a:lnTo>
                  <a:cubicBezTo>
                    <a:pt x="1066" y="1119"/>
                    <a:pt x="1092" y="1119"/>
                    <a:pt x="1127" y="1119"/>
                  </a:cubicBezTo>
                  <a:cubicBezTo>
                    <a:pt x="1337" y="1119"/>
                    <a:pt x="1503" y="961"/>
                    <a:pt x="1503" y="752"/>
                  </a:cubicBezTo>
                  <a:cubicBezTo>
                    <a:pt x="1503" y="970"/>
                    <a:pt x="1695" y="1145"/>
                    <a:pt x="1913" y="1119"/>
                  </a:cubicBezTo>
                  <a:cubicBezTo>
                    <a:pt x="2096" y="1101"/>
                    <a:pt x="2245" y="935"/>
                    <a:pt x="2245" y="752"/>
                  </a:cubicBezTo>
                  <a:lnTo>
                    <a:pt x="2245" y="376"/>
                  </a:lnTo>
                  <a:cubicBezTo>
                    <a:pt x="2227" y="158"/>
                    <a:pt x="2070" y="1"/>
                    <a:pt x="1861" y="1"/>
                  </a:cubicBezTo>
                  <a:close/>
                  <a:moveTo>
                    <a:pt x="1861" y="1"/>
                  </a:move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9"/>
            <p:cNvSpPr/>
            <p:nvPr/>
          </p:nvSpPr>
          <p:spPr>
            <a:xfrm>
              <a:off x="5544989" y="2714786"/>
              <a:ext cx="70209" cy="61028"/>
            </a:xfrm>
            <a:custGeom>
              <a:rect b="b" l="l" r="r" t="t"/>
              <a:pathLst>
                <a:path extrusionOk="0" h="1223" w="1407">
                  <a:moveTo>
                    <a:pt x="1040" y="105"/>
                  </a:moveTo>
                  <a:cubicBezTo>
                    <a:pt x="909" y="105"/>
                    <a:pt x="778" y="70"/>
                    <a:pt x="665" y="0"/>
                  </a:cubicBezTo>
                  <a:cubicBezTo>
                    <a:pt x="560" y="70"/>
                    <a:pt x="429" y="105"/>
                    <a:pt x="298" y="105"/>
                  </a:cubicBezTo>
                  <a:cubicBezTo>
                    <a:pt x="228" y="105"/>
                    <a:pt x="167" y="96"/>
                    <a:pt x="106" y="79"/>
                  </a:cubicBezTo>
                  <a:cubicBezTo>
                    <a:pt x="80" y="131"/>
                    <a:pt x="45" y="184"/>
                    <a:pt x="1" y="219"/>
                  </a:cubicBezTo>
                  <a:cubicBezTo>
                    <a:pt x="184" y="515"/>
                    <a:pt x="298" y="865"/>
                    <a:pt x="298" y="1223"/>
                  </a:cubicBezTo>
                  <a:lnTo>
                    <a:pt x="1232" y="1223"/>
                  </a:lnTo>
                  <a:cubicBezTo>
                    <a:pt x="1346" y="1109"/>
                    <a:pt x="1407" y="943"/>
                    <a:pt x="1407" y="760"/>
                  </a:cubicBezTo>
                  <a:lnTo>
                    <a:pt x="1407" y="0"/>
                  </a:lnTo>
                  <a:cubicBezTo>
                    <a:pt x="1302" y="61"/>
                    <a:pt x="1180" y="105"/>
                    <a:pt x="1040" y="105"/>
                  </a:cubicBezTo>
                  <a:close/>
                  <a:moveTo>
                    <a:pt x="1049" y="105"/>
                  </a:move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9"/>
            <p:cNvSpPr/>
            <p:nvPr/>
          </p:nvSpPr>
          <p:spPr>
            <a:xfrm>
              <a:off x="5466147" y="2682551"/>
              <a:ext cx="75449" cy="93712"/>
            </a:xfrm>
            <a:custGeom>
              <a:rect b="b" l="l" r="r" t="t"/>
              <a:pathLst>
                <a:path extrusionOk="0" h="1878" w="1512">
                  <a:moveTo>
                    <a:pt x="978" y="725"/>
                  </a:moveTo>
                  <a:lnTo>
                    <a:pt x="1031" y="725"/>
                  </a:lnTo>
                  <a:cubicBezTo>
                    <a:pt x="1223" y="725"/>
                    <a:pt x="1398" y="576"/>
                    <a:pt x="1415" y="393"/>
                  </a:cubicBezTo>
                  <a:cubicBezTo>
                    <a:pt x="1424" y="175"/>
                    <a:pt x="1267" y="0"/>
                    <a:pt x="1048" y="0"/>
                  </a:cubicBezTo>
                  <a:lnTo>
                    <a:pt x="367" y="0"/>
                  </a:lnTo>
                  <a:cubicBezTo>
                    <a:pt x="158" y="0"/>
                    <a:pt x="1" y="157"/>
                    <a:pt x="1" y="367"/>
                  </a:cubicBezTo>
                  <a:lnTo>
                    <a:pt x="1" y="1415"/>
                  </a:lnTo>
                  <a:cubicBezTo>
                    <a:pt x="1" y="1589"/>
                    <a:pt x="62" y="1755"/>
                    <a:pt x="175" y="1877"/>
                  </a:cubicBezTo>
                  <a:lnTo>
                    <a:pt x="1511" y="1877"/>
                  </a:lnTo>
                  <a:cubicBezTo>
                    <a:pt x="1502" y="1415"/>
                    <a:pt x="1293" y="1004"/>
                    <a:pt x="978" y="725"/>
                  </a:cubicBezTo>
                  <a:close/>
                  <a:moveTo>
                    <a:pt x="978" y="742"/>
                  </a:move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59"/>
          <p:cNvGrpSpPr/>
          <p:nvPr/>
        </p:nvGrpSpPr>
        <p:grpSpPr>
          <a:xfrm>
            <a:off x="7594038" y="2541629"/>
            <a:ext cx="315071" cy="314669"/>
            <a:chOff x="5855221" y="2632401"/>
            <a:chExt cx="315071" cy="314669"/>
          </a:xfrm>
        </p:grpSpPr>
        <p:sp>
          <p:nvSpPr>
            <p:cNvPr id="1697" name="Google Shape;1697;p59"/>
            <p:cNvSpPr/>
            <p:nvPr/>
          </p:nvSpPr>
          <p:spPr>
            <a:xfrm>
              <a:off x="6116649" y="2632401"/>
              <a:ext cx="53643" cy="53243"/>
            </a:xfrm>
            <a:custGeom>
              <a:rect b="b" l="l" r="r" t="t"/>
              <a:pathLst>
                <a:path extrusionOk="0" h="1067" w="1075">
                  <a:moveTo>
                    <a:pt x="891" y="1"/>
                  </a:moveTo>
                  <a:lnTo>
                    <a:pt x="1" y="1"/>
                  </a:lnTo>
                  <a:lnTo>
                    <a:pt x="1075" y="1066"/>
                  </a:lnTo>
                  <a:lnTo>
                    <a:pt x="1075" y="184"/>
                  </a:lnTo>
                  <a:cubicBezTo>
                    <a:pt x="1075" y="71"/>
                    <a:pt x="987" y="1"/>
                    <a:pt x="891" y="1"/>
                  </a:cubicBezTo>
                  <a:close/>
                  <a:moveTo>
                    <a:pt x="891" y="1"/>
                  </a:move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9"/>
            <p:cNvSpPr/>
            <p:nvPr/>
          </p:nvSpPr>
          <p:spPr>
            <a:xfrm>
              <a:off x="6113156" y="2654656"/>
              <a:ext cx="34930" cy="34880"/>
            </a:xfrm>
            <a:custGeom>
              <a:rect b="b" l="l" r="r" t="t"/>
              <a:pathLst>
                <a:path extrusionOk="0" h="699" w="700">
                  <a:moveTo>
                    <a:pt x="1" y="0"/>
                  </a:moveTo>
                  <a:lnTo>
                    <a:pt x="1" y="699"/>
                  </a:lnTo>
                  <a:lnTo>
                    <a:pt x="699" y="699"/>
                  </a:lnTo>
                  <a:close/>
                  <a:moveTo>
                    <a:pt x="1" y="0"/>
                  </a:move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9"/>
            <p:cNvSpPr/>
            <p:nvPr/>
          </p:nvSpPr>
          <p:spPr>
            <a:xfrm>
              <a:off x="6039952" y="2838090"/>
              <a:ext cx="55838" cy="18762"/>
            </a:xfrm>
            <a:custGeom>
              <a:rect b="b" l="l" r="r" t="t"/>
              <a:pathLst>
                <a:path extrusionOk="0" h="376" w="1119">
                  <a:moveTo>
                    <a:pt x="1" y="0"/>
                  </a:moveTo>
                  <a:lnTo>
                    <a:pt x="1119" y="0"/>
                  </a:lnTo>
                  <a:lnTo>
                    <a:pt x="1119" y="376"/>
                  </a:lnTo>
                  <a:lnTo>
                    <a:pt x="1" y="37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9"/>
            <p:cNvSpPr/>
            <p:nvPr/>
          </p:nvSpPr>
          <p:spPr>
            <a:xfrm>
              <a:off x="5855221" y="2781852"/>
              <a:ext cx="176546" cy="36227"/>
            </a:xfrm>
            <a:custGeom>
              <a:rect b="b" l="l" r="r" t="t"/>
              <a:pathLst>
                <a:path extrusionOk="0" h="726" w="3538">
                  <a:moveTo>
                    <a:pt x="3537" y="595"/>
                  </a:moveTo>
                  <a:lnTo>
                    <a:pt x="3537" y="132"/>
                  </a:lnTo>
                  <a:cubicBezTo>
                    <a:pt x="3048" y="114"/>
                    <a:pt x="350" y="1"/>
                    <a:pt x="350" y="1"/>
                  </a:cubicBezTo>
                  <a:cubicBezTo>
                    <a:pt x="254" y="1"/>
                    <a:pt x="167" y="36"/>
                    <a:pt x="114" y="106"/>
                  </a:cubicBezTo>
                  <a:cubicBezTo>
                    <a:pt x="44" y="167"/>
                    <a:pt x="1" y="254"/>
                    <a:pt x="1" y="368"/>
                  </a:cubicBezTo>
                  <a:cubicBezTo>
                    <a:pt x="1" y="464"/>
                    <a:pt x="44" y="560"/>
                    <a:pt x="114" y="630"/>
                  </a:cubicBezTo>
                  <a:cubicBezTo>
                    <a:pt x="175" y="691"/>
                    <a:pt x="263" y="726"/>
                    <a:pt x="350" y="726"/>
                  </a:cubicBezTo>
                  <a:cubicBezTo>
                    <a:pt x="350" y="726"/>
                    <a:pt x="3039" y="612"/>
                    <a:pt x="3537" y="595"/>
                  </a:cubicBezTo>
                  <a:close/>
                  <a:moveTo>
                    <a:pt x="3537" y="595"/>
                  </a:move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9"/>
            <p:cNvSpPr/>
            <p:nvPr/>
          </p:nvSpPr>
          <p:spPr>
            <a:xfrm>
              <a:off x="6039952" y="2743978"/>
              <a:ext cx="55838" cy="18313"/>
            </a:xfrm>
            <a:custGeom>
              <a:rect b="b" l="l" r="r" t="t"/>
              <a:pathLst>
                <a:path extrusionOk="0" h="367" w="1119">
                  <a:moveTo>
                    <a:pt x="1" y="0"/>
                  </a:moveTo>
                  <a:lnTo>
                    <a:pt x="1119" y="0"/>
                  </a:lnTo>
                  <a:lnTo>
                    <a:pt x="1119" y="367"/>
                  </a:lnTo>
                  <a:lnTo>
                    <a:pt x="1" y="36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9"/>
            <p:cNvSpPr/>
            <p:nvPr/>
          </p:nvSpPr>
          <p:spPr>
            <a:xfrm>
              <a:off x="6049982" y="2780156"/>
              <a:ext cx="35778" cy="38822"/>
            </a:xfrm>
            <a:custGeom>
              <a:rect b="b" l="l" r="r" t="t"/>
              <a:pathLst>
                <a:path extrusionOk="0" h="778" w="717">
                  <a:moveTo>
                    <a:pt x="1" y="0"/>
                  </a:moveTo>
                  <a:lnTo>
                    <a:pt x="717" y="0"/>
                  </a:lnTo>
                  <a:lnTo>
                    <a:pt x="717" y="777"/>
                  </a:lnTo>
                  <a:lnTo>
                    <a:pt x="1" y="77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9"/>
            <p:cNvSpPr/>
            <p:nvPr/>
          </p:nvSpPr>
          <p:spPr>
            <a:xfrm>
              <a:off x="5929323" y="2632401"/>
              <a:ext cx="240967" cy="314669"/>
            </a:xfrm>
            <a:custGeom>
              <a:rect b="b" l="l" r="r" t="t"/>
              <a:pathLst>
                <a:path extrusionOk="0" h="6306" w="4829">
                  <a:moveTo>
                    <a:pt x="3309" y="1328"/>
                  </a:moveTo>
                  <a:lnTo>
                    <a:pt x="3309" y="1"/>
                  </a:lnTo>
                  <a:lnTo>
                    <a:pt x="192" y="1"/>
                  </a:lnTo>
                  <a:cubicBezTo>
                    <a:pt x="87" y="1"/>
                    <a:pt x="0" y="88"/>
                    <a:pt x="0" y="184"/>
                  </a:cubicBezTo>
                  <a:lnTo>
                    <a:pt x="0" y="2673"/>
                  </a:lnTo>
                  <a:cubicBezTo>
                    <a:pt x="70" y="2673"/>
                    <a:pt x="1860" y="2751"/>
                    <a:pt x="1860" y="2751"/>
                  </a:cubicBezTo>
                  <a:lnTo>
                    <a:pt x="1860" y="2035"/>
                  </a:lnTo>
                  <a:cubicBezTo>
                    <a:pt x="1860" y="1939"/>
                    <a:pt x="1947" y="1852"/>
                    <a:pt x="2043" y="1852"/>
                  </a:cubicBezTo>
                  <a:lnTo>
                    <a:pt x="3528" y="1852"/>
                  </a:lnTo>
                  <a:cubicBezTo>
                    <a:pt x="3624" y="1852"/>
                    <a:pt x="3711" y="1939"/>
                    <a:pt x="3711" y="2035"/>
                  </a:cubicBezTo>
                  <a:lnTo>
                    <a:pt x="3711" y="2778"/>
                  </a:lnTo>
                  <a:cubicBezTo>
                    <a:pt x="3711" y="2882"/>
                    <a:pt x="3624" y="2970"/>
                    <a:pt x="3528" y="2970"/>
                  </a:cubicBezTo>
                  <a:lnTo>
                    <a:pt x="3519" y="2970"/>
                  </a:lnTo>
                  <a:lnTo>
                    <a:pt x="3519" y="3738"/>
                  </a:lnTo>
                  <a:lnTo>
                    <a:pt x="3528" y="3738"/>
                  </a:lnTo>
                  <a:cubicBezTo>
                    <a:pt x="3624" y="3738"/>
                    <a:pt x="3711" y="3825"/>
                    <a:pt x="3711" y="3930"/>
                  </a:cubicBezTo>
                  <a:lnTo>
                    <a:pt x="3711" y="4672"/>
                  </a:lnTo>
                  <a:cubicBezTo>
                    <a:pt x="3711" y="4768"/>
                    <a:pt x="3624" y="4856"/>
                    <a:pt x="3528" y="4856"/>
                  </a:cubicBezTo>
                  <a:lnTo>
                    <a:pt x="2043" y="4856"/>
                  </a:lnTo>
                  <a:cubicBezTo>
                    <a:pt x="1947" y="4856"/>
                    <a:pt x="1860" y="4768"/>
                    <a:pt x="1860" y="4672"/>
                  </a:cubicBezTo>
                  <a:lnTo>
                    <a:pt x="1860" y="3956"/>
                  </a:lnTo>
                  <a:cubicBezTo>
                    <a:pt x="1650" y="3965"/>
                    <a:pt x="0" y="4035"/>
                    <a:pt x="0" y="4035"/>
                  </a:cubicBezTo>
                  <a:lnTo>
                    <a:pt x="0" y="6122"/>
                  </a:lnTo>
                  <a:cubicBezTo>
                    <a:pt x="0" y="6218"/>
                    <a:pt x="87" y="6305"/>
                    <a:pt x="192" y="6305"/>
                  </a:cubicBezTo>
                  <a:lnTo>
                    <a:pt x="4637" y="6305"/>
                  </a:lnTo>
                  <a:cubicBezTo>
                    <a:pt x="4741" y="6305"/>
                    <a:pt x="4829" y="6218"/>
                    <a:pt x="4829" y="6122"/>
                  </a:cubicBezTo>
                  <a:lnTo>
                    <a:pt x="4829" y="1503"/>
                  </a:lnTo>
                  <a:lnTo>
                    <a:pt x="3493" y="1503"/>
                  </a:lnTo>
                  <a:cubicBezTo>
                    <a:pt x="3388" y="1512"/>
                    <a:pt x="3309" y="1424"/>
                    <a:pt x="3309" y="1328"/>
                  </a:cubicBezTo>
                  <a:close/>
                  <a:moveTo>
                    <a:pt x="4148" y="5345"/>
                  </a:moveTo>
                  <a:cubicBezTo>
                    <a:pt x="4148" y="5441"/>
                    <a:pt x="4060" y="5528"/>
                    <a:pt x="3964" y="5528"/>
                  </a:cubicBezTo>
                  <a:lnTo>
                    <a:pt x="1598" y="5528"/>
                  </a:lnTo>
                  <a:cubicBezTo>
                    <a:pt x="1502" y="5528"/>
                    <a:pt x="1423" y="5467"/>
                    <a:pt x="1406" y="5371"/>
                  </a:cubicBezTo>
                  <a:cubicBezTo>
                    <a:pt x="1397" y="5257"/>
                    <a:pt x="1485" y="5161"/>
                    <a:pt x="1598" y="5161"/>
                  </a:cubicBezTo>
                  <a:lnTo>
                    <a:pt x="3964" y="5161"/>
                  </a:lnTo>
                  <a:cubicBezTo>
                    <a:pt x="4060" y="5161"/>
                    <a:pt x="4148" y="5240"/>
                    <a:pt x="4148" y="5345"/>
                  </a:cubicBezTo>
                  <a:close/>
                  <a:moveTo>
                    <a:pt x="4148" y="5345"/>
                  </a:move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59"/>
          <p:cNvGrpSpPr/>
          <p:nvPr/>
        </p:nvGrpSpPr>
        <p:grpSpPr>
          <a:xfrm>
            <a:off x="1167522" y="3108870"/>
            <a:ext cx="316366" cy="315969"/>
            <a:chOff x="1977854" y="3360048"/>
            <a:chExt cx="316366" cy="315969"/>
          </a:xfrm>
        </p:grpSpPr>
        <p:sp>
          <p:nvSpPr>
            <p:cNvPr id="1705" name="Google Shape;1705;p59"/>
            <p:cNvSpPr/>
            <p:nvPr/>
          </p:nvSpPr>
          <p:spPr>
            <a:xfrm>
              <a:off x="1994870" y="3360048"/>
              <a:ext cx="282384" cy="118562"/>
            </a:xfrm>
            <a:custGeom>
              <a:rect b="b" l="l" r="r" t="t"/>
              <a:pathLst>
                <a:path extrusionOk="0" h="2376" w="5659">
                  <a:moveTo>
                    <a:pt x="1878" y="629"/>
                  </a:moveTo>
                  <a:cubicBezTo>
                    <a:pt x="1982" y="629"/>
                    <a:pt x="2052" y="699"/>
                    <a:pt x="2070" y="795"/>
                  </a:cubicBezTo>
                  <a:cubicBezTo>
                    <a:pt x="2078" y="900"/>
                    <a:pt x="1991" y="1005"/>
                    <a:pt x="1878" y="1005"/>
                  </a:cubicBezTo>
                  <a:lnTo>
                    <a:pt x="1520" y="1005"/>
                  </a:lnTo>
                  <a:cubicBezTo>
                    <a:pt x="1423" y="1005"/>
                    <a:pt x="1345" y="935"/>
                    <a:pt x="1336" y="839"/>
                  </a:cubicBezTo>
                  <a:cubicBezTo>
                    <a:pt x="1327" y="726"/>
                    <a:pt x="1415" y="629"/>
                    <a:pt x="1520" y="629"/>
                  </a:cubicBezTo>
                  <a:close/>
                  <a:moveTo>
                    <a:pt x="2995" y="629"/>
                  </a:moveTo>
                  <a:cubicBezTo>
                    <a:pt x="3091" y="629"/>
                    <a:pt x="3170" y="699"/>
                    <a:pt x="3179" y="795"/>
                  </a:cubicBezTo>
                  <a:cubicBezTo>
                    <a:pt x="3187" y="900"/>
                    <a:pt x="3100" y="1005"/>
                    <a:pt x="2995" y="1005"/>
                  </a:cubicBezTo>
                  <a:lnTo>
                    <a:pt x="2637" y="1005"/>
                  </a:lnTo>
                  <a:cubicBezTo>
                    <a:pt x="2532" y="1005"/>
                    <a:pt x="2463" y="935"/>
                    <a:pt x="2445" y="839"/>
                  </a:cubicBezTo>
                  <a:cubicBezTo>
                    <a:pt x="2436" y="726"/>
                    <a:pt x="2524" y="629"/>
                    <a:pt x="2637" y="629"/>
                  </a:cubicBezTo>
                  <a:close/>
                  <a:moveTo>
                    <a:pt x="4104" y="629"/>
                  </a:moveTo>
                  <a:cubicBezTo>
                    <a:pt x="4209" y="629"/>
                    <a:pt x="4279" y="699"/>
                    <a:pt x="4296" y="795"/>
                  </a:cubicBezTo>
                  <a:cubicBezTo>
                    <a:pt x="4305" y="900"/>
                    <a:pt x="4218" y="1005"/>
                    <a:pt x="4104" y="1005"/>
                  </a:cubicBezTo>
                  <a:lnTo>
                    <a:pt x="3746" y="1005"/>
                  </a:lnTo>
                  <a:cubicBezTo>
                    <a:pt x="3650" y="1005"/>
                    <a:pt x="3571" y="935"/>
                    <a:pt x="3563" y="839"/>
                  </a:cubicBezTo>
                  <a:cubicBezTo>
                    <a:pt x="3545" y="726"/>
                    <a:pt x="3641" y="629"/>
                    <a:pt x="3746" y="629"/>
                  </a:cubicBezTo>
                  <a:close/>
                  <a:moveTo>
                    <a:pt x="1878" y="1372"/>
                  </a:moveTo>
                  <a:cubicBezTo>
                    <a:pt x="1982" y="1372"/>
                    <a:pt x="2052" y="1441"/>
                    <a:pt x="2070" y="1538"/>
                  </a:cubicBezTo>
                  <a:cubicBezTo>
                    <a:pt x="2078" y="1642"/>
                    <a:pt x="1991" y="1747"/>
                    <a:pt x="1878" y="1747"/>
                  </a:cubicBezTo>
                  <a:lnTo>
                    <a:pt x="1520" y="1747"/>
                  </a:lnTo>
                  <a:cubicBezTo>
                    <a:pt x="1423" y="1747"/>
                    <a:pt x="1345" y="1677"/>
                    <a:pt x="1336" y="1581"/>
                  </a:cubicBezTo>
                  <a:cubicBezTo>
                    <a:pt x="1327" y="1468"/>
                    <a:pt x="1415" y="1372"/>
                    <a:pt x="1520" y="1372"/>
                  </a:cubicBezTo>
                  <a:close/>
                  <a:moveTo>
                    <a:pt x="2995" y="1372"/>
                  </a:moveTo>
                  <a:cubicBezTo>
                    <a:pt x="3091" y="1372"/>
                    <a:pt x="3170" y="1441"/>
                    <a:pt x="3179" y="1538"/>
                  </a:cubicBezTo>
                  <a:cubicBezTo>
                    <a:pt x="3187" y="1642"/>
                    <a:pt x="3100" y="1747"/>
                    <a:pt x="2995" y="1747"/>
                  </a:cubicBezTo>
                  <a:lnTo>
                    <a:pt x="2637" y="1747"/>
                  </a:lnTo>
                  <a:cubicBezTo>
                    <a:pt x="2532" y="1747"/>
                    <a:pt x="2463" y="1677"/>
                    <a:pt x="2445" y="1581"/>
                  </a:cubicBezTo>
                  <a:cubicBezTo>
                    <a:pt x="2436" y="1468"/>
                    <a:pt x="2524" y="1372"/>
                    <a:pt x="2637" y="1372"/>
                  </a:cubicBezTo>
                  <a:close/>
                  <a:moveTo>
                    <a:pt x="4104" y="1372"/>
                  </a:moveTo>
                  <a:cubicBezTo>
                    <a:pt x="4209" y="1372"/>
                    <a:pt x="4279" y="1441"/>
                    <a:pt x="4296" y="1538"/>
                  </a:cubicBezTo>
                  <a:cubicBezTo>
                    <a:pt x="4305" y="1642"/>
                    <a:pt x="4218" y="1747"/>
                    <a:pt x="4104" y="1747"/>
                  </a:cubicBezTo>
                  <a:lnTo>
                    <a:pt x="3746" y="1747"/>
                  </a:lnTo>
                  <a:cubicBezTo>
                    <a:pt x="3650" y="1747"/>
                    <a:pt x="3571" y="1677"/>
                    <a:pt x="3563" y="1581"/>
                  </a:cubicBezTo>
                  <a:cubicBezTo>
                    <a:pt x="3545" y="1468"/>
                    <a:pt x="3641" y="1372"/>
                    <a:pt x="3746" y="1372"/>
                  </a:cubicBezTo>
                  <a:close/>
                  <a:moveTo>
                    <a:pt x="210" y="1"/>
                  </a:moveTo>
                  <a:cubicBezTo>
                    <a:pt x="114" y="1"/>
                    <a:pt x="35" y="62"/>
                    <a:pt x="26" y="158"/>
                  </a:cubicBezTo>
                  <a:cubicBezTo>
                    <a:pt x="0" y="280"/>
                    <a:pt x="88" y="368"/>
                    <a:pt x="201" y="368"/>
                  </a:cubicBezTo>
                  <a:lnTo>
                    <a:pt x="411" y="368"/>
                  </a:lnTo>
                  <a:lnTo>
                    <a:pt x="411" y="2271"/>
                  </a:lnTo>
                  <a:cubicBezTo>
                    <a:pt x="463" y="2245"/>
                    <a:pt x="524" y="2236"/>
                    <a:pt x="594" y="2236"/>
                  </a:cubicBezTo>
                  <a:cubicBezTo>
                    <a:pt x="734" y="2236"/>
                    <a:pt x="865" y="2288"/>
                    <a:pt x="961" y="2376"/>
                  </a:cubicBezTo>
                  <a:cubicBezTo>
                    <a:pt x="1065" y="2288"/>
                    <a:pt x="1196" y="2236"/>
                    <a:pt x="1336" y="2236"/>
                  </a:cubicBezTo>
                  <a:cubicBezTo>
                    <a:pt x="1476" y="2236"/>
                    <a:pt x="1607" y="2288"/>
                    <a:pt x="1703" y="2376"/>
                  </a:cubicBezTo>
                  <a:cubicBezTo>
                    <a:pt x="1808" y="2288"/>
                    <a:pt x="1939" y="2236"/>
                    <a:pt x="2078" y="2236"/>
                  </a:cubicBezTo>
                  <a:cubicBezTo>
                    <a:pt x="2218" y="2236"/>
                    <a:pt x="2349" y="2288"/>
                    <a:pt x="2445" y="2376"/>
                  </a:cubicBezTo>
                  <a:cubicBezTo>
                    <a:pt x="2550" y="2288"/>
                    <a:pt x="2681" y="2236"/>
                    <a:pt x="2821" y="2236"/>
                  </a:cubicBezTo>
                  <a:cubicBezTo>
                    <a:pt x="2960" y="2236"/>
                    <a:pt x="3091" y="2288"/>
                    <a:pt x="3187" y="2376"/>
                  </a:cubicBezTo>
                  <a:cubicBezTo>
                    <a:pt x="3292" y="2288"/>
                    <a:pt x="3423" y="2236"/>
                    <a:pt x="3563" y="2236"/>
                  </a:cubicBezTo>
                  <a:cubicBezTo>
                    <a:pt x="3702" y="2236"/>
                    <a:pt x="3833" y="2288"/>
                    <a:pt x="3929" y="2376"/>
                  </a:cubicBezTo>
                  <a:cubicBezTo>
                    <a:pt x="4034" y="2288"/>
                    <a:pt x="4165" y="2236"/>
                    <a:pt x="4305" y="2236"/>
                  </a:cubicBezTo>
                  <a:cubicBezTo>
                    <a:pt x="4445" y="2236"/>
                    <a:pt x="4576" y="2288"/>
                    <a:pt x="4672" y="2376"/>
                  </a:cubicBezTo>
                  <a:cubicBezTo>
                    <a:pt x="4776" y="2288"/>
                    <a:pt x="4907" y="2236"/>
                    <a:pt x="5047" y="2236"/>
                  </a:cubicBezTo>
                  <a:cubicBezTo>
                    <a:pt x="5108" y="2236"/>
                    <a:pt x="5178" y="2245"/>
                    <a:pt x="5230" y="2271"/>
                  </a:cubicBezTo>
                  <a:lnTo>
                    <a:pt x="5230" y="368"/>
                  </a:lnTo>
                  <a:lnTo>
                    <a:pt x="5457" y="368"/>
                  </a:lnTo>
                  <a:cubicBezTo>
                    <a:pt x="5562" y="368"/>
                    <a:pt x="5632" y="306"/>
                    <a:pt x="5650" y="202"/>
                  </a:cubicBezTo>
                  <a:cubicBezTo>
                    <a:pt x="5658" y="97"/>
                    <a:pt x="5571" y="1"/>
                    <a:pt x="54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9"/>
            <p:cNvSpPr/>
            <p:nvPr/>
          </p:nvSpPr>
          <p:spPr>
            <a:xfrm>
              <a:off x="2145170" y="3587494"/>
              <a:ext cx="31886" cy="88523"/>
            </a:xfrm>
            <a:custGeom>
              <a:rect b="b" l="l" r="r" t="t"/>
              <a:pathLst>
                <a:path extrusionOk="0" h="1774" w="639">
                  <a:moveTo>
                    <a:pt x="1" y="1"/>
                  </a:moveTo>
                  <a:lnTo>
                    <a:pt x="1" y="1773"/>
                  </a:lnTo>
                  <a:lnTo>
                    <a:pt x="638" y="1773"/>
                  </a:lnTo>
                  <a:lnTo>
                    <a:pt x="6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9"/>
            <p:cNvSpPr/>
            <p:nvPr/>
          </p:nvSpPr>
          <p:spPr>
            <a:xfrm>
              <a:off x="2095519" y="3587494"/>
              <a:ext cx="31836" cy="88523"/>
            </a:xfrm>
            <a:custGeom>
              <a:rect b="b" l="l" r="r" t="t"/>
              <a:pathLst>
                <a:path extrusionOk="0" h="1774" w="638">
                  <a:moveTo>
                    <a:pt x="0" y="1"/>
                  </a:moveTo>
                  <a:lnTo>
                    <a:pt x="0" y="1773"/>
                  </a:lnTo>
                  <a:lnTo>
                    <a:pt x="638" y="1773"/>
                  </a:lnTo>
                  <a:lnTo>
                    <a:pt x="6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9"/>
            <p:cNvSpPr/>
            <p:nvPr/>
          </p:nvSpPr>
          <p:spPr>
            <a:xfrm>
              <a:off x="1977854" y="3490687"/>
              <a:ext cx="316366" cy="185329"/>
            </a:xfrm>
            <a:custGeom>
              <a:rect b="b" l="l" r="r" t="t"/>
              <a:pathLst>
                <a:path extrusionOk="0" h="3714" w="6340">
                  <a:moveTo>
                    <a:pt x="183" y="0"/>
                  </a:moveTo>
                  <a:cubicBezTo>
                    <a:pt x="88" y="0"/>
                    <a:pt x="1" y="82"/>
                    <a:pt x="1" y="186"/>
                  </a:cubicBezTo>
                  <a:lnTo>
                    <a:pt x="1" y="3521"/>
                  </a:lnTo>
                  <a:cubicBezTo>
                    <a:pt x="1" y="3626"/>
                    <a:pt x="88" y="3713"/>
                    <a:pt x="193" y="3713"/>
                  </a:cubicBezTo>
                  <a:lnTo>
                    <a:pt x="1983" y="3713"/>
                  </a:lnTo>
                  <a:lnTo>
                    <a:pt x="1983" y="1757"/>
                  </a:lnTo>
                  <a:cubicBezTo>
                    <a:pt x="1983" y="1653"/>
                    <a:pt x="2070" y="1565"/>
                    <a:pt x="2166" y="1565"/>
                  </a:cubicBezTo>
                  <a:lnTo>
                    <a:pt x="4166" y="1565"/>
                  </a:lnTo>
                  <a:cubicBezTo>
                    <a:pt x="4262" y="1565"/>
                    <a:pt x="4349" y="1653"/>
                    <a:pt x="4349" y="1757"/>
                  </a:cubicBezTo>
                  <a:lnTo>
                    <a:pt x="4349" y="3713"/>
                  </a:lnTo>
                  <a:lnTo>
                    <a:pt x="6139" y="3713"/>
                  </a:lnTo>
                  <a:cubicBezTo>
                    <a:pt x="6183" y="3713"/>
                    <a:pt x="6235" y="3687"/>
                    <a:pt x="6270" y="3652"/>
                  </a:cubicBezTo>
                  <a:cubicBezTo>
                    <a:pt x="6305" y="3626"/>
                    <a:pt x="6322" y="3582"/>
                    <a:pt x="6322" y="3521"/>
                  </a:cubicBezTo>
                  <a:lnTo>
                    <a:pt x="6322" y="544"/>
                  </a:lnTo>
                  <a:lnTo>
                    <a:pt x="6340" y="544"/>
                  </a:lnTo>
                  <a:lnTo>
                    <a:pt x="6340" y="186"/>
                  </a:lnTo>
                  <a:cubicBezTo>
                    <a:pt x="6340" y="90"/>
                    <a:pt x="6270" y="11"/>
                    <a:pt x="6174" y="2"/>
                  </a:cubicBezTo>
                  <a:cubicBezTo>
                    <a:pt x="6164" y="1"/>
                    <a:pt x="6154" y="0"/>
                    <a:pt x="6145" y="0"/>
                  </a:cubicBezTo>
                  <a:cubicBezTo>
                    <a:pt x="6045" y="0"/>
                    <a:pt x="5964" y="82"/>
                    <a:pt x="5964" y="186"/>
                  </a:cubicBezTo>
                  <a:lnTo>
                    <a:pt x="5964" y="369"/>
                  </a:lnTo>
                  <a:lnTo>
                    <a:pt x="5571" y="369"/>
                  </a:lnTo>
                  <a:lnTo>
                    <a:pt x="5571" y="186"/>
                  </a:lnTo>
                  <a:cubicBezTo>
                    <a:pt x="5571" y="90"/>
                    <a:pt x="5510" y="11"/>
                    <a:pt x="5406" y="2"/>
                  </a:cubicBezTo>
                  <a:cubicBezTo>
                    <a:pt x="5397" y="1"/>
                    <a:pt x="5387" y="0"/>
                    <a:pt x="5379" y="0"/>
                  </a:cubicBezTo>
                  <a:cubicBezTo>
                    <a:pt x="5283" y="0"/>
                    <a:pt x="5196" y="82"/>
                    <a:pt x="5196" y="186"/>
                  </a:cubicBezTo>
                  <a:lnTo>
                    <a:pt x="5196" y="369"/>
                  </a:lnTo>
                  <a:lnTo>
                    <a:pt x="4829" y="369"/>
                  </a:lnTo>
                  <a:lnTo>
                    <a:pt x="4829" y="186"/>
                  </a:lnTo>
                  <a:cubicBezTo>
                    <a:pt x="4829" y="90"/>
                    <a:pt x="4759" y="11"/>
                    <a:pt x="4663" y="2"/>
                  </a:cubicBezTo>
                  <a:cubicBezTo>
                    <a:pt x="4654" y="1"/>
                    <a:pt x="4645" y="0"/>
                    <a:pt x="4636" y="0"/>
                  </a:cubicBezTo>
                  <a:cubicBezTo>
                    <a:pt x="4541" y="0"/>
                    <a:pt x="4454" y="82"/>
                    <a:pt x="4454" y="186"/>
                  </a:cubicBezTo>
                  <a:lnTo>
                    <a:pt x="4454" y="369"/>
                  </a:lnTo>
                  <a:lnTo>
                    <a:pt x="4087" y="369"/>
                  </a:lnTo>
                  <a:lnTo>
                    <a:pt x="4087" y="186"/>
                  </a:lnTo>
                  <a:cubicBezTo>
                    <a:pt x="4087" y="90"/>
                    <a:pt x="4026" y="11"/>
                    <a:pt x="3921" y="2"/>
                  </a:cubicBezTo>
                  <a:cubicBezTo>
                    <a:pt x="3912" y="1"/>
                    <a:pt x="3903" y="0"/>
                    <a:pt x="3894" y="0"/>
                  </a:cubicBezTo>
                  <a:cubicBezTo>
                    <a:pt x="3801" y="0"/>
                    <a:pt x="3720" y="82"/>
                    <a:pt x="3720" y="186"/>
                  </a:cubicBezTo>
                  <a:lnTo>
                    <a:pt x="3720" y="369"/>
                  </a:lnTo>
                  <a:lnTo>
                    <a:pt x="3345" y="369"/>
                  </a:lnTo>
                  <a:lnTo>
                    <a:pt x="3345" y="186"/>
                  </a:lnTo>
                  <a:cubicBezTo>
                    <a:pt x="3345" y="90"/>
                    <a:pt x="3284" y="11"/>
                    <a:pt x="3179" y="2"/>
                  </a:cubicBezTo>
                  <a:cubicBezTo>
                    <a:pt x="3170" y="1"/>
                    <a:pt x="3161" y="0"/>
                    <a:pt x="3152" y="0"/>
                  </a:cubicBezTo>
                  <a:cubicBezTo>
                    <a:pt x="3057" y="0"/>
                    <a:pt x="2969" y="82"/>
                    <a:pt x="2969" y="186"/>
                  </a:cubicBezTo>
                  <a:lnTo>
                    <a:pt x="2969" y="369"/>
                  </a:lnTo>
                  <a:lnTo>
                    <a:pt x="2603" y="369"/>
                  </a:lnTo>
                  <a:lnTo>
                    <a:pt x="2603" y="186"/>
                  </a:lnTo>
                  <a:cubicBezTo>
                    <a:pt x="2603" y="90"/>
                    <a:pt x="2533" y="11"/>
                    <a:pt x="2437" y="2"/>
                  </a:cubicBezTo>
                  <a:cubicBezTo>
                    <a:pt x="2428" y="1"/>
                    <a:pt x="2419" y="0"/>
                    <a:pt x="2410" y="0"/>
                  </a:cubicBezTo>
                  <a:cubicBezTo>
                    <a:pt x="2315" y="0"/>
                    <a:pt x="2227" y="82"/>
                    <a:pt x="2227" y="186"/>
                  </a:cubicBezTo>
                  <a:lnTo>
                    <a:pt x="2227" y="369"/>
                  </a:lnTo>
                  <a:lnTo>
                    <a:pt x="1861" y="369"/>
                  </a:lnTo>
                  <a:lnTo>
                    <a:pt x="1861" y="186"/>
                  </a:lnTo>
                  <a:cubicBezTo>
                    <a:pt x="1861" y="90"/>
                    <a:pt x="1791" y="11"/>
                    <a:pt x="1695" y="2"/>
                  </a:cubicBezTo>
                  <a:cubicBezTo>
                    <a:pt x="1686" y="1"/>
                    <a:pt x="1677" y="0"/>
                    <a:pt x="1668" y="0"/>
                  </a:cubicBezTo>
                  <a:cubicBezTo>
                    <a:pt x="1573" y="0"/>
                    <a:pt x="1485" y="82"/>
                    <a:pt x="1485" y="186"/>
                  </a:cubicBezTo>
                  <a:lnTo>
                    <a:pt x="1485" y="369"/>
                  </a:lnTo>
                  <a:lnTo>
                    <a:pt x="1118" y="369"/>
                  </a:lnTo>
                  <a:lnTo>
                    <a:pt x="1118" y="186"/>
                  </a:lnTo>
                  <a:cubicBezTo>
                    <a:pt x="1118" y="90"/>
                    <a:pt x="1048" y="11"/>
                    <a:pt x="952" y="2"/>
                  </a:cubicBezTo>
                  <a:cubicBezTo>
                    <a:pt x="943" y="1"/>
                    <a:pt x="934" y="0"/>
                    <a:pt x="925" y="0"/>
                  </a:cubicBezTo>
                  <a:cubicBezTo>
                    <a:pt x="830" y="0"/>
                    <a:pt x="743" y="82"/>
                    <a:pt x="743" y="186"/>
                  </a:cubicBezTo>
                  <a:lnTo>
                    <a:pt x="743" y="369"/>
                  </a:lnTo>
                  <a:lnTo>
                    <a:pt x="376" y="369"/>
                  </a:lnTo>
                  <a:lnTo>
                    <a:pt x="376" y="186"/>
                  </a:lnTo>
                  <a:cubicBezTo>
                    <a:pt x="376" y="90"/>
                    <a:pt x="306" y="11"/>
                    <a:pt x="210" y="2"/>
                  </a:cubicBezTo>
                  <a:cubicBezTo>
                    <a:pt x="201" y="1"/>
                    <a:pt x="192" y="0"/>
                    <a:pt x="1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59"/>
          <p:cNvGrpSpPr/>
          <p:nvPr/>
        </p:nvGrpSpPr>
        <p:grpSpPr>
          <a:xfrm>
            <a:off x="1912647" y="3109344"/>
            <a:ext cx="277594" cy="315021"/>
            <a:chOff x="2392228" y="3366186"/>
            <a:chExt cx="277594" cy="315021"/>
          </a:xfrm>
        </p:grpSpPr>
        <p:sp>
          <p:nvSpPr>
            <p:cNvPr id="1710" name="Google Shape;1710;p59"/>
            <p:cNvSpPr/>
            <p:nvPr/>
          </p:nvSpPr>
          <p:spPr>
            <a:xfrm>
              <a:off x="2476310" y="3589690"/>
              <a:ext cx="56686" cy="57136"/>
            </a:xfrm>
            <a:custGeom>
              <a:rect b="b" l="l" r="r" t="t"/>
              <a:pathLst>
                <a:path extrusionOk="0" h="1145" w="1136">
                  <a:moveTo>
                    <a:pt x="821" y="0"/>
                  </a:moveTo>
                  <a:lnTo>
                    <a:pt x="1" y="830"/>
                  </a:lnTo>
                  <a:lnTo>
                    <a:pt x="324" y="1144"/>
                  </a:lnTo>
                  <a:lnTo>
                    <a:pt x="1136" y="315"/>
                  </a:lnTo>
                  <a:lnTo>
                    <a:pt x="8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9"/>
            <p:cNvSpPr/>
            <p:nvPr/>
          </p:nvSpPr>
          <p:spPr>
            <a:xfrm>
              <a:off x="2505951" y="3618432"/>
              <a:ext cx="61926" cy="62774"/>
            </a:xfrm>
            <a:custGeom>
              <a:rect b="b" l="l" r="r" t="t"/>
              <a:pathLst>
                <a:path extrusionOk="0" h="1258" w="1241">
                  <a:moveTo>
                    <a:pt x="821" y="1"/>
                  </a:moveTo>
                  <a:lnTo>
                    <a:pt x="0" y="830"/>
                  </a:lnTo>
                  <a:lnTo>
                    <a:pt x="367" y="1206"/>
                  </a:lnTo>
                  <a:cubicBezTo>
                    <a:pt x="410" y="1242"/>
                    <a:pt x="452" y="1257"/>
                    <a:pt x="498" y="1257"/>
                  </a:cubicBezTo>
                  <a:cubicBezTo>
                    <a:pt x="518" y="1257"/>
                    <a:pt x="538" y="1255"/>
                    <a:pt x="559" y="1249"/>
                  </a:cubicBezTo>
                  <a:cubicBezTo>
                    <a:pt x="585" y="1241"/>
                    <a:pt x="620" y="1223"/>
                    <a:pt x="646" y="1197"/>
                  </a:cubicBezTo>
                  <a:lnTo>
                    <a:pt x="1188" y="638"/>
                  </a:lnTo>
                  <a:cubicBezTo>
                    <a:pt x="1223" y="603"/>
                    <a:pt x="1240" y="551"/>
                    <a:pt x="1240" y="498"/>
                  </a:cubicBezTo>
                  <a:cubicBezTo>
                    <a:pt x="1240" y="437"/>
                    <a:pt x="1223" y="394"/>
                    <a:pt x="1188" y="367"/>
                  </a:cubicBezTo>
                  <a:lnTo>
                    <a:pt x="82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9"/>
            <p:cNvSpPr/>
            <p:nvPr/>
          </p:nvSpPr>
          <p:spPr>
            <a:xfrm>
              <a:off x="2392228" y="3591436"/>
              <a:ext cx="56237" cy="56686"/>
            </a:xfrm>
            <a:custGeom>
              <a:rect b="b" l="l" r="r" t="t"/>
              <a:pathLst>
                <a:path extrusionOk="0" h="1136" w="1127">
                  <a:moveTo>
                    <a:pt x="297" y="0"/>
                  </a:moveTo>
                  <a:lnTo>
                    <a:pt x="158" y="140"/>
                  </a:lnTo>
                  <a:cubicBezTo>
                    <a:pt x="53" y="253"/>
                    <a:pt x="0" y="393"/>
                    <a:pt x="0" y="559"/>
                  </a:cubicBezTo>
                  <a:cubicBezTo>
                    <a:pt x="0" y="708"/>
                    <a:pt x="62" y="865"/>
                    <a:pt x="175" y="969"/>
                  </a:cubicBezTo>
                  <a:cubicBezTo>
                    <a:pt x="281" y="1081"/>
                    <a:pt x="422" y="1136"/>
                    <a:pt x="564" y="1136"/>
                  </a:cubicBezTo>
                  <a:cubicBezTo>
                    <a:pt x="621" y="1136"/>
                    <a:pt x="678" y="1127"/>
                    <a:pt x="734" y="1109"/>
                  </a:cubicBezTo>
                  <a:cubicBezTo>
                    <a:pt x="839" y="1092"/>
                    <a:pt x="926" y="1039"/>
                    <a:pt x="1005" y="961"/>
                  </a:cubicBezTo>
                  <a:lnTo>
                    <a:pt x="1127" y="821"/>
                  </a:lnTo>
                  <a:lnTo>
                    <a:pt x="2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9"/>
            <p:cNvSpPr/>
            <p:nvPr/>
          </p:nvSpPr>
          <p:spPr>
            <a:xfrm>
              <a:off x="2420521" y="3563991"/>
              <a:ext cx="54990" cy="54491"/>
            </a:xfrm>
            <a:custGeom>
              <a:rect b="b" l="l" r="r" t="t"/>
              <a:pathLst>
                <a:path extrusionOk="0" h="1092" w="1102">
                  <a:moveTo>
                    <a:pt x="272" y="0"/>
                  </a:moveTo>
                  <a:lnTo>
                    <a:pt x="1" y="280"/>
                  </a:lnTo>
                  <a:lnTo>
                    <a:pt x="830" y="1092"/>
                  </a:lnTo>
                  <a:lnTo>
                    <a:pt x="1101" y="821"/>
                  </a:lnTo>
                  <a:lnTo>
                    <a:pt x="2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9"/>
            <p:cNvSpPr/>
            <p:nvPr/>
          </p:nvSpPr>
          <p:spPr>
            <a:xfrm>
              <a:off x="2448016" y="3366186"/>
              <a:ext cx="221806" cy="224400"/>
            </a:xfrm>
            <a:custGeom>
              <a:rect b="b" l="l" r="r" t="t"/>
              <a:pathLst>
                <a:path extrusionOk="0" h="4497" w="4445">
                  <a:moveTo>
                    <a:pt x="3869" y="1"/>
                  </a:moveTo>
                  <a:cubicBezTo>
                    <a:pt x="3715" y="1"/>
                    <a:pt x="3561" y="62"/>
                    <a:pt x="3449" y="183"/>
                  </a:cubicBezTo>
                  <a:lnTo>
                    <a:pt x="0" y="3685"/>
                  </a:lnTo>
                  <a:lnTo>
                    <a:pt x="830" y="4497"/>
                  </a:lnTo>
                  <a:lnTo>
                    <a:pt x="4279" y="995"/>
                  </a:lnTo>
                  <a:cubicBezTo>
                    <a:pt x="4392" y="891"/>
                    <a:pt x="4444" y="733"/>
                    <a:pt x="4444" y="585"/>
                  </a:cubicBezTo>
                  <a:cubicBezTo>
                    <a:pt x="4436" y="428"/>
                    <a:pt x="4383" y="279"/>
                    <a:pt x="4270" y="166"/>
                  </a:cubicBezTo>
                  <a:cubicBezTo>
                    <a:pt x="4159" y="56"/>
                    <a:pt x="4014" y="1"/>
                    <a:pt x="38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5" name="Google Shape;1715;p59"/>
          <p:cNvGrpSpPr/>
          <p:nvPr/>
        </p:nvGrpSpPr>
        <p:grpSpPr>
          <a:xfrm>
            <a:off x="2619000" y="3109095"/>
            <a:ext cx="315518" cy="315518"/>
            <a:chOff x="2840134" y="3356555"/>
            <a:chExt cx="315518" cy="315518"/>
          </a:xfrm>
        </p:grpSpPr>
        <p:sp>
          <p:nvSpPr>
            <p:cNvPr id="1716" name="Google Shape;1716;p59"/>
            <p:cNvSpPr/>
            <p:nvPr/>
          </p:nvSpPr>
          <p:spPr>
            <a:xfrm>
              <a:off x="2984347" y="3519081"/>
              <a:ext cx="40569" cy="35778"/>
            </a:xfrm>
            <a:custGeom>
              <a:rect b="b" l="l" r="r" t="t"/>
              <a:pathLst>
                <a:path extrusionOk="0" h="717" w="813">
                  <a:moveTo>
                    <a:pt x="813" y="1"/>
                  </a:moveTo>
                  <a:lnTo>
                    <a:pt x="114" y="184"/>
                  </a:lnTo>
                  <a:lnTo>
                    <a:pt x="1" y="717"/>
                  </a:lnTo>
                  <a:lnTo>
                    <a:pt x="1" y="717"/>
                  </a:lnTo>
                  <a:lnTo>
                    <a:pt x="568" y="586"/>
                  </a:lnTo>
                  <a:cubicBezTo>
                    <a:pt x="717" y="551"/>
                    <a:pt x="813" y="437"/>
                    <a:pt x="813" y="280"/>
                  </a:cubicBezTo>
                  <a:lnTo>
                    <a:pt x="8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9"/>
            <p:cNvSpPr/>
            <p:nvPr/>
          </p:nvSpPr>
          <p:spPr>
            <a:xfrm>
              <a:off x="2903308" y="3530009"/>
              <a:ext cx="67565" cy="89770"/>
            </a:xfrm>
            <a:custGeom>
              <a:rect b="b" l="l" r="r" t="t"/>
              <a:pathLst>
                <a:path extrusionOk="0" h="1799" w="1354">
                  <a:moveTo>
                    <a:pt x="359" y="0"/>
                  </a:moveTo>
                  <a:lnTo>
                    <a:pt x="1" y="1720"/>
                  </a:lnTo>
                  <a:cubicBezTo>
                    <a:pt x="1" y="1746"/>
                    <a:pt x="1" y="1755"/>
                    <a:pt x="18" y="1773"/>
                  </a:cubicBezTo>
                  <a:cubicBezTo>
                    <a:pt x="27" y="1781"/>
                    <a:pt x="44" y="1799"/>
                    <a:pt x="62" y="1799"/>
                  </a:cubicBezTo>
                  <a:lnTo>
                    <a:pt x="917" y="1799"/>
                  </a:lnTo>
                  <a:cubicBezTo>
                    <a:pt x="952" y="1799"/>
                    <a:pt x="970" y="1773"/>
                    <a:pt x="987" y="1755"/>
                  </a:cubicBezTo>
                  <a:lnTo>
                    <a:pt x="13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9"/>
            <p:cNvSpPr/>
            <p:nvPr/>
          </p:nvSpPr>
          <p:spPr>
            <a:xfrm>
              <a:off x="2840134" y="3356555"/>
              <a:ext cx="315518" cy="315518"/>
            </a:xfrm>
            <a:custGeom>
              <a:rect b="b" l="l" r="r" t="t"/>
              <a:pathLst>
                <a:path extrusionOk="0" h="6323" w="6323">
                  <a:moveTo>
                    <a:pt x="1677" y="857"/>
                  </a:moveTo>
                  <a:cubicBezTo>
                    <a:pt x="1773" y="857"/>
                    <a:pt x="1852" y="918"/>
                    <a:pt x="1860" y="1014"/>
                  </a:cubicBezTo>
                  <a:cubicBezTo>
                    <a:pt x="1869" y="1127"/>
                    <a:pt x="1782" y="1223"/>
                    <a:pt x="1677" y="1223"/>
                  </a:cubicBezTo>
                  <a:lnTo>
                    <a:pt x="1310" y="1223"/>
                  </a:lnTo>
                  <a:cubicBezTo>
                    <a:pt x="1214" y="1223"/>
                    <a:pt x="1136" y="1162"/>
                    <a:pt x="1127" y="1057"/>
                  </a:cubicBezTo>
                  <a:cubicBezTo>
                    <a:pt x="1118" y="944"/>
                    <a:pt x="1205" y="857"/>
                    <a:pt x="1310" y="857"/>
                  </a:cubicBezTo>
                  <a:close/>
                  <a:moveTo>
                    <a:pt x="2777" y="857"/>
                  </a:moveTo>
                  <a:cubicBezTo>
                    <a:pt x="2873" y="857"/>
                    <a:pt x="2952" y="918"/>
                    <a:pt x="2960" y="1014"/>
                  </a:cubicBezTo>
                  <a:cubicBezTo>
                    <a:pt x="2969" y="1127"/>
                    <a:pt x="2882" y="1223"/>
                    <a:pt x="2777" y="1223"/>
                  </a:cubicBezTo>
                  <a:lnTo>
                    <a:pt x="2419" y="1223"/>
                  </a:lnTo>
                  <a:cubicBezTo>
                    <a:pt x="2314" y="1223"/>
                    <a:pt x="2236" y="1162"/>
                    <a:pt x="2227" y="1057"/>
                  </a:cubicBezTo>
                  <a:cubicBezTo>
                    <a:pt x="2218" y="944"/>
                    <a:pt x="2306" y="857"/>
                    <a:pt x="2419" y="857"/>
                  </a:cubicBezTo>
                  <a:close/>
                  <a:moveTo>
                    <a:pt x="3886" y="857"/>
                  </a:moveTo>
                  <a:cubicBezTo>
                    <a:pt x="3982" y="857"/>
                    <a:pt x="4061" y="918"/>
                    <a:pt x="4078" y="1014"/>
                  </a:cubicBezTo>
                  <a:cubicBezTo>
                    <a:pt x="4087" y="1127"/>
                    <a:pt x="3999" y="1223"/>
                    <a:pt x="3886" y="1223"/>
                  </a:cubicBezTo>
                  <a:lnTo>
                    <a:pt x="3528" y="1223"/>
                  </a:lnTo>
                  <a:cubicBezTo>
                    <a:pt x="3432" y="1223"/>
                    <a:pt x="3353" y="1162"/>
                    <a:pt x="3345" y="1057"/>
                  </a:cubicBezTo>
                  <a:cubicBezTo>
                    <a:pt x="3327" y="944"/>
                    <a:pt x="3423" y="857"/>
                    <a:pt x="3528" y="857"/>
                  </a:cubicBezTo>
                  <a:close/>
                  <a:moveTo>
                    <a:pt x="5004" y="857"/>
                  </a:moveTo>
                  <a:cubicBezTo>
                    <a:pt x="5100" y="857"/>
                    <a:pt x="5178" y="918"/>
                    <a:pt x="5187" y="1014"/>
                  </a:cubicBezTo>
                  <a:cubicBezTo>
                    <a:pt x="5196" y="1127"/>
                    <a:pt x="5108" y="1223"/>
                    <a:pt x="5004" y="1223"/>
                  </a:cubicBezTo>
                  <a:lnTo>
                    <a:pt x="4637" y="1223"/>
                  </a:lnTo>
                  <a:cubicBezTo>
                    <a:pt x="4541" y="1223"/>
                    <a:pt x="4462" y="1162"/>
                    <a:pt x="4454" y="1057"/>
                  </a:cubicBezTo>
                  <a:cubicBezTo>
                    <a:pt x="4445" y="944"/>
                    <a:pt x="4532" y="857"/>
                    <a:pt x="4637" y="857"/>
                  </a:cubicBezTo>
                  <a:close/>
                  <a:moveTo>
                    <a:pt x="5379" y="1878"/>
                  </a:moveTo>
                  <a:cubicBezTo>
                    <a:pt x="5440" y="1878"/>
                    <a:pt x="5484" y="1896"/>
                    <a:pt x="5510" y="1931"/>
                  </a:cubicBezTo>
                  <a:cubicBezTo>
                    <a:pt x="5545" y="1966"/>
                    <a:pt x="5571" y="2018"/>
                    <a:pt x="5571" y="2062"/>
                  </a:cubicBezTo>
                  <a:lnTo>
                    <a:pt x="5571" y="2786"/>
                  </a:lnTo>
                  <a:cubicBezTo>
                    <a:pt x="5580" y="2847"/>
                    <a:pt x="5562" y="2891"/>
                    <a:pt x="5528" y="2926"/>
                  </a:cubicBezTo>
                  <a:cubicBezTo>
                    <a:pt x="5493" y="2961"/>
                    <a:pt x="5449" y="2978"/>
                    <a:pt x="5397" y="2978"/>
                  </a:cubicBezTo>
                  <a:lnTo>
                    <a:pt x="4733" y="2978"/>
                  </a:lnTo>
                  <a:lnTo>
                    <a:pt x="4078" y="3153"/>
                  </a:lnTo>
                  <a:lnTo>
                    <a:pt x="4078" y="3188"/>
                  </a:lnTo>
                  <a:lnTo>
                    <a:pt x="4078" y="3528"/>
                  </a:lnTo>
                  <a:cubicBezTo>
                    <a:pt x="4078" y="3843"/>
                    <a:pt x="3860" y="4114"/>
                    <a:pt x="3537" y="4192"/>
                  </a:cubicBezTo>
                  <a:lnTo>
                    <a:pt x="2812" y="4358"/>
                  </a:lnTo>
                  <a:lnTo>
                    <a:pt x="2611" y="5284"/>
                  </a:lnTo>
                  <a:cubicBezTo>
                    <a:pt x="2568" y="5476"/>
                    <a:pt x="2393" y="5624"/>
                    <a:pt x="2183" y="5624"/>
                  </a:cubicBezTo>
                  <a:lnTo>
                    <a:pt x="1328" y="5624"/>
                  </a:lnTo>
                  <a:cubicBezTo>
                    <a:pt x="1197" y="5624"/>
                    <a:pt x="1074" y="5563"/>
                    <a:pt x="987" y="5458"/>
                  </a:cubicBezTo>
                  <a:cubicBezTo>
                    <a:pt x="900" y="5362"/>
                    <a:pt x="865" y="5231"/>
                    <a:pt x="900" y="5100"/>
                  </a:cubicBezTo>
                  <a:lnTo>
                    <a:pt x="1249" y="3450"/>
                  </a:lnTo>
                  <a:lnTo>
                    <a:pt x="917" y="3450"/>
                  </a:lnTo>
                  <a:cubicBezTo>
                    <a:pt x="821" y="3450"/>
                    <a:pt x="734" y="3363"/>
                    <a:pt x="734" y="3267"/>
                  </a:cubicBezTo>
                  <a:lnTo>
                    <a:pt x="734" y="2795"/>
                  </a:lnTo>
                  <a:cubicBezTo>
                    <a:pt x="734" y="2760"/>
                    <a:pt x="743" y="2743"/>
                    <a:pt x="751" y="2716"/>
                  </a:cubicBezTo>
                  <a:lnTo>
                    <a:pt x="1101" y="1983"/>
                  </a:lnTo>
                  <a:cubicBezTo>
                    <a:pt x="1136" y="1922"/>
                    <a:pt x="1205" y="1878"/>
                    <a:pt x="1267" y="1878"/>
                  </a:cubicBezTo>
                  <a:close/>
                  <a:moveTo>
                    <a:pt x="193" y="1"/>
                  </a:moveTo>
                  <a:cubicBezTo>
                    <a:pt x="88" y="1"/>
                    <a:pt x="0" y="88"/>
                    <a:pt x="0" y="184"/>
                  </a:cubicBezTo>
                  <a:lnTo>
                    <a:pt x="0" y="857"/>
                  </a:lnTo>
                  <a:lnTo>
                    <a:pt x="568" y="857"/>
                  </a:lnTo>
                  <a:cubicBezTo>
                    <a:pt x="673" y="857"/>
                    <a:pt x="743" y="918"/>
                    <a:pt x="760" y="1014"/>
                  </a:cubicBezTo>
                  <a:cubicBezTo>
                    <a:pt x="769" y="1127"/>
                    <a:pt x="682" y="1223"/>
                    <a:pt x="568" y="1223"/>
                  </a:cubicBezTo>
                  <a:lnTo>
                    <a:pt x="0" y="1223"/>
                  </a:lnTo>
                  <a:lnTo>
                    <a:pt x="0" y="5764"/>
                  </a:lnTo>
                  <a:cubicBezTo>
                    <a:pt x="0" y="6069"/>
                    <a:pt x="254" y="6323"/>
                    <a:pt x="559" y="6323"/>
                  </a:cubicBezTo>
                  <a:lnTo>
                    <a:pt x="5763" y="6323"/>
                  </a:lnTo>
                  <a:cubicBezTo>
                    <a:pt x="6069" y="6323"/>
                    <a:pt x="6322" y="6069"/>
                    <a:pt x="6322" y="5764"/>
                  </a:cubicBezTo>
                  <a:lnTo>
                    <a:pt x="6322" y="1223"/>
                  </a:lnTo>
                  <a:lnTo>
                    <a:pt x="5755" y="1223"/>
                  </a:lnTo>
                  <a:cubicBezTo>
                    <a:pt x="5658" y="1223"/>
                    <a:pt x="5580" y="1162"/>
                    <a:pt x="5571" y="1057"/>
                  </a:cubicBezTo>
                  <a:cubicBezTo>
                    <a:pt x="5562" y="953"/>
                    <a:pt x="5650" y="857"/>
                    <a:pt x="5755" y="857"/>
                  </a:cubicBezTo>
                  <a:lnTo>
                    <a:pt x="6322" y="857"/>
                  </a:lnTo>
                  <a:lnTo>
                    <a:pt x="6322" y="184"/>
                  </a:lnTo>
                  <a:cubicBezTo>
                    <a:pt x="6322" y="88"/>
                    <a:pt x="6235" y="1"/>
                    <a:pt x="61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9"/>
            <p:cNvSpPr/>
            <p:nvPr/>
          </p:nvSpPr>
          <p:spPr>
            <a:xfrm>
              <a:off x="2895474" y="3469430"/>
              <a:ext cx="204390" cy="42315"/>
            </a:xfrm>
            <a:custGeom>
              <a:rect b="b" l="l" r="r" t="t"/>
              <a:pathLst>
                <a:path extrusionOk="0" h="848" w="4096">
                  <a:moveTo>
                    <a:pt x="4095" y="0"/>
                  </a:moveTo>
                  <a:lnTo>
                    <a:pt x="280" y="9"/>
                  </a:lnTo>
                  <a:lnTo>
                    <a:pt x="0" y="603"/>
                  </a:lnTo>
                  <a:lnTo>
                    <a:pt x="0" y="839"/>
                  </a:lnTo>
                  <a:lnTo>
                    <a:pt x="350" y="839"/>
                  </a:lnTo>
                  <a:cubicBezTo>
                    <a:pt x="358" y="839"/>
                    <a:pt x="367" y="847"/>
                    <a:pt x="367" y="847"/>
                  </a:cubicBezTo>
                  <a:lnTo>
                    <a:pt x="1782" y="847"/>
                  </a:lnTo>
                  <a:lnTo>
                    <a:pt x="3554" y="358"/>
                  </a:lnTo>
                  <a:cubicBezTo>
                    <a:pt x="3563" y="358"/>
                    <a:pt x="3589" y="350"/>
                    <a:pt x="3598" y="350"/>
                  </a:cubicBezTo>
                  <a:lnTo>
                    <a:pt x="4095" y="350"/>
                  </a:lnTo>
                  <a:lnTo>
                    <a:pt x="40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59"/>
          <p:cNvGrpSpPr/>
          <p:nvPr/>
        </p:nvGrpSpPr>
        <p:grpSpPr>
          <a:xfrm>
            <a:off x="3363277" y="3109095"/>
            <a:ext cx="315468" cy="315518"/>
            <a:chOff x="3217033" y="3356555"/>
            <a:chExt cx="315468" cy="315518"/>
          </a:xfrm>
        </p:grpSpPr>
        <p:sp>
          <p:nvSpPr>
            <p:cNvPr id="1721" name="Google Shape;1721;p59"/>
            <p:cNvSpPr/>
            <p:nvPr/>
          </p:nvSpPr>
          <p:spPr>
            <a:xfrm>
              <a:off x="3379558" y="3467234"/>
              <a:ext cx="95908" cy="80239"/>
            </a:xfrm>
            <a:custGeom>
              <a:rect b="b" l="l" r="r" t="t"/>
              <a:pathLst>
                <a:path extrusionOk="0" h="1608" w="1922">
                  <a:moveTo>
                    <a:pt x="1799" y="1"/>
                  </a:moveTo>
                  <a:lnTo>
                    <a:pt x="0" y="1040"/>
                  </a:lnTo>
                  <a:lnTo>
                    <a:pt x="323" y="1607"/>
                  </a:lnTo>
                  <a:lnTo>
                    <a:pt x="1415" y="996"/>
                  </a:lnTo>
                  <a:cubicBezTo>
                    <a:pt x="1764" y="787"/>
                    <a:pt x="1921" y="367"/>
                    <a:pt x="17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9"/>
            <p:cNvSpPr/>
            <p:nvPr/>
          </p:nvSpPr>
          <p:spPr>
            <a:xfrm>
              <a:off x="3264089" y="3528262"/>
              <a:ext cx="127245" cy="98203"/>
            </a:xfrm>
            <a:custGeom>
              <a:rect b="b" l="l" r="r" t="t"/>
              <a:pathLst>
                <a:path extrusionOk="0" h="1968" w="2550">
                  <a:moveTo>
                    <a:pt x="2000" y="0"/>
                  </a:moveTo>
                  <a:lnTo>
                    <a:pt x="306" y="969"/>
                  </a:lnTo>
                  <a:cubicBezTo>
                    <a:pt x="79" y="1100"/>
                    <a:pt x="0" y="1397"/>
                    <a:pt x="131" y="1624"/>
                  </a:cubicBezTo>
                  <a:lnTo>
                    <a:pt x="184" y="1720"/>
                  </a:lnTo>
                  <a:cubicBezTo>
                    <a:pt x="262" y="1843"/>
                    <a:pt x="358" y="1930"/>
                    <a:pt x="498" y="1956"/>
                  </a:cubicBezTo>
                  <a:cubicBezTo>
                    <a:pt x="537" y="1962"/>
                    <a:pt x="580" y="1967"/>
                    <a:pt x="625" y="1967"/>
                  </a:cubicBezTo>
                  <a:cubicBezTo>
                    <a:pt x="710" y="1967"/>
                    <a:pt x="799" y="1949"/>
                    <a:pt x="873" y="1886"/>
                  </a:cubicBezTo>
                  <a:lnTo>
                    <a:pt x="1764" y="996"/>
                  </a:lnTo>
                  <a:cubicBezTo>
                    <a:pt x="1808" y="952"/>
                    <a:pt x="1860" y="934"/>
                    <a:pt x="1921" y="934"/>
                  </a:cubicBezTo>
                  <a:lnTo>
                    <a:pt x="2515" y="1013"/>
                  </a:lnTo>
                  <a:lnTo>
                    <a:pt x="2541" y="996"/>
                  </a:lnTo>
                  <a:cubicBezTo>
                    <a:pt x="2550" y="969"/>
                    <a:pt x="2550" y="961"/>
                    <a:pt x="2541" y="952"/>
                  </a:cubicBezTo>
                  <a:lnTo>
                    <a:pt x="20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9"/>
            <p:cNvSpPr/>
            <p:nvPr/>
          </p:nvSpPr>
          <p:spPr>
            <a:xfrm>
              <a:off x="3217033" y="3356555"/>
              <a:ext cx="315468" cy="315518"/>
            </a:xfrm>
            <a:custGeom>
              <a:rect b="b" l="l" r="r" t="t"/>
              <a:pathLst>
                <a:path extrusionOk="0" h="6323" w="6322">
                  <a:moveTo>
                    <a:pt x="1677" y="857"/>
                  </a:moveTo>
                  <a:cubicBezTo>
                    <a:pt x="1773" y="857"/>
                    <a:pt x="1851" y="918"/>
                    <a:pt x="1860" y="1014"/>
                  </a:cubicBezTo>
                  <a:cubicBezTo>
                    <a:pt x="1869" y="1127"/>
                    <a:pt x="1781" y="1223"/>
                    <a:pt x="1677" y="1223"/>
                  </a:cubicBezTo>
                  <a:lnTo>
                    <a:pt x="1310" y="1223"/>
                  </a:lnTo>
                  <a:cubicBezTo>
                    <a:pt x="1214" y="1223"/>
                    <a:pt x="1135" y="1162"/>
                    <a:pt x="1127" y="1057"/>
                  </a:cubicBezTo>
                  <a:cubicBezTo>
                    <a:pt x="1118" y="944"/>
                    <a:pt x="1205" y="857"/>
                    <a:pt x="1310" y="857"/>
                  </a:cubicBezTo>
                  <a:close/>
                  <a:moveTo>
                    <a:pt x="2777" y="857"/>
                  </a:moveTo>
                  <a:cubicBezTo>
                    <a:pt x="2873" y="857"/>
                    <a:pt x="2952" y="918"/>
                    <a:pt x="2960" y="1014"/>
                  </a:cubicBezTo>
                  <a:cubicBezTo>
                    <a:pt x="2969" y="1127"/>
                    <a:pt x="2882" y="1223"/>
                    <a:pt x="2777" y="1223"/>
                  </a:cubicBezTo>
                  <a:lnTo>
                    <a:pt x="2419" y="1223"/>
                  </a:lnTo>
                  <a:cubicBezTo>
                    <a:pt x="2314" y="1223"/>
                    <a:pt x="2244" y="1162"/>
                    <a:pt x="2227" y="1057"/>
                  </a:cubicBezTo>
                  <a:cubicBezTo>
                    <a:pt x="2218" y="944"/>
                    <a:pt x="2305" y="857"/>
                    <a:pt x="2419" y="857"/>
                  </a:cubicBezTo>
                  <a:close/>
                  <a:moveTo>
                    <a:pt x="3886" y="857"/>
                  </a:moveTo>
                  <a:cubicBezTo>
                    <a:pt x="3991" y="857"/>
                    <a:pt x="4060" y="918"/>
                    <a:pt x="4078" y="1014"/>
                  </a:cubicBezTo>
                  <a:cubicBezTo>
                    <a:pt x="4087" y="1127"/>
                    <a:pt x="3999" y="1223"/>
                    <a:pt x="3886" y="1223"/>
                  </a:cubicBezTo>
                  <a:lnTo>
                    <a:pt x="3528" y="1223"/>
                  </a:lnTo>
                  <a:cubicBezTo>
                    <a:pt x="3432" y="1223"/>
                    <a:pt x="3353" y="1162"/>
                    <a:pt x="3344" y="1057"/>
                  </a:cubicBezTo>
                  <a:cubicBezTo>
                    <a:pt x="3336" y="944"/>
                    <a:pt x="3423" y="857"/>
                    <a:pt x="3528" y="857"/>
                  </a:cubicBezTo>
                  <a:close/>
                  <a:moveTo>
                    <a:pt x="5003" y="857"/>
                  </a:moveTo>
                  <a:cubicBezTo>
                    <a:pt x="5099" y="857"/>
                    <a:pt x="5178" y="918"/>
                    <a:pt x="5187" y="1014"/>
                  </a:cubicBezTo>
                  <a:cubicBezTo>
                    <a:pt x="5196" y="1127"/>
                    <a:pt x="5108" y="1223"/>
                    <a:pt x="5003" y="1223"/>
                  </a:cubicBezTo>
                  <a:lnTo>
                    <a:pt x="4645" y="1223"/>
                  </a:lnTo>
                  <a:cubicBezTo>
                    <a:pt x="4541" y="1223"/>
                    <a:pt x="4471" y="1162"/>
                    <a:pt x="4453" y="1057"/>
                  </a:cubicBezTo>
                  <a:cubicBezTo>
                    <a:pt x="4445" y="944"/>
                    <a:pt x="4532" y="857"/>
                    <a:pt x="4645" y="857"/>
                  </a:cubicBezTo>
                  <a:close/>
                  <a:moveTo>
                    <a:pt x="5161" y="1761"/>
                  </a:moveTo>
                  <a:cubicBezTo>
                    <a:pt x="5173" y="1761"/>
                    <a:pt x="5185" y="1763"/>
                    <a:pt x="5196" y="1765"/>
                  </a:cubicBezTo>
                  <a:cubicBezTo>
                    <a:pt x="5239" y="1782"/>
                    <a:pt x="5283" y="1808"/>
                    <a:pt x="5309" y="1852"/>
                  </a:cubicBezTo>
                  <a:cubicBezTo>
                    <a:pt x="5650" y="2437"/>
                    <a:pt x="5440" y="3188"/>
                    <a:pt x="4864" y="3528"/>
                  </a:cubicBezTo>
                  <a:lnTo>
                    <a:pt x="3772" y="4140"/>
                  </a:lnTo>
                  <a:lnTo>
                    <a:pt x="3798" y="4201"/>
                  </a:lnTo>
                  <a:cubicBezTo>
                    <a:pt x="3877" y="4332"/>
                    <a:pt x="3877" y="4472"/>
                    <a:pt x="3816" y="4602"/>
                  </a:cubicBezTo>
                  <a:cubicBezTo>
                    <a:pt x="3739" y="4741"/>
                    <a:pt x="3614" y="4825"/>
                    <a:pt x="3484" y="4825"/>
                  </a:cubicBezTo>
                  <a:cubicBezTo>
                    <a:pt x="3467" y="4825"/>
                    <a:pt x="3449" y="4824"/>
                    <a:pt x="3432" y="4821"/>
                  </a:cubicBezTo>
                  <a:lnTo>
                    <a:pt x="2908" y="4760"/>
                  </a:lnTo>
                  <a:lnTo>
                    <a:pt x="2078" y="5589"/>
                  </a:lnTo>
                  <a:cubicBezTo>
                    <a:pt x="1947" y="5720"/>
                    <a:pt x="1781" y="5781"/>
                    <a:pt x="1572" y="5781"/>
                  </a:cubicBezTo>
                  <a:cubicBezTo>
                    <a:pt x="1511" y="5781"/>
                    <a:pt x="1441" y="5773"/>
                    <a:pt x="1371" y="5764"/>
                  </a:cubicBezTo>
                  <a:cubicBezTo>
                    <a:pt x="1118" y="5711"/>
                    <a:pt x="917" y="5563"/>
                    <a:pt x="804" y="5362"/>
                  </a:cubicBezTo>
                  <a:lnTo>
                    <a:pt x="742" y="5257"/>
                  </a:lnTo>
                  <a:cubicBezTo>
                    <a:pt x="507" y="4856"/>
                    <a:pt x="646" y="4332"/>
                    <a:pt x="1065" y="4096"/>
                  </a:cubicBezTo>
                  <a:lnTo>
                    <a:pt x="2751" y="3118"/>
                  </a:lnTo>
                  <a:lnTo>
                    <a:pt x="5056" y="1791"/>
                  </a:lnTo>
                  <a:cubicBezTo>
                    <a:pt x="5089" y="1771"/>
                    <a:pt x="5126" y="1761"/>
                    <a:pt x="5161" y="1761"/>
                  </a:cubicBezTo>
                  <a:close/>
                  <a:moveTo>
                    <a:pt x="192" y="1"/>
                  </a:moveTo>
                  <a:cubicBezTo>
                    <a:pt x="88" y="1"/>
                    <a:pt x="0" y="88"/>
                    <a:pt x="0" y="184"/>
                  </a:cubicBezTo>
                  <a:lnTo>
                    <a:pt x="0" y="857"/>
                  </a:lnTo>
                  <a:lnTo>
                    <a:pt x="568" y="857"/>
                  </a:lnTo>
                  <a:cubicBezTo>
                    <a:pt x="673" y="857"/>
                    <a:pt x="742" y="918"/>
                    <a:pt x="760" y="1014"/>
                  </a:cubicBezTo>
                  <a:cubicBezTo>
                    <a:pt x="769" y="1127"/>
                    <a:pt x="681" y="1223"/>
                    <a:pt x="568" y="1223"/>
                  </a:cubicBezTo>
                  <a:lnTo>
                    <a:pt x="0" y="1223"/>
                  </a:lnTo>
                  <a:lnTo>
                    <a:pt x="0" y="5764"/>
                  </a:lnTo>
                  <a:cubicBezTo>
                    <a:pt x="0" y="6069"/>
                    <a:pt x="253" y="6323"/>
                    <a:pt x="559" y="6323"/>
                  </a:cubicBezTo>
                  <a:lnTo>
                    <a:pt x="5763" y="6323"/>
                  </a:lnTo>
                  <a:cubicBezTo>
                    <a:pt x="6069" y="6323"/>
                    <a:pt x="6322" y="6069"/>
                    <a:pt x="6322" y="5764"/>
                  </a:cubicBezTo>
                  <a:lnTo>
                    <a:pt x="6322" y="1223"/>
                  </a:lnTo>
                  <a:lnTo>
                    <a:pt x="5754" y="1223"/>
                  </a:lnTo>
                  <a:cubicBezTo>
                    <a:pt x="5658" y="1223"/>
                    <a:pt x="5580" y="1162"/>
                    <a:pt x="5571" y="1057"/>
                  </a:cubicBezTo>
                  <a:cubicBezTo>
                    <a:pt x="5562" y="953"/>
                    <a:pt x="5650" y="857"/>
                    <a:pt x="5754" y="857"/>
                  </a:cubicBezTo>
                  <a:lnTo>
                    <a:pt x="6322" y="857"/>
                  </a:lnTo>
                  <a:lnTo>
                    <a:pt x="6322" y="184"/>
                  </a:lnTo>
                  <a:cubicBezTo>
                    <a:pt x="6322" y="88"/>
                    <a:pt x="6235" y="1"/>
                    <a:pt x="61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4" name="Google Shape;1724;p59"/>
          <p:cNvGrpSpPr/>
          <p:nvPr/>
        </p:nvGrpSpPr>
        <p:grpSpPr>
          <a:xfrm>
            <a:off x="4107504" y="3109094"/>
            <a:ext cx="259330" cy="315520"/>
            <a:chOff x="3641386" y="3356555"/>
            <a:chExt cx="259330" cy="315520"/>
          </a:xfrm>
        </p:grpSpPr>
        <p:sp>
          <p:nvSpPr>
            <p:cNvPr id="1725" name="Google Shape;1725;p59"/>
            <p:cNvSpPr/>
            <p:nvPr/>
          </p:nvSpPr>
          <p:spPr>
            <a:xfrm>
              <a:off x="3641835" y="3356555"/>
              <a:ext cx="258881" cy="55838"/>
            </a:xfrm>
            <a:custGeom>
              <a:rect b="b" l="l" r="r" t="t"/>
              <a:pathLst>
                <a:path extrusionOk="0" h="1119" w="5188">
                  <a:moveTo>
                    <a:pt x="594" y="1"/>
                  </a:moveTo>
                  <a:cubicBezTo>
                    <a:pt x="297" y="1"/>
                    <a:pt x="44" y="245"/>
                    <a:pt x="27" y="525"/>
                  </a:cubicBezTo>
                  <a:cubicBezTo>
                    <a:pt x="0" y="839"/>
                    <a:pt x="262" y="1119"/>
                    <a:pt x="586" y="1119"/>
                  </a:cubicBezTo>
                  <a:lnTo>
                    <a:pt x="4602" y="1119"/>
                  </a:lnTo>
                  <a:cubicBezTo>
                    <a:pt x="4890" y="1119"/>
                    <a:pt x="5143" y="874"/>
                    <a:pt x="5170" y="595"/>
                  </a:cubicBezTo>
                  <a:cubicBezTo>
                    <a:pt x="5187" y="272"/>
                    <a:pt x="4925" y="1"/>
                    <a:pt x="46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9"/>
            <p:cNvSpPr/>
            <p:nvPr/>
          </p:nvSpPr>
          <p:spPr>
            <a:xfrm>
              <a:off x="3641386" y="3616237"/>
              <a:ext cx="258881" cy="55838"/>
            </a:xfrm>
            <a:custGeom>
              <a:rect b="b" l="l" r="r" t="t"/>
              <a:pathLst>
                <a:path extrusionOk="0" h="1119" w="5188">
                  <a:moveTo>
                    <a:pt x="595" y="1"/>
                  </a:moveTo>
                  <a:cubicBezTo>
                    <a:pt x="298" y="1"/>
                    <a:pt x="44" y="245"/>
                    <a:pt x="27" y="525"/>
                  </a:cubicBezTo>
                  <a:cubicBezTo>
                    <a:pt x="1" y="848"/>
                    <a:pt x="263" y="1119"/>
                    <a:pt x="577" y="1119"/>
                  </a:cubicBezTo>
                  <a:lnTo>
                    <a:pt x="4594" y="1119"/>
                  </a:lnTo>
                  <a:cubicBezTo>
                    <a:pt x="4890" y="1119"/>
                    <a:pt x="5144" y="874"/>
                    <a:pt x="5161" y="595"/>
                  </a:cubicBezTo>
                  <a:cubicBezTo>
                    <a:pt x="5187" y="263"/>
                    <a:pt x="4925" y="1"/>
                    <a:pt x="46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9"/>
            <p:cNvSpPr/>
            <p:nvPr/>
          </p:nvSpPr>
          <p:spPr>
            <a:xfrm>
              <a:off x="3701516" y="3563093"/>
              <a:ext cx="146906" cy="34930"/>
            </a:xfrm>
            <a:custGeom>
              <a:rect b="b" l="l" r="r" t="t"/>
              <a:pathLst>
                <a:path extrusionOk="0" h="700" w="2944">
                  <a:moveTo>
                    <a:pt x="1407" y="1"/>
                  </a:moveTo>
                  <a:cubicBezTo>
                    <a:pt x="1380" y="1"/>
                    <a:pt x="1293" y="9"/>
                    <a:pt x="979" y="175"/>
                  </a:cubicBezTo>
                  <a:cubicBezTo>
                    <a:pt x="760" y="280"/>
                    <a:pt x="490" y="437"/>
                    <a:pt x="228" y="577"/>
                  </a:cubicBezTo>
                  <a:cubicBezTo>
                    <a:pt x="149" y="621"/>
                    <a:pt x="71" y="664"/>
                    <a:pt x="1" y="699"/>
                  </a:cubicBezTo>
                  <a:lnTo>
                    <a:pt x="2943" y="699"/>
                  </a:lnTo>
                  <a:cubicBezTo>
                    <a:pt x="2769" y="612"/>
                    <a:pt x="2585" y="516"/>
                    <a:pt x="2402" y="429"/>
                  </a:cubicBezTo>
                  <a:cubicBezTo>
                    <a:pt x="1599" y="36"/>
                    <a:pt x="1424" y="1"/>
                    <a:pt x="14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9"/>
            <p:cNvSpPr/>
            <p:nvPr/>
          </p:nvSpPr>
          <p:spPr>
            <a:xfrm>
              <a:off x="3681057" y="3430208"/>
              <a:ext cx="180838" cy="19211"/>
            </a:xfrm>
            <a:custGeom>
              <a:rect b="b" l="l" r="r" t="t"/>
              <a:pathLst>
                <a:path extrusionOk="0" h="385" w="3624">
                  <a:moveTo>
                    <a:pt x="0" y="1"/>
                  </a:moveTo>
                  <a:lnTo>
                    <a:pt x="0" y="324"/>
                  </a:lnTo>
                  <a:lnTo>
                    <a:pt x="0" y="385"/>
                  </a:lnTo>
                  <a:lnTo>
                    <a:pt x="3624" y="385"/>
                  </a:lnTo>
                  <a:lnTo>
                    <a:pt x="3624" y="324"/>
                  </a:lnTo>
                  <a:lnTo>
                    <a:pt x="362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9"/>
            <p:cNvSpPr/>
            <p:nvPr/>
          </p:nvSpPr>
          <p:spPr>
            <a:xfrm>
              <a:off x="3680608" y="3467683"/>
              <a:ext cx="181287" cy="119860"/>
            </a:xfrm>
            <a:custGeom>
              <a:rect b="b" l="l" r="r" t="t"/>
              <a:pathLst>
                <a:path extrusionOk="0" h="2402" w="3633">
                  <a:moveTo>
                    <a:pt x="114" y="0"/>
                  </a:moveTo>
                  <a:cubicBezTo>
                    <a:pt x="158" y="79"/>
                    <a:pt x="210" y="158"/>
                    <a:pt x="271" y="228"/>
                  </a:cubicBezTo>
                  <a:lnTo>
                    <a:pt x="970" y="926"/>
                  </a:lnTo>
                  <a:lnTo>
                    <a:pt x="271" y="1625"/>
                  </a:lnTo>
                  <a:cubicBezTo>
                    <a:pt x="97" y="1799"/>
                    <a:pt x="1" y="2035"/>
                    <a:pt x="1" y="2279"/>
                  </a:cubicBezTo>
                  <a:lnTo>
                    <a:pt x="1" y="2402"/>
                  </a:lnTo>
                  <a:cubicBezTo>
                    <a:pt x="158" y="2323"/>
                    <a:pt x="306" y="2236"/>
                    <a:pt x="463" y="2148"/>
                  </a:cubicBezTo>
                  <a:cubicBezTo>
                    <a:pt x="1232" y="1721"/>
                    <a:pt x="1616" y="1529"/>
                    <a:pt x="1808" y="1529"/>
                  </a:cubicBezTo>
                  <a:cubicBezTo>
                    <a:pt x="1922" y="1529"/>
                    <a:pt x="2140" y="1581"/>
                    <a:pt x="2961" y="1991"/>
                  </a:cubicBezTo>
                  <a:cubicBezTo>
                    <a:pt x="3188" y="2096"/>
                    <a:pt x="3415" y="2218"/>
                    <a:pt x="3624" y="2323"/>
                  </a:cubicBezTo>
                  <a:lnTo>
                    <a:pt x="3624" y="2279"/>
                  </a:lnTo>
                  <a:lnTo>
                    <a:pt x="3633" y="2279"/>
                  </a:lnTo>
                  <a:cubicBezTo>
                    <a:pt x="3633" y="2035"/>
                    <a:pt x="3546" y="1817"/>
                    <a:pt x="3362" y="1625"/>
                  </a:cubicBezTo>
                  <a:lnTo>
                    <a:pt x="2664" y="926"/>
                  </a:lnTo>
                  <a:lnTo>
                    <a:pt x="3362" y="228"/>
                  </a:lnTo>
                  <a:cubicBezTo>
                    <a:pt x="3432" y="166"/>
                    <a:pt x="3484" y="88"/>
                    <a:pt x="35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0" name="Google Shape;1730;p59"/>
          <p:cNvGrpSpPr/>
          <p:nvPr/>
        </p:nvGrpSpPr>
        <p:grpSpPr>
          <a:xfrm>
            <a:off x="4795594" y="3109320"/>
            <a:ext cx="315518" cy="315069"/>
            <a:chOff x="4049223" y="3392733"/>
            <a:chExt cx="315518" cy="315069"/>
          </a:xfrm>
        </p:grpSpPr>
        <p:sp>
          <p:nvSpPr>
            <p:cNvPr id="1731" name="Google Shape;1731;p59"/>
            <p:cNvSpPr/>
            <p:nvPr/>
          </p:nvSpPr>
          <p:spPr>
            <a:xfrm>
              <a:off x="4183854" y="3500268"/>
              <a:ext cx="46257" cy="47205"/>
            </a:xfrm>
            <a:custGeom>
              <a:rect b="b" l="l" r="r" t="t"/>
              <a:pathLst>
                <a:path extrusionOk="0" h="946" w="927">
                  <a:moveTo>
                    <a:pt x="471" y="0"/>
                  </a:moveTo>
                  <a:cubicBezTo>
                    <a:pt x="426" y="0"/>
                    <a:pt x="380" y="15"/>
                    <a:pt x="341" y="46"/>
                  </a:cubicBezTo>
                  <a:cubicBezTo>
                    <a:pt x="123" y="247"/>
                    <a:pt x="1" y="552"/>
                    <a:pt x="1" y="876"/>
                  </a:cubicBezTo>
                  <a:lnTo>
                    <a:pt x="1" y="945"/>
                  </a:lnTo>
                  <a:lnTo>
                    <a:pt x="926" y="945"/>
                  </a:lnTo>
                  <a:lnTo>
                    <a:pt x="926" y="876"/>
                  </a:lnTo>
                  <a:cubicBezTo>
                    <a:pt x="926" y="552"/>
                    <a:pt x="795" y="247"/>
                    <a:pt x="594" y="46"/>
                  </a:cubicBezTo>
                  <a:cubicBezTo>
                    <a:pt x="559" y="15"/>
                    <a:pt x="516" y="0"/>
                    <a:pt x="4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9"/>
            <p:cNvSpPr/>
            <p:nvPr/>
          </p:nvSpPr>
          <p:spPr>
            <a:xfrm>
              <a:off x="4179064" y="3565738"/>
              <a:ext cx="55389" cy="95908"/>
            </a:xfrm>
            <a:custGeom>
              <a:rect b="b" l="l" r="r" t="t"/>
              <a:pathLst>
                <a:path extrusionOk="0" h="1922" w="1110">
                  <a:moveTo>
                    <a:pt x="1" y="0"/>
                  </a:moveTo>
                  <a:lnTo>
                    <a:pt x="1" y="1921"/>
                  </a:lnTo>
                  <a:lnTo>
                    <a:pt x="1109" y="1921"/>
                  </a:lnTo>
                  <a:lnTo>
                    <a:pt x="11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9"/>
            <p:cNvSpPr/>
            <p:nvPr/>
          </p:nvSpPr>
          <p:spPr>
            <a:xfrm>
              <a:off x="4049223" y="3392733"/>
              <a:ext cx="315518" cy="315069"/>
            </a:xfrm>
            <a:custGeom>
              <a:rect b="b" l="l" r="r" t="t"/>
              <a:pathLst>
                <a:path extrusionOk="0" h="6314" w="6323">
                  <a:moveTo>
                    <a:pt x="1686" y="848"/>
                  </a:moveTo>
                  <a:cubicBezTo>
                    <a:pt x="1782" y="848"/>
                    <a:pt x="1860" y="909"/>
                    <a:pt x="1869" y="1014"/>
                  </a:cubicBezTo>
                  <a:cubicBezTo>
                    <a:pt x="1878" y="1136"/>
                    <a:pt x="1790" y="1223"/>
                    <a:pt x="1686" y="1223"/>
                  </a:cubicBezTo>
                  <a:lnTo>
                    <a:pt x="1328" y="1223"/>
                  </a:lnTo>
                  <a:cubicBezTo>
                    <a:pt x="1223" y="1223"/>
                    <a:pt x="1153" y="1153"/>
                    <a:pt x="1136" y="1057"/>
                  </a:cubicBezTo>
                  <a:cubicBezTo>
                    <a:pt x="1127" y="944"/>
                    <a:pt x="1214" y="848"/>
                    <a:pt x="1328" y="848"/>
                  </a:cubicBezTo>
                  <a:close/>
                  <a:moveTo>
                    <a:pt x="2786" y="848"/>
                  </a:moveTo>
                  <a:cubicBezTo>
                    <a:pt x="2882" y="848"/>
                    <a:pt x="2960" y="917"/>
                    <a:pt x="2969" y="1014"/>
                  </a:cubicBezTo>
                  <a:cubicBezTo>
                    <a:pt x="2987" y="1118"/>
                    <a:pt x="2899" y="1223"/>
                    <a:pt x="2786" y="1223"/>
                  </a:cubicBezTo>
                  <a:lnTo>
                    <a:pt x="2428" y="1223"/>
                  </a:lnTo>
                  <a:cubicBezTo>
                    <a:pt x="2332" y="1223"/>
                    <a:pt x="2253" y="1153"/>
                    <a:pt x="2245" y="1057"/>
                  </a:cubicBezTo>
                  <a:cubicBezTo>
                    <a:pt x="2227" y="944"/>
                    <a:pt x="2314" y="848"/>
                    <a:pt x="2428" y="848"/>
                  </a:cubicBezTo>
                  <a:close/>
                  <a:moveTo>
                    <a:pt x="3886" y="848"/>
                  </a:moveTo>
                  <a:cubicBezTo>
                    <a:pt x="3991" y="848"/>
                    <a:pt x="4061" y="917"/>
                    <a:pt x="4078" y="1014"/>
                  </a:cubicBezTo>
                  <a:cubicBezTo>
                    <a:pt x="4087" y="1118"/>
                    <a:pt x="4000" y="1223"/>
                    <a:pt x="3886" y="1223"/>
                  </a:cubicBezTo>
                  <a:lnTo>
                    <a:pt x="3528" y="1223"/>
                  </a:lnTo>
                  <a:cubicBezTo>
                    <a:pt x="3432" y="1223"/>
                    <a:pt x="3353" y="1153"/>
                    <a:pt x="3345" y="1057"/>
                  </a:cubicBezTo>
                  <a:cubicBezTo>
                    <a:pt x="3336" y="944"/>
                    <a:pt x="3423" y="848"/>
                    <a:pt x="3528" y="848"/>
                  </a:cubicBezTo>
                  <a:close/>
                  <a:moveTo>
                    <a:pt x="5012" y="848"/>
                  </a:moveTo>
                  <a:cubicBezTo>
                    <a:pt x="5108" y="848"/>
                    <a:pt x="5187" y="909"/>
                    <a:pt x="5196" y="1014"/>
                  </a:cubicBezTo>
                  <a:cubicBezTo>
                    <a:pt x="5213" y="1136"/>
                    <a:pt x="5117" y="1223"/>
                    <a:pt x="5012" y="1223"/>
                  </a:cubicBezTo>
                  <a:lnTo>
                    <a:pt x="4654" y="1223"/>
                  </a:lnTo>
                  <a:cubicBezTo>
                    <a:pt x="4558" y="1223"/>
                    <a:pt x="4480" y="1153"/>
                    <a:pt x="4462" y="1057"/>
                  </a:cubicBezTo>
                  <a:cubicBezTo>
                    <a:pt x="4454" y="944"/>
                    <a:pt x="4541" y="848"/>
                    <a:pt x="4654" y="848"/>
                  </a:cubicBezTo>
                  <a:close/>
                  <a:moveTo>
                    <a:pt x="3169" y="1793"/>
                  </a:moveTo>
                  <a:cubicBezTo>
                    <a:pt x="3303" y="1793"/>
                    <a:pt x="3436" y="1839"/>
                    <a:pt x="3537" y="1930"/>
                  </a:cubicBezTo>
                  <a:cubicBezTo>
                    <a:pt x="3834" y="2192"/>
                    <a:pt x="4008" y="2594"/>
                    <a:pt x="4008" y="3031"/>
                  </a:cubicBezTo>
                  <a:lnTo>
                    <a:pt x="4008" y="3118"/>
                  </a:lnTo>
                  <a:lnTo>
                    <a:pt x="4008" y="3127"/>
                  </a:lnTo>
                  <a:cubicBezTo>
                    <a:pt x="4061" y="3161"/>
                    <a:pt x="4096" y="3214"/>
                    <a:pt x="4096" y="3292"/>
                  </a:cubicBezTo>
                  <a:lnTo>
                    <a:pt x="4096" y="5397"/>
                  </a:lnTo>
                  <a:lnTo>
                    <a:pt x="4218" y="5397"/>
                  </a:lnTo>
                  <a:cubicBezTo>
                    <a:pt x="4244" y="5397"/>
                    <a:pt x="4279" y="5406"/>
                    <a:pt x="4305" y="5440"/>
                  </a:cubicBezTo>
                  <a:cubicBezTo>
                    <a:pt x="4410" y="5598"/>
                    <a:pt x="4305" y="5772"/>
                    <a:pt x="4165" y="5772"/>
                  </a:cubicBezTo>
                  <a:lnTo>
                    <a:pt x="2122" y="5772"/>
                  </a:lnTo>
                  <a:cubicBezTo>
                    <a:pt x="2087" y="5772"/>
                    <a:pt x="2052" y="5764"/>
                    <a:pt x="2035" y="5729"/>
                  </a:cubicBezTo>
                  <a:cubicBezTo>
                    <a:pt x="1904" y="5571"/>
                    <a:pt x="2009" y="5397"/>
                    <a:pt x="2166" y="5397"/>
                  </a:cubicBezTo>
                  <a:lnTo>
                    <a:pt x="2245" y="5397"/>
                  </a:lnTo>
                  <a:lnTo>
                    <a:pt x="2245" y="3292"/>
                  </a:lnTo>
                  <a:cubicBezTo>
                    <a:pt x="2245" y="3231"/>
                    <a:pt x="2271" y="3161"/>
                    <a:pt x="2332" y="3127"/>
                  </a:cubicBezTo>
                  <a:lnTo>
                    <a:pt x="2332" y="3118"/>
                  </a:lnTo>
                  <a:lnTo>
                    <a:pt x="2332" y="3031"/>
                  </a:lnTo>
                  <a:cubicBezTo>
                    <a:pt x="2332" y="2594"/>
                    <a:pt x="2506" y="2192"/>
                    <a:pt x="2795" y="1930"/>
                  </a:cubicBezTo>
                  <a:cubicBezTo>
                    <a:pt x="2899" y="1839"/>
                    <a:pt x="3035" y="1793"/>
                    <a:pt x="3169" y="1793"/>
                  </a:cubicBezTo>
                  <a:close/>
                  <a:moveTo>
                    <a:pt x="193" y="1"/>
                  </a:moveTo>
                  <a:cubicBezTo>
                    <a:pt x="88" y="1"/>
                    <a:pt x="1" y="88"/>
                    <a:pt x="1" y="184"/>
                  </a:cubicBezTo>
                  <a:lnTo>
                    <a:pt x="1" y="848"/>
                  </a:lnTo>
                  <a:lnTo>
                    <a:pt x="568" y="848"/>
                  </a:lnTo>
                  <a:cubicBezTo>
                    <a:pt x="673" y="848"/>
                    <a:pt x="743" y="909"/>
                    <a:pt x="760" y="1014"/>
                  </a:cubicBezTo>
                  <a:cubicBezTo>
                    <a:pt x="769" y="1118"/>
                    <a:pt x="682" y="1223"/>
                    <a:pt x="568" y="1223"/>
                  </a:cubicBezTo>
                  <a:lnTo>
                    <a:pt x="1" y="1223"/>
                  </a:lnTo>
                  <a:lnTo>
                    <a:pt x="1" y="5764"/>
                  </a:lnTo>
                  <a:cubicBezTo>
                    <a:pt x="1" y="6060"/>
                    <a:pt x="254" y="6314"/>
                    <a:pt x="559" y="6314"/>
                  </a:cubicBezTo>
                  <a:lnTo>
                    <a:pt x="5763" y="6314"/>
                  </a:lnTo>
                  <a:cubicBezTo>
                    <a:pt x="6069" y="6314"/>
                    <a:pt x="6322" y="6060"/>
                    <a:pt x="6322" y="5764"/>
                  </a:cubicBezTo>
                  <a:lnTo>
                    <a:pt x="6322" y="1223"/>
                  </a:lnTo>
                  <a:lnTo>
                    <a:pt x="5755" y="1223"/>
                  </a:lnTo>
                  <a:cubicBezTo>
                    <a:pt x="5659" y="1223"/>
                    <a:pt x="5580" y="1153"/>
                    <a:pt x="5571" y="1057"/>
                  </a:cubicBezTo>
                  <a:cubicBezTo>
                    <a:pt x="5554" y="944"/>
                    <a:pt x="5650" y="848"/>
                    <a:pt x="5755" y="848"/>
                  </a:cubicBezTo>
                  <a:lnTo>
                    <a:pt x="6322" y="848"/>
                  </a:lnTo>
                  <a:lnTo>
                    <a:pt x="6322" y="184"/>
                  </a:lnTo>
                  <a:cubicBezTo>
                    <a:pt x="6322" y="88"/>
                    <a:pt x="6235" y="1"/>
                    <a:pt x="61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4" name="Google Shape;1734;p59"/>
          <p:cNvGrpSpPr/>
          <p:nvPr/>
        </p:nvGrpSpPr>
        <p:grpSpPr>
          <a:xfrm>
            <a:off x="5539871" y="3194075"/>
            <a:ext cx="316369" cy="145559"/>
            <a:chOff x="4474475" y="3398422"/>
            <a:chExt cx="316369" cy="145559"/>
          </a:xfrm>
        </p:grpSpPr>
        <p:sp>
          <p:nvSpPr>
            <p:cNvPr id="1735" name="Google Shape;1735;p59"/>
            <p:cNvSpPr/>
            <p:nvPr/>
          </p:nvSpPr>
          <p:spPr>
            <a:xfrm>
              <a:off x="4538098" y="3399270"/>
              <a:ext cx="41866" cy="55389"/>
            </a:xfrm>
            <a:custGeom>
              <a:rect b="b" l="l" r="r" t="t"/>
              <a:pathLst>
                <a:path extrusionOk="0" h="1110" w="839">
                  <a:moveTo>
                    <a:pt x="498" y="1"/>
                  </a:moveTo>
                  <a:lnTo>
                    <a:pt x="0" y="1110"/>
                  </a:lnTo>
                  <a:lnTo>
                    <a:pt x="332" y="1110"/>
                  </a:lnTo>
                  <a:lnTo>
                    <a:pt x="8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9"/>
            <p:cNvSpPr/>
            <p:nvPr/>
          </p:nvSpPr>
          <p:spPr>
            <a:xfrm>
              <a:off x="4760304" y="3399719"/>
              <a:ext cx="30539" cy="54940"/>
            </a:xfrm>
            <a:custGeom>
              <a:rect b="b" l="l" r="r" t="t"/>
              <a:pathLst>
                <a:path extrusionOk="0" h="1101" w="612">
                  <a:moveTo>
                    <a:pt x="489" y="0"/>
                  </a:moveTo>
                  <a:lnTo>
                    <a:pt x="0" y="1101"/>
                  </a:lnTo>
                  <a:lnTo>
                    <a:pt x="420" y="1101"/>
                  </a:lnTo>
                  <a:cubicBezTo>
                    <a:pt x="516" y="1101"/>
                    <a:pt x="612" y="1013"/>
                    <a:pt x="612" y="917"/>
                  </a:cubicBezTo>
                  <a:lnTo>
                    <a:pt x="612" y="175"/>
                  </a:lnTo>
                  <a:cubicBezTo>
                    <a:pt x="612" y="88"/>
                    <a:pt x="550" y="18"/>
                    <a:pt x="4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9"/>
            <p:cNvSpPr/>
            <p:nvPr/>
          </p:nvSpPr>
          <p:spPr>
            <a:xfrm>
              <a:off x="4611701" y="3399270"/>
              <a:ext cx="42315" cy="55389"/>
            </a:xfrm>
            <a:custGeom>
              <a:rect b="b" l="l" r="r" t="t"/>
              <a:pathLst>
                <a:path extrusionOk="0" h="1110" w="848">
                  <a:moveTo>
                    <a:pt x="507" y="1"/>
                  </a:moveTo>
                  <a:lnTo>
                    <a:pt x="1" y="1110"/>
                  </a:lnTo>
                  <a:lnTo>
                    <a:pt x="341" y="1110"/>
                  </a:lnTo>
                  <a:lnTo>
                    <a:pt x="8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9"/>
            <p:cNvSpPr/>
            <p:nvPr/>
          </p:nvSpPr>
          <p:spPr>
            <a:xfrm>
              <a:off x="4685803" y="3399270"/>
              <a:ext cx="42315" cy="55389"/>
            </a:xfrm>
            <a:custGeom>
              <a:rect b="b" l="l" r="r" t="t"/>
              <a:pathLst>
                <a:path extrusionOk="0" h="1110" w="848">
                  <a:moveTo>
                    <a:pt x="507" y="1"/>
                  </a:moveTo>
                  <a:lnTo>
                    <a:pt x="0" y="1110"/>
                  </a:lnTo>
                  <a:lnTo>
                    <a:pt x="341" y="1110"/>
                  </a:lnTo>
                  <a:lnTo>
                    <a:pt x="8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9"/>
            <p:cNvSpPr/>
            <p:nvPr/>
          </p:nvSpPr>
          <p:spPr>
            <a:xfrm>
              <a:off x="4501471" y="3399270"/>
              <a:ext cx="41916" cy="55389"/>
            </a:xfrm>
            <a:custGeom>
              <a:rect b="b" l="l" r="r" t="t"/>
              <a:pathLst>
                <a:path extrusionOk="0" h="1110" w="840">
                  <a:moveTo>
                    <a:pt x="499" y="1"/>
                  </a:moveTo>
                  <a:lnTo>
                    <a:pt x="1" y="1110"/>
                  </a:lnTo>
                  <a:lnTo>
                    <a:pt x="341" y="1110"/>
                  </a:lnTo>
                  <a:lnTo>
                    <a:pt x="8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9"/>
            <p:cNvSpPr/>
            <p:nvPr/>
          </p:nvSpPr>
          <p:spPr>
            <a:xfrm>
              <a:off x="4575124" y="3399270"/>
              <a:ext cx="41866" cy="55389"/>
            </a:xfrm>
            <a:custGeom>
              <a:rect b="b" l="l" r="r" t="t"/>
              <a:pathLst>
                <a:path extrusionOk="0" h="1110" w="839">
                  <a:moveTo>
                    <a:pt x="498" y="1"/>
                  </a:moveTo>
                  <a:lnTo>
                    <a:pt x="0" y="1110"/>
                  </a:lnTo>
                  <a:lnTo>
                    <a:pt x="332" y="1110"/>
                  </a:lnTo>
                  <a:lnTo>
                    <a:pt x="8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9"/>
            <p:cNvSpPr/>
            <p:nvPr/>
          </p:nvSpPr>
          <p:spPr>
            <a:xfrm>
              <a:off x="4723278" y="3399270"/>
              <a:ext cx="41866" cy="55389"/>
            </a:xfrm>
            <a:custGeom>
              <a:rect b="b" l="l" r="r" t="t"/>
              <a:pathLst>
                <a:path extrusionOk="0" h="1110" w="839">
                  <a:moveTo>
                    <a:pt x="498" y="1"/>
                  </a:moveTo>
                  <a:lnTo>
                    <a:pt x="0" y="1110"/>
                  </a:lnTo>
                  <a:lnTo>
                    <a:pt x="332" y="1110"/>
                  </a:lnTo>
                  <a:lnTo>
                    <a:pt x="8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9"/>
            <p:cNvSpPr/>
            <p:nvPr/>
          </p:nvSpPr>
          <p:spPr>
            <a:xfrm>
              <a:off x="4475323" y="3398422"/>
              <a:ext cx="30589" cy="55389"/>
            </a:xfrm>
            <a:custGeom>
              <a:rect b="b" l="l" r="r" t="t"/>
              <a:pathLst>
                <a:path extrusionOk="0" h="1110" w="613">
                  <a:moveTo>
                    <a:pt x="184" y="0"/>
                  </a:moveTo>
                  <a:cubicBezTo>
                    <a:pt x="132" y="0"/>
                    <a:pt x="88" y="26"/>
                    <a:pt x="53" y="61"/>
                  </a:cubicBezTo>
                  <a:cubicBezTo>
                    <a:pt x="18" y="87"/>
                    <a:pt x="1" y="131"/>
                    <a:pt x="1" y="192"/>
                  </a:cubicBezTo>
                  <a:lnTo>
                    <a:pt x="1" y="934"/>
                  </a:lnTo>
                  <a:cubicBezTo>
                    <a:pt x="1" y="1022"/>
                    <a:pt x="53" y="1083"/>
                    <a:pt x="123" y="1109"/>
                  </a:cubicBezTo>
                  <a:lnTo>
                    <a:pt x="6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9"/>
            <p:cNvSpPr/>
            <p:nvPr/>
          </p:nvSpPr>
          <p:spPr>
            <a:xfrm>
              <a:off x="4649176" y="3399270"/>
              <a:ext cx="41916" cy="55389"/>
            </a:xfrm>
            <a:custGeom>
              <a:rect b="b" l="l" r="r" t="t"/>
              <a:pathLst>
                <a:path extrusionOk="0" h="1110" w="840">
                  <a:moveTo>
                    <a:pt x="499" y="1"/>
                  </a:moveTo>
                  <a:lnTo>
                    <a:pt x="1" y="1110"/>
                  </a:lnTo>
                  <a:lnTo>
                    <a:pt x="333" y="1110"/>
                  </a:lnTo>
                  <a:lnTo>
                    <a:pt x="8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9"/>
            <p:cNvSpPr/>
            <p:nvPr/>
          </p:nvSpPr>
          <p:spPr>
            <a:xfrm>
              <a:off x="4538098" y="3488592"/>
              <a:ext cx="41866" cy="55389"/>
            </a:xfrm>
            <a:custGeom>
              <a:rect b="b" l="l" r="r" t="t"/>
              <a:pathLst>
                <a:path extrusionOk="0" h="1110" w="839">
                  <a:moveTo>
                    <a:pt x="498" y="1"/>
                  </a:moveTo>
                  <a:lnTo>
                    <a:pt x="0" y="1110"/>
                  </a:lnTo>
                  <a:lnTo>
                    <a:pt x="332" y="1110"/>
                  </a:lnTo>
                  <a:lnTo>
                    <a:pt x="8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9"/>
            <p:cNvSpPr/>
            <p:nvPr/>
          </p:nvSpPr>
          <p:spPr>
            <a:xfrm>
              <a:off x="4760304" y="3489041"/>
              <a:ext cx="30539" cy="54940"/>
            </a:xfrm>
            <a:custGeom>
              <a:rect b="b" l="l" r="r" t="t"/>
              <a:pathLst>
                <a:path extrusionOk="0" h="1101" w="612">
                  <a:moveTo>
                    <a:pt x="489" y="0"/>
                  </a:moveTo>
                  <a:lnTo>
                    <a:pt x="0" y="1101"/>
                  </a:lnTo>
                  <a:lnTo>
                    <a:pt x="420" y="1101"/>
                  </a:lnTo>
                  <a:cubicBezTo>
                    <a:pt x="516" y="1101"/>
                    <a:pt x="612" y="1013"/>
                    <a:pt x="612" y="917"/>
                  </a:cubicBezTo>
                  <a:lnTo>
                    <a:pt x="612" y="175"/>
                  </a:lnTo>
                  <a:cubicBezTo>
                    <a:pt x="612" y="88"/>
                    <a:pt x="550" y="18"/>
                    <a:pt x="4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9"/>
            <p:cNvSpPr/>
            <p:nvPr/>
          </p:nvSpPr>
          <p:spPr>
            <a:xfrm>
              <a:off x="4611701" y="3488592"/>
              <a:ext cx="42315" cy="55389"/>
            </a:xfrm>
            <a:custGeom>
              <a:rect b="b" l="l" r="r" t="t"/>
              <a:pathLst>
                <a:path extrusionOk="0" h="1110" w="848">
                  <a:moveTo>
                    <a:pt x="507" y="1"/>
                  </a:moveTo>
                  <a:lnTo>
                    <a:pt x="1" y="1110"/>
                  </a:lnTo>
                  <a:lnTo>
                    <a:pt x="341" y="1110"/>
                  </a:lnTo>
                  <a:lnTo>
                    <a:pt x="8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9"/>
            <p:cNvSpPr/>
            <p:nvPr/>
          </p:nvSpPr>
          <p:spPr>
            <a:xfrm>
              <a:off x="4685803" y="3488592"/>
              <a:ext cx="42315" cy="55389"/>
            </a:xfrm>
            <a:custGeom>
              <a:rect b="b" l="l" r="r" t="t"/>
              <a:pathLst>
                <a:path extrusionOk="0" h="1110" w="848">
                  <a:moveTo>
                    <a:pt x="507" y="1"/>
                  </a:moveTo>
                  <a:lnTo>
                    <a:pt x="0" y="1110"/>
                  </a:lnTo>
                  <a:lnTo>
                    <a:pt x="341" y="1110"/>
                  </a:lnTo>
                  <a:lnTo>
                    <a:pt x="8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9"/>
            <p:cNvSpPr/>
            <p:nvPr/>
          </p:nvSpPr>
          <p:spPr>
            <a:xfrm>
              <a:off x="4501471" y="3488592"/>
              <a:ext cx="41916" cy="55389"/>
            </a:xfrm>
            <a:custGeom>
              <a:rect b="b" l="l" r="r" t="t"/>
              <a:pathLst>
                <a:path extrusionOk="0" h="1110" w="840">
                  <a:moveTo>
                    <a:pt x="499" y="1"/>
                  </a:moveTo>
                  <a:lnTo>
                    <a:pt x="1" y="1110"/>
                  </a:lnTo>
                  <a:lnTo>
                    <a:pt x="341" y="1110"/>
                  </a:lnTo>
                  <a:lnTo>
                    <a:pt x="8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9"/>
            <p:cNvSpPr/>
            <p:nvPr/>
          </p:nvSpPr>
          <p:spPr>
            <a:xfrm>
              <a:off x="4575124" y="3488592"/>
              <a:ext cx="41866" cy="55389"/>
            </a:xfrm>
            <a:custGeom>
              <a:rect b="b" l="l" r="r" t="t"/>
              <a:pathLst>
                <a:path extrusionOk="0" h="1110" w="839">
                  <a:moveTo>
                    <a:pt x="498" y="1"/>
                  </a:moveTo>
                  <a:lnTo>
                    <a:pt x="0" y="1110"/>
                  </a:lnTo>
                  <a:lnTo>
                    <a:pt x="332" y="1110"/>
                  </a:lnTo>
                  <a:lnTo>
                    <a:pt x="8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9"/>
            <p:cNvSpPr/>
            <p:nvPr/>
          </p:nvSpPr>
          <p:spPr>
            <a:xfrm>
              <a:off x="4723278" y="3488592"/>
              <a:ext cx="41866" cy="55389"/>
            </a:xfrm>
            <a:custGeom>
              <a:rect b="b" l="l" r="r" t="t"/>
              <a:pathLst>
                <a:path extrusionOk="0" h="1110" w="839">
                  <a:moveTo>
                    <a:pt x="498" y="1"/>
                  </a:moveTo>
                  <a:lnTo>
                    <a:pt x="0" y="1110"/>
                  </a:lnTo>
                  <a:lnTo>
                    <a:pt x="332" y="1110"/>
                  </a:lnTo>
                  <a:lnTo>
                    <a:pt x="8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9"/>
            <p:cNvSpPr/>
            <p:nvPr/>
          </p:nvSpPr>
          <p:spPr>
            <a:xfrm>
              <a:off x="4474475" y="3488143"/>
              <a:ext cx="30539" cy="55389"/>
            </a:xfrm>
            <a:custGeom>
              <a:rect b="b" l="l" r="r" t="t"/>
              <a:pathLst>
                <a:path extrusionOk="0" h="1110" w="612">
                  <a:moveTo>
                    <a:pt x="201" y="1"/>
                  </a:moveTo>
                  <a:lnTo>
                    <a:pt x="201" y="10"/>
                  </a:lnTo>
                  <a:cubicBezTo>
                    <a:pt x="175" y="10"/>
                    <a:pt x="158" y="10"/>
                    <a:pt x="123" y="18"/>
                  </a:cubicBezTo>
                  <a:cubicBezTo>
                    <a:pt x="44" y="53"/>
                    <a:pt x="0" y="114"/>
                    <a:pt x="0" y="193"/>
                  </a:cubicBezTo>
                  <a:lnTo>
                    <a:pt x="0" y="935"/>
                  </a:lnTo>
                  <a:cubicBezTo>
                    <a:pt x="0" y="1014"/>
                    <a:pt x="62" y="1075"/>
                    <a:pt x="123" y="1110"/>
                  </a:cubicBezTo>
                  <a:lnTo>
                    <a:pt x="6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9"/>
            <p:cNvSpPr/>
            <p:nvPr/>
          </p:nvSpPr>
          <p:spPr>
            <a:xfrm>
              <a:off x="4649176" y="3488592"/>
              <a:ext cx="41916" cy="55389"/>
            </a:xfrm>
            <a:custGeom>
              <a:rect b="b" l="l" r="r" t="t"/>
              <a:pathLst>
                <a:path extrusionOk="0" h="1110" w="840">
                  <a:moveTo>
                    <a:pt x="499" y="1"/>
                  </a:moveTo>
                  <a:lnTo>
                    <a:pt x="1" y="1110"/>
                  </a:lnTo>
                  <a:lnTo>
                    <a:pt x="333" y="1110"/>
                  </a:lnTo>
                  <a:lnTo>
                    <a:pt x="8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59"/>
          <p:cNvGrpSpPr/>
          <p:nvPr/>
        </p:nvGrpSpPr>
        <p:grpSpPr>
          <a:xfrm>
            <a:off x="6284999" y="3108895"/>
            <a:ext cx="250598" cy="315917"/>
            <a:chOff x="4920635" y="3412344"/>
            <a:chExt cx="250598" cy="315917"/>
          </a:xfrm>
        </p:grpSpPr>
        <p:sp>
          <p:nvSpPr>
            <p:cNvPr id="1754" name="Google Shape;1754;p59"/>
            <p:cNvSpPr/>
            <p:nvPr/>
          </p:nvSpPr>
          <p:spPr>
            <a:xfrm>
              <a:off x="5096684" y="3486845"/>
              <a:ext cx="18762" cy="28393"/>
            </a:xfrm>
            <a:custGeom>
              <a:rect b="b" l="l" r="r" t="t"/>
              <a:pathLst>
                <a:path extrusionOk="0" h="569" w="376">
                  <a:moveTo>
                    <a:pt x="0" y="1"/>
                  </a:moveTo>
                  <a:lnTo>
                    <a:pt x="0" y="568"/>
                  </a:lnTo>
                  <a:lnTo>
                    <a:pt x="131" y="525"/>
                  </a:lnTo>
                  <a:cubicBezTo>
                    <a:pt x="157" y="516"/>
                    <a:pt x="175" y="516"/>
                    <a:pt x="184" y="516"/>
                  </a:cubicBezTo>
                  <a:cubicBezTo>
                    <a:pt x="210" y="516"/>
                    <a:pt x="227" y="516"/>
                    <a:pt x="245" y="525"/>
                  </a:cubicBezTo>
                  <a:lnTo>
                    <a:pt x="376" y="568"/>
                  </a:lnTo>
                  <a:lnTo>
                    <a:pt x="3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9"/>
            <p:cNvSpPr/>
            <p:nvPr/>
          </p:nvSpPr>
          <p:spPr>
            <a:xfrm>
              <a:off x="4920635" y="3412344"/>
              <a:ext cx="250598" cy="55389"/>
            </a:xfrm>
            <a:custGeom>
              <a:rect b="b" l="l" r="r" t="t"/>
              <a:pathLst>
                <a:path extrusionOk="0" h="1110" w="5022">
                  <a:moveTo>
                    <a:pt x="594" y="1"/>
                  </a:moveTo>
                  <a:cubicBezTo>
                    <a:pt x="437" y="1"/>
                    <a:pt x="289" y="53"/>
                    <a:pt x="175" y="149"/>
                  </a:cubicBezTo>
                  <a:cubicBezTo>
                    <a:pt x="70" y="263"/>
                    <a:pt x="1" y="393"/>
                    <a:pt x="1" y="542"/>
                  </a:cubicBezTo>
                  <a:cubicBezTo>
                    <a:pt x="1" y="708"/>
                    <a:pt x="70" y="848"/>
                    <a:pt x="175" y="961"/>
                  </a:cubicBezTo>
                  <a:cubicBezTo>
                    <a:pt x="289" y="1057"/>
                    <a:pt x="437" y="1109"/>
                    <a:pt x="594" y="1109"/>
                  </a:cubicBezTo>
                  <a:lnTo>
                    <a:pt x="4820" y="1109"/>
                  </a:lnTo>
                  <a:cubicBezTo>
                    <a:pt x="4873" y="1109"/>
                    <a:pt x="4925" y="1092"/>
                    <a:pt x="4969" y="1048"/>
                  </a:cubicBezTo>
                  <a:cubicBezTo>
                    <a:pt x="5021" y="970"/>
                    <a:pt x="5021" y="874"/>
                    <a:pt x="4960" y="804"/>
                  </a:cubicBezTo>
                  <a:cubicBezTo>
                    <a:pt x="4873" y="708"/>
                    <a:pt x="4820" y="621"/>
                    <a:pt x="4820" y="551"/>
                  </a:cubicBezTo>
                  <a:cubicBezTo>
                    <a:pt x="4820" y="490"/>
                    <a:pt x="4864" y="411"/>
                    <a:pt x="4960" y="306"/>
                  </a:cubicBezTo>
                  <a:cubicBezTo>
                    <a:pt x="5013" y="236"/>
                    <a:pt x="5021" y="140"/>
                    <a:pt x="4969" y="62"/>
                  </a:cubicBezTo>
                  <a:cubicBezTo>
                    <a:pt x="4934" y="18"/>
                    <a:pt x="4882" y="1"/>
                    <a:pt x="48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9"/>
            <p:cNvSpPr/>
            <p:nvPr/>
          </p:nvSpPr>
          <p:spPr>
            <a:xfrm>
              <a:off x="4998180" y="3578362"/>
              <a:ext cx="22305" cy="32285"/>
            </a:xfrm>
            <a:custGeom>
              <a:rect b="b" l="l" r="r" t="t"/>
              <a:pathLst>
                <a:path extrusionOk="0" h="647" w="447">
                  <a:moveTo>
                    <a:pt x="446" y="0"/>
                  </a:moveTo>
                  <a:lnTo>
                    <a:pt x="446" y="0"/>
                  </a:lnTo>
                  <a:cubicBezTo>
                    <a:pt x="219" y="140"/>
                    <a:pt x="53" y="367"/>
                    <a:pt x="1" y="646"/>
                  </a:cubicBezTo>
                  <a:lnTo>
                    <a:pt x="324" y="646"/>
                  </a:lnTo>
                  <a:cubicBezTo>
                    <a:pt x="341" y="402"/>
                    <a:pt x="385" y="184"/>
                    <a:pt x="4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9"/>
            <p:cNvSpPr/>
            <p:nvPr/>
          </p:nvSpPr>
          <p:spPr>
            <a:xfrm>
              <a:off x="5033060" y="3628912"/>
              <a:ext cx="24900" cy="38822"/>
            </a:xfrm>
            <a:custGeom>
              <a:rect b="b" l="l" r="r" t="t"/>
              <a:pathLst>
                <a:path extrusionOk="0" h="778" w="499">
                  <a:moveTo>
                    <a:pt x="0" y="0"/>
                  </a:moveTo>
                  <a:cubicBezTo>
                    <a:pt x="18" y="201"/>
                    <a:pt x="53" y="376"/>
                    <a:pt x="96" y="524"/>
                  </a:cubicBezTo>
                  <a:cubicBezTo>
                    <a:pt x="166" y="707"/>
                    <a:pt x="227" y="777"/>
                    <a:pt x="254" y="777"/>
                  </a:cubicBezTo>
                  <a:cubicBezTo>
                    <a:pt x="271" y="769"/>
                    <a:pt x="332" y="707"/>
                    <a:pt x="402" y="524"/>
                  </a:cubicBezTo>
                  <a:cubicBezTo>
                    <a:pt x="454" y="376"/>
                    <a:pt x="489" y="201"/>
                    <a:pt x="49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9"/>
            <p:cNvSpPr/>
            <p:nvPr/>
          </p:nvSpPr>
          <p:spPr>
            <a:xfrm>
              <a:off x="4921533" y="3476815"/>
              <a:ext cx="249250" cy="251446"/>
            </a:xfrm>
            <a:custGeom>
              <a:rect b="b" l="l" r="r" t="t"/>
              <a:pathLst>
                <a:path extrusionOk="0" h="5039" w="4995">
                  <a:moveTo>
                    <a:pt x="2489" y="1511"/>
                  </a:moveTo>
                  <a:cubicBezTo>
                    <a:pt x="3222" y="1511"/>
                    <a:pt x="3824" y="2114"/>
                    <a:pt x="3824" y="2856"/>
                  </a:cubicBezTo>
                  <a:cubicBezTo>
                    <a:pt x="3824" y="3598"/>
                    <a:pt x="3231" y="4192"/>
                    <a:pt x="2489" y="4192"/>
                  </a:cubicBezTo>
                  <a:cubicBezTo>
                    <a:pt x="1746" y="4192"/>
                    <a:pt x="1144" y="3598"/>
                    <a:pt x="1144" y="2856"/>
                  </a:cubicBezTo>
                  <a:cubicBezTo>
                    <a:pt x="1144" y="2114"/>
                    <a:pt x="1746" y="1511"/>
                    <a:pt x="2489" y="1511"/>
                  </a:cubicBezTo>
                  <a:close/>
                  <a:moveTo>
                    <a:pt x="0" y="1"/>
                  </a:moveTo>
                  <a:lnTo>
                    <a:pt x="0" y="4480"/>
                  </a:lnTo>
                  <a:cubicBezTo>
                    <a:pt x="0" y="4786"/>
                    <a:pt x="245" y="5039"/>
                    <a:pt x="550" y="5039"/>
                  </a:cubicBezTo>
                  <a:lnTo>
                    <a:pt x="4811" y="5039"/>
                  </a:lnTo>
                  <a:cubicBezTo>
                    <a:pt x="4907" y="5039"/>
                    <a:pt x="4995" y="4952"/>
                    <a:pt x="4995" y="4847"/>
                  </a:cubicBezTo>
                  <a:lnTo>
                    <a:pt x="4995" y="167"/>
                  </a:lnTo>
                  <a:cubicBezTo>
                    <a:pt x="4933" y="175"/>
                    <a:pt x="4872" y="193"/>
                    <a:pt x="4811" y="193"/>
                  </a:cubicBezTo>
                  <a:lnTo>
                    <a:pt x="4252" y="193"/>
                  </a:lnTo>
                  <a:lnTo>
                    <a:pt x="4252" y="1022"/>
                  </a:lnTo>
                  <a:cubicBezTo>
                    <a:pt x="4252" y="1049"/>
                    <a:pt x="4244" y="1084"/>
                    <a:pt x="4235" y="1118"/>
                  </a:cubicBezTo>
                  <a:cubicBezTo>
                    <a:pt x="4200" y="1171"/>
                    <a:pt x="4130" y="1206"/>
                    <a:pt x="4078" y="1206"/>
                  </a:cubicBezTo>
                  <a:cubicBezTo>
                    <a:pt x="4060" y="1206"/>
                    <a:pt x="4034" y="1206"/>
                    <a:pt x="4025" y="1197"/>
                  </a:cubicBezTo>
                  <a:lnTo>
                    <a:pt x="3711" y="1084"/>
                  </a:lnTo>
                  <a:lnTo>
                    <a:pt x="3388" y="1197"/>
                  </a:lnTo>
                  <a:cubicBezTo>
                    <a:pt x="3371" y="1201"/>
                    <a:pt x="3354" y="1203"/>
                    <a:pt x="3337" y="1203"/>
                  </a:cubicBezTo>
                  <a:cubicBezTo>
                    <a:pt x="3282" y="1203"/>
                    <a:pt x="3227" y="1181"/>
                    <a:pt x="3187" y="1127"/>
                  </a:cubicBezTo>
                  <a:cubicBezTo>
                    <a:pt x="3161" y="1092"/>
                    <a:pt x="3152" y="1049"/>
                    <a:pt x="3152" y="1022"/>
                  </a:cubicBezTo>
                  <a:lnTo>
                    <a:pt x="3152" y="202"/>
                  </a:lnTo>
                  <a:lnTo>
                    <a:pt x="585" y="202"/>
                  </a:lnTo>
                  <a:cubicBezTo>
                    <a:pt x="376" y="202"/>
                    <a:pt x="157" y="132"/>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9"/>
            <p:cNvSpPr/>
            <p:nvPr/>
          </p:nvSpPr>
          <p:spPr>
            <a:xfrm>
              <a:off x="4998180" y="3628912"/>
              <a:ext cx="22305" cy="32285"/>
            </a:xfrm>
            <a:custGeom>
              <a:rect b="b" l="l" r="r" t="t"/>
              <a:pathLst>
                <a:path extrusionOk="0" h="647" w="447">
                  <a:moveTo>
                    <a:pt x="1" y="0"/>
                  </a:moveTo>
                  <a:cubicBezTo>
                    <a:pt x="53" y="271"/>
                    <a:pt x="219" y="507"/>
                    <a:pt x="446" y="646"/>
                  </a:cubicBezTo>
                  <a:cubicBezTo>
                    <a:pt x="385" y="463"/>
                    <a:pt x="350" y="245"/>
                    <a:pt x="3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9"/>
            <p:cNvSpPr/>
            <p:nvPr/>
          </p:nvSpPr>
          <p:spPr>
            <a:xfrm>
              <a:off x="5033060" y="3571376"/>
              <a:ext cx="24900" cy="38373"/>
            </a:xfrm>
            <a:custGeom>
              <a:rect b="b" l="l" r="r" t="t"/>
              <a:pathLst>
                <a:path extrusionOk="0" h="769" w="499">
                  <a:moveTo>
                    <a:pt x="254" y="1"/>
                  </a:moveTo>
                  <a:cubicBezTo>
                    <a:pt x="227" y="9"/>
                    <a:pt x="166" y="62"/>
                    <a:pt x="96" y="245"/>
                  </a:cubicBezTo>
                  <a:cubicBezTo>
                    <a:pt x="44" y="402"/>
                    <a:pt x="9" y="577"/>
                    <a:pt x="0" y="769"/>
                  </a:cubicBezTo>
                  <a:lnTo>
                    <a:pt x="498" y="769"/>
                  </a:lnTo>
                  <a:cubicBezTo>
                    <a:pt x="489" y="577"/>
                    <a:pt x="454" y="394"/>
                    <a:pt x="402" y="245"/>
                  </a:cubicBezTo>
                  <a:cubicBezTo>
                    <a:pt x="341" y="62"/>
                    <a:pt x="271" y="9"/>
                    <a:pt x="2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9"/>
            <p:cNvSpPr/>
            <p:nvPr/>
          </p:nvSpPr>
          <p:spPr>
            <a:xfrm>
              <a:off x="5070935" y="3628462"/>
              <a:ext cx="22754" cy="32285"/>
            </a:xfrm>
            <a:custGeom>
              <a:rect b="b" l="l" r="r" t="t"/>
              <a:pathLst>
                <a:path extrusionOk="0" h="647" w="456">
                  <a:moveTo>
                    <a:pt x="123" y="0"/>
                  </a:moveTo>
                  <a:cubicBezTo>
                    <a:pt x="106" y="236"/>
                    <a:pt x="62" y="454"/>
                    <a:pt x="1" y="647"/>
                  </a:cubicBezTo>
                  <a:cubicBezTo>
                    <a:pt x="237" y="498"/>
                    <a:pt x="394" y="271"/>
                    <a:pt x="4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9"/>
            <p:cNvSpPr/>
            <p:nvPr/>
          </p:nvSpPr>
          <p:spPr>
            <a:xfrm>
              <a:off x="5070935" y="3578362"/>
              <a:ext cx="22754" cy="32285"/>
            </a:xfrm>
            <a:custGeom>
              <a:rect b="b" l="l" r="r" t="t"/>
              <a:pathLst>
                <a:path extrusionOk="0" h="647" w="456">
                  <a:moveTo>
                    <a:pt x="1" y="0"/>
                  </a:moveTo>
                  <a:cubicBezTo>
                    <a:pt x="71" y="184"/>
                    <a:pt x="106" y="402"/>
                    <a:pt x="123" y="646"/>
                  </a:cubicBezTo>
                  <a:lnTo>
                    <a:pt x="455" y="646"/>
                  </a:lnTo>
                  <a:cubicBezTo>
                    <a:pt x="394" y="367"/>
                    <a:pt x="219" y="14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 name="Google Shape;1763;p59"/>
          <p:cNvGrpSpPr/>
          <p:nvPr/>
        </p:nvGrpSpPr>
        <p:grpSpPr>
          <a:xfrm>
            <a:off x="6964356" y="3109420"/>
            <a:ext cx="254091" cy="314869"/>
            <a:chOff x="5462654" y="3431705"/>
            <a:chExt cx="254091" cy="314869"/>
          </a:xfrm>
        </p:grpSpPr>
        <p:sp>
          <p:nvSpPr>
            <p:cNvPr id="1764" name="Google Shape;1764;p59"/>
            <p:cNvSpPr/>
            <p:nvPr/>
          </p:nvSpPr>
          <p:spPr>
            <a:xfrm>
              <a:off x="5639551" y="3571825"/>
              <a:ext cx="10080" cy="13124"/>
            </a:xfrm>
            <a:custGeom>
              <a:rect b="b" l="l" r="r" t="t"/>
              <a:pathLst>
                <a:path extrusionOk="0" h="263" w="202">
                  <a:moveTo>
                    <a:pt x="105" y="0"/>
                  </a:moveTo>
                  <a:lnTo>
                    <a:pt x="1" y="262"/>
                  </a:lnTo>
                  <a:lnTo>
                    <a:pt x="201" y="262"/>
                  </a:lnTo>
                  <a:lnTo>
                    <a:pt x="1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9"/>
            <p:cNvSpPr/>
            <p:nvPr/>
          </p:nvSpPr>
          <p:spPr>
            <a:xfrm>
              <a:off x="5524979" y="3603213"/>
              <a:ext cx="18313" cy="18762"/>
            </a:xfrm>
            <a:custGeom>
              <a:rect b="b" l="l" r="r" t="t"/>
              <a:pathLst>
                <a:path extrusionOk="0" h="376" w="367">
                  <a:moveTo>
                    <a:pt x="0" y="0"/>
                  </a:moveTo>
                  <a:lnTo>
                    <a:pt x="0" y="201"/>
                  </a:lnTo>
                  <a:cubicBezTo>
                    <a:pt x="0" y="297"/>
                    <a:pt x="70" y="375"/>
                    <a:pt x="175" y="375"/>
                  </a:cubicBezTo>
                  <a:lnTo>
                    <a:pt x="192" y="375"/>
                  </a:lnTo>
                  <a:cubicBezTo>
                    <a:pt x="288" y="375"/>
                    <a:pt x="367" y="297"/>
                    <a:pt x="367" y="201"/>
                  </a:cubicBezTo>
                  <a:lnTo>
                    <a:pt x="3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9"/>
            <p:cNvSpPr/>
            <p:nvPr/>
          </p:nvSpPr>
          <p:spPr>
            <a:xfrm>
              <a:off x="5635209" y="3603213"/>
              <a:ext cx="18762" cy="18762"/>
            </a:xfrm>
            <a:custGeom>
              <a:rect b="b" l="l" r="r" t="t"/>
              <a:pathLst>
                <a:path extrusionOk="0" h="376" w="376">
                  <a:moveTo>
                    <a:pt x="0" y="0"/>
                  </a:moveTo>
                  <a:lnTo>
                    <a:pt x="0" y="201"/>
                  </a:lnTo>
                  <a:cubicBezTo>
                    <a:pt x="0" y="297"/>
                    <a:pt x="88" y="375"/>
                    <a:pt x="175" y="375"/>
                  </a:cubicBezTo>
                  <a:lnTo>
                    <a:pt x="201" y="375"/>
                  </a:lnTo>
                  <a:cubicBezTo>
                    <a:pt x="297" y="375"/>
                    <a:pt x="376" y="297"/>
                    <a:pt x="376" y="201"/>
                  </a:cubicBezTo>
                  <a:lnTo>
                    <a:pt x="37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9"/>
            <p:cNvSpPr/>
            <p:nvPr/>
          </p:nvSpPr>
          <p:spPr>
            <a:xfrm>
              <a:off x="5462654" y="3431705"/>
              <a:ext cx="254091" cy="314869"/>
            </a:xfrm>
            <a:custGeom>
              <a:rect b="b" l="l" r="r" t="t"/>
              <a:pathLst>
                <a:path extrusionOk="0" h="6310" w="5092">
                  <a:moveTo>
                    <a:pt x="2531" y="1505"/>
                  </a:moveTo>
                  <a:cubicBezTo>
                    <a:pt x="2637" y="1505"/>
                    <a:pt x="2716" y="1580"/>
                    <a:pt x="2716" y="1691"/>
                  </a:cubicBezTo>
                  <a:lnTo>
                    <a:pt x="2716" y="2101"/>
                  </a:lnTo>
                  <a:lnTo>
                    <a:pt x="3677" y="2101"/>
                  </a:lnTo>
                  <a:cubicBezTo>
                    <a:pt x="3746" y="2110"/>
                    <a:pt x="3799" y="2153"/>
                    <a:pt x="3816" y="2215"/>
                  </a:cubicBezTo>
                  <a:lnTo>
                    <a:pt x="4183" y="3175"/>
                  </a:lnTo>
                  <a:cubicBezTo>
                    <a:pt x="4192" y="3201"/>
                    <a:pt x="4192" y="3219"/>
                    <a:pt x="4192" y="3245"/>
                  </a:cubicBezTo>
                  <a:lnTo>
                    <a:pt x="4192" y="3638"/>
                  </a:lnTo>
                  <a:lnTo>
                    <a:pt x="4201" y="3638"/>
                  </a:lnTo>
                  <a:cubicBezTo>
                    <a:pt x="4201" y="3751"/>
                    <a:pt x="4174" y="3865"/>
                    <a:pt x="4096" y="3961"/>
                  </a:cubicBezTo>
                  <a:cubicBezTo>
                    <a:pt x="3985" y="4110"/>
                    <a:pt x="3822" y="4177"/>
                    <a:pt x="3659" y="4177"/>
                  </a:cubicBezTo>
                  <a:cubicBezTo>
                    <a:pt x="3375" y="4177"/>
                    <a:pt x="3092" y="3971"/>
                    <a:pt x="3092" y="3638"/>
                  </a:cubicBezTo>
                  <a:lnTo>
                    <a:pt x="3092" y="3254"/>
                  </a:lnTo>
                  <a:cubicBezTo>
                    <a:pt x="3092" y="3219"/>
                    <a:pt x="3100" y="3201"/>
                    <a:pt x="3109" y="3166"/>
                  </a:cubicBezTo>
                  <a:cubicBezTo>
                    <a:pt x="3109" y="3158"/>
                    <a:pt x="3109" y="3158"/>
                    <a:pt x="3127" y="3149"/>
                  </a:cubicBezTo>
                  <a:lnTo>
                    <a:pt x="3388" y="2468"/>
                  </a:lnTo>
                  <a:lnTo>
                    <a:pt x="2716" y="2468"/>
                  </a:lnTo>
                  <a:lnTo>
                    <a:pt x="2716" y="4424"/>
                  </a:lnTo>
                  <a:lnTo>
                    <a:pt x="2978" y="4424"/>
                  </a:lnTo>
                  <a:cubicBezTo>
                    <a:pt x="3065" y="4424"/>
                    <a:pt x="3153" y="4485"/>
                    <a:pt x="3170" y="4572"/>
                  </a:cubicBezTo>
                  <a:cubicBezTo>
                    <a:pt x="3188" y="4694"/>
                    <a:pt x="3100" y="4790"/>
                    <a:pt x="2978" y="4790"/>
                  </a:cubicBezTo>
                  <a:lnTo>
                    <a:pt x="2079" y="4790"/>
                  </a:lnTo>
                  <a:cubicBezTo>
                    <a:pt x="1991" y="4790"/>
                    <a:pt x="1904" y="4729"/>
                    <a:pt x="1887" y="4642"/>
                  </a:cubicBezTo>
                  <a:cubicBezTo>
                    <a:pt x="1869" y="4520"/>
                    <a:pt x="1957" y="4424"/>
                    <a:pt x="2079" y="4424"/>
                  </a:cubicBezTo>
                  <a:lnTo>
                    <a:pt x="2349" y="4424"/>
                  </a:lnTo>
                  <a:lnTo>
                    <a:pt x="2349" y="2468"/>
                  </a:lnTo>
                  <a:lnTo>
                    <a:pt x="1695" y="2468"/>
                  </a:lnTo>
                  <a:lnTo>
                    <a:pt x="1965" y="3175"/>
                  </a:lnTo>
                  <a:cubicBezTo>
                    <a:pt x="1974" y="3201"/>
                    <a:pt x="1974" y="3219"/>
                    <a:pt x="1974" y="3245"/>
                  </a:cubicBezTo>
                  <a:lnTo>
                    <a:pt x="1974" y="3620"/>
                  </a:lnTo>
                  <a:cubicBezTo>
                    <a:pt x="1974" y="3743"/>
                    <a:pt x="1930" y="3865"/>
                    <a:pt x="1860" y="3961"/>
                  </a:cubicBezTo>
                  <a:cubicBezTo>
                    <a:pt x="1752" y="4100"/>
                    <a:pt x="1596" y="4162"/>
                    <a:pt x="1440" y="4162"/>
                  </a:cubicBezTo>
                  <a:cubicBezTo>
                    <a:pt x="1153" y="4162"/>
                    <a:pt x="865" y="3953"/>
                    <a:pt x="865" y="3620"/>
                  </a:cubicBezTo>
                  <a:lnTo>
                    <a:pt x="865" y="3245"/>
                  </a:lnTo>
                  <a:cubicBezTo>
                    <a:pt x="865" y="3210"/>
                    <a:pt x="874" y="3184"/>
                    <a:pt x="883" y="3158"/>
                  </a:cubicBezTo>
                  <a:cubicBezTo>
                    <a:pt x="883" y="3149"/>
                    <a:pt x="883" y="3149"/>
                    <a:pt x="900" y="3131"/>
                  </a:cubicBezTo>
                  <a:lnTo>
                    <a:pt x="1258" y="2206"/>
                  </a:lnTo>
                  <a:cubicBezTo>
                    <a:pt x="1275" y="2145"/>
                    <a:pt x="1337" y="2110"/>
                    <a:pt x="1398" y="2092"/>
                  </a:cubicBezTo>
                  <a:cubicBezTo>
                    <a:pt x="1406" y="2092"/>
                    <a:pt x="1433" y="2084"/>
                    <a:pt x="1441" y="2084"/>
                  </a:cubicBezTo>
                  <a:lnTo>
                    <a:pt x="2349" y="2084"/>
                  </a:lnTo>
                  <a:lnTo>
                    <a:pt x="2349" y="1691"/>
                  </a:lnTo>
                  <a:cubicBezTo>
                    <a:pt x="2349" y="1603"/>
                    <a:pt x="2411" y="1516"/>
                    <a:pt x="2498" y="1507"/>
                  </a:cubicBezTo>
                  <a:cubicBezTo>
                    <a:pt x="2509" y="1506"/>
                    <a:pt x="2520" y="1505"/>
                    <a:pt x="2531" y="1505"/>
                  </a:cubicBezTo>
                  <a:close/>
                  <a:moveTo>
                    <a:pt x="2554" y="0"/>
                  </a:moveTo>
                  <a:cubicBezTo>
                    <a:pt x="2527" y="0"/>
                    <a:pt x="2505" y="9"/>
                    <a:pt x="2489" y="14"/>
                  </a:cubicBezTo>
                  <a:cubicBezTo>
                    <a:pt x="2454" y="23"/>
                    <a:pt x="2419" y="40"/>
                    <a:pt x="2402" y="67"/>
                  </a:cubicBezTo>
                  <a:cubicBezTo>
                    <a:pt x="1607" y="1001"/>
                    <a:pt x="507" y="1071"/>
                    <a:pt x="184" y="1071"/>
                  </a:cubicBezTo>
                  <a:cubicBezTo>
                    <a:pt x="88" y="1071"/>
                    <a:pt x="1" y="1158"/>
                    <a:pt x="1" y="1254"/>
                  </a:cubicBezTo>
                  <a:lnTo>
                    <a:pt x="1" y="3175"/>
                  </a:lnTo>
                  <a:cubicBezTo>
                    <a:pt x="1" y="3559"/>
                    <a:pt x="53" y="3900"/>
                    <a:pt x="167" y="4188"/>
                  </a:cubicBezTo>
                  <a:cubicBezTo>
                    <a:pt x="298" y="4528"/>
                    <a:pt x="507" y="4817"/>
                    <a:pt x="778" y="5017"/>
                  </a:cubicBezTo>
                  <a:lnTo>
                    <a:pt x="2437" y="6275"/>
                  </a:lnTo>
                  <a:cubicBezTo>
                    <a:pt x="2472" y="6301"/>
                    <a:pt x="2515" y="6310"/>
                    <a:pt x="2542" y="6310"/>
                  </a:cubicBezTo>
                  <a:cubicBezTo>
                    <a:pt x="2585" y="6310"/>
                    <a:pt x="2620" y="6301"/>
                    <a:pt x="2655" y="6275"/>
                  </a:cubicBezTo>
                  <a:lnTo>
                    <a:pt x="4314" y="5017"/>
                  </a:lnTo>
                  <a:cubicBezTo>
                    <a:pt x="4585" y="4817"/>
                    <a:pt x="4794" y="4528"/>
                    <a:pt x="4925" y="4188"/>
                  </a:cubicBezTo>
                  <a:cubicBezTo>
                    <a:pt x="5030" y="3900"/>
                    <a:pt x="5091" y="3559"/>
                    <a:pt x="5091" y="3175"/>
                  </a:cubicBezTo>
                  <a:lnTo>
                    <a:pt x="5091" y="1254"/>
                  </a:lnTo>
                  <a:cubicBezTo>
                    <a:pt x="5091" y="1158"/>
                    <a:pt x="5004" y="1071"/>
                    <a:pt x="4899" y="1071"/>
                  </a:cubicBezTo>
                  <a:cubicBezTo>
                    <a:pt x="4585" y="1071"/>
                    <a:pt x="3476" y="992"/>
                    <a:pt x="2690" y="67"/>
                  </a:cubicBezTo>
                  <a:cubicBezTo>
                    <a:pt x="2664" y="40"/>
                    <a:pt x="2629" y="23"/>
                    <a:pt x="2611" y="14"/>
                  </a:cubicBezTo>
                  <a:cubicBezTo>
                    <a:pt x="2591" y="4"/>
                    <a:pt x="2572" y="0"/>
                    <a:pt x="25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9"/>
            <p:cNvSpPr/>
            <p:nvPr/>
          </p:nvSpPr>
          <p:spPr>
            <a:xfrm>
              <a:off x="5529321" y="3571825"/>
              <a:ext cx="9631" cy="13124"/>
            </a:xfrm>
            <a:custGeom>
              <a:rect b="b" l="l" r="r" t="t"/>
              <a:pathLst>
                <a:path extrusionOk="0" h="263" w="193">
                  <a:moveTo>
                    <a:pt x="97" y="0"/>
                  </a:moveTo>
                  <a:lnTo>
                    <a:pt x="1" y="262"/>
                  </a:lnTo>
                  <a:lnTo>
                    <a:pt x="193" y="262"/>
                  </a:lnTo>
                  <a:lnTo>
                    <a:pt x="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9" name="Google Shape;1769;p59"/>
          <p:cNvGrpSpPr/>
          <p:nvPr/>
        </p:nvGrpSpPr>
        <p:grpSpPr>
          <a:xfrm>
            <a:off x="7647206" y="3113910"/>
            <a:ext cx="315468" cy="305888"/>
            <a:chOff x="6009064" y="3452015"/>
            <a:chExt cx="315468" cy="305888"/>
          </a:xfrm>
        </p:grpSpPr>
        <p:sp>
          <p:nvSpPr>
            <p:cNvPr id="1770" name="Google Shape;1770;p59"/>
            <p:cNvSpPr/>
            <p:nvPr/>
          </p:nvSpPr>
          <p:spPr>
            <a:xfrm>
              <a:off x="6103176" y="3452015"/>
              <a:ext cx="126796" cy="38822"/>
            </a:xfrm>
            <a:custGeom>
              <a:rect b="b" l="l" r="r" t="t"/>
              <a:pathLst>
                <a:path extrusionOk="0" h="778" w="2541">
                  <a:moveTo>
                    <a:pt x="559" y="0"/>
                  </a:moveTo>
                  <a:cubicBezTo>
                    <a:pt x="253" y="0"/>
                    <a:pt x="0" y="253"/>
                    <a:pt x="0" y="559"/>
                  </a:cubicBezTo>
                  <a:lnTo>
                    <a:pt x="0" y="777"/>
                  </a:lnTo>
                  <a:lnTo>
                    <a:pt x="375" y="777"/>
                  </a:lnTo>
                  <a:lnTo>
                    <a:pt x="375" y="559"/>
                  </a:lnTo>
                  <a:cubicBezTo>
                    <a:pt x="375" y="454"/>
                    <a:pt x="463" y="367"/>
                    <a:pt x="559" y="367"/>
                  </a:cubicBezTo>
                  <a:lnTo>
                    <a:pt x="1991" y="367"/>
                  </a:lnTo>
                  <a:cubicBezTo>
                    <a:pt x="2087" y="367"/>
                    <a:pt x="2174" y="454"/>
                    <a:pt x="2174" y="559"/>
                  </a:cubicBezTo>
                  <a:lnTo>
                    <a:pt x="2174" y="777"/>
                  </a:lnTo>
                  <a:lnTo>
                    <a:pt x="2541" y="777"/>
                  </a:lnTo>
                  <a:lnTo>
                    <a:pt x="2541" y="559"/>
                  </a:lnTo>
                  <a:cubicBezTo>
                    <a:pt x="2541" y="253"/>
                    <a:pt x="2296" y="0"/>
                    <a:pt x="19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9"/>
            <p:cNvSpPr/>
            <p:nvPr/>
          </p:nvSpPr>
          <p:spPr>
            <a:xfrm>
              <a:off x="6079174" y="3627165"/>
              <a:ext cx="18363" cy="18762"/>
            </a:xfrm>
            <a:custGeom>
              <a:rect b="b" l="l" r="r" t="t"/>
              <a:pathLst>
                <a:path extrusionOk="0" h="376" w="368">
                  <a:moveTo>
                    <a:pt x="1" y="0"/>
                  </a:moveTo>
                  <a:lnTo>
                    <a:pt x="1" y="376"/>
                  </a:lnTo>
                  <a:lnTo>
                    <a:pt x="368" y="376"/>
                  </a:lnTo>
                  <a:lnTo>
                    <a:pt x="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9"/>
            <p:cNvSpPr/>
            <p:nvPr/>
          </p:nvSpPr>
          <p:spPr>
            <a:xfrm>
              <a:off x="6079174" y="3590139"/>
              <a:ext cx="18363" cy="18762"/>
            </a:xfrm>
            <a:custGeom>
              <a:rect b="b" l="l" r="r" t="t"/>
              <a:pathLst>
                <a:path extrusionOk="0" h="376" w="368">
                  <a:moveTo>
                    <a:pt x="1" y="0"/>
                  </a:moveTo>
                  <a:lnTo>
                    <a:pt x="1" y="376"/>
                  </a:lnTo>
                  <a:lnTo>
                    <a:pt x="368" y="376"/>
                  </a:lnTo>
                  <a:lnTo>
                    <a:pt x="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9"/>
            <p:cNvSpPr/>
            <p:nvPr/>
          </p:nvSpPr>
          <p:spPr>
            <a:xfrm>
              <a:off x="6235612" y="3627165"/>
              <a:ext cx="18762" cy="19211"/>
            </a:xfrm>
            <a:custGeom>
              <a:rect b="b" l="l" r="r" t="t"/>
              <a:pathLst>
                <a:path extrusionOk="0" h="385" w="376">
                  <a:moveTo>
                    <a:pt x="0" y="0"/>
                  </a:moveTo>
                  <a:lnTo>
                    <a:pt x="0" y="384"/>
                  </a:lnTo>
                  <a:lnTo>
                    <a:pt x="376" y="384"/>
                  </a:lnTo>
                  <a:lnTo>
                    <a:pt x="37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9"/>
            <p:cNvSpPr/>
            <p:nvPr/>
          </p:nvSpPr>
          <p:spPr>
            <a:xfrm>
              <a:off x="6079174" y="3664191"/>
              <a:ext cx="18363" cy="18762"/>
            </a:xfrm>
            <a:custGeom>
              <a:rect b="b" l="l" r="r" t="t"/>
              <a:pathLst>
                <a:path extrusionOk="0" h="376" w="368">
                  <a:moveTo>
                    <a:pt x="1" y="0"/>
                  </a:moveTo>
                  <a:lnTo>
                    <a:pt x="1" y="376"/>
                  </a:lnTo>
                  <a:lnTo>
                    <a:pt x="368" y="376"/>
                  </a:lnTo>
                  <a:lnTo>
                    <a:pt x="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9"/>
            <p:cNvSpPr/>
            <p:nvPr/>
          </p:nvSpPr>
          <p:spPr>
            <a:xfrm>
              <a:off x="6235612" y="3590139"/>
              <a:ext cx="18363" cy="18762"/>
            </a:xfrm>
            <a:custGeom>
              <a:rect b="b" l="l" r="r" t="t"/>
              <a:pathLst>
                <a:path extrusionOk="0" h="376" w="368">
                  <a:moveTo>
                    <a:pt x="0" y="0"/>
                  </a:moveTo>
                  <a:lnTo>
                    <a:pt x="0" y="376"/>
                  </a:lnTo>
                  <a:lnTo>
                    <a:pt x="367" y="376"/>
                  </a:lnTo>
                  <a:lnTo>
                    <a:pt x="3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9"/>
            <p:cNvSpPr/>
            <p:nvPr/>
          </p:nvSpPr>
          <p:spPr>
            <a:xfrm>
              <a:off x="6009064" y="3508652"/>
              <a:ext cx="315468" cy="118562"/>
            </a:xfrm>
            <a:custGeom>
              <a:rect b="b" l="l" r="r" t="t"/>
              <a:pathLst>
                <a:path extrusionOk="0" h="2376" w="6322">
                  <a:moveTo>
                    <a:pt x="183" y="0"/>
                  </a:moveTo>
                  <a:cubicBezTo>
                    <a:pt x="87" y="0"/>
                    <a:pt x="0" y="88"/>
                    <a:pt x="0" y="184"/>
                  </a:cubicBezTo>
                  <a:lnTo>
                    <a:pt x="0" y="1354"/>
                  </a:lnTo>
                  <a:cubicBezTo>
                    <a:pt x="0" y="1921"/>
                    <a:pt x="454" y="2375"/>
                    <a:pt x="1022" y="2375"/>
                  </a:cubicBezTo>
                  <a:lnTo>
                    <a:pt x="1039" y="2375"/>
                  </a:lnTo>
                  <a:lnTo>
                    <a:pt x="1039" y="1450"/>
                  </a:lnTo>
                  <a:cubicBezTo>
                    <a:pt x="1039" y="1354"/>
                    <a:pt x="1118" y="1266"/>
                    <a:pt x="1222" y="1266"/>
                  </a:cubicBezTo>
                  <a:lnTo>
                    <a:pt x="1965" y="1266"/>
                  </a:lnTo>
                  <a:cubicBezTo>
                    <a:pt x="2061" y="1266"/>
                    <a:pt x="2148" y="1354"/>
                    <a:pt x="2148" y="1450"/>
                  </a:cubicBezTo>
                  <a:lnTo>
                    <a:pt x="2148" y="2375"/>
                  </a:lnTo>
                  <a:lnTo>
                    <a:pt x="4165" y="2375"/>
                  </a:lnTo>
                  <a:lnTo>
                    <a:pt x="4165" y="1450"/>
                  </a:lnTo>
                  <a:cubicBezTo>
                    <a:pt x="4165" y="1354"/>
                    <a:pt x="4252" y="1266"/>
                    <a:pt x="4357" y="1266"/>
                  </a:cubicBezTo>
                  <a:lnTo>
                    <a:pt x="5099" y="1266"/>
                  </a:lnTo>
                  <a:cubicBezTo>
                    <a:pt x="5195" y="1266"/>
                    <a:pt x="5283" y="1354"/>
                    <a:pt x="5283" y="1450"/>
                  </a:cubicBezTo>
                  <a:lnTo>
                    <a:pt x="5283" y="2375"/>
                  </a:lnTo>
                  <a:lnTo>
                    <a:pt x="5291" y="2375"/>
                  </a:lnTo>
                  <a:cubicBezTo>
                    <a:pt x="5859" y="2375"/>
                    <a:pt x="6322" y="1921"/>
                    <a:pt x="6322" y="1354"/>
                  </a:cubicBezTo>
                  <a:lnTo>
                    <a:pt x="6322" y="184"/>
                  </a:lnTo>
                  <a:cubicBezTo>
                    <a:pt x="6322" y="88"/>
                    <a:pt x="6234" y="0"/>
                    <a:pt x="61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9"/>
            <p:cNvSpPr/>
            <p:nvPr/>
          </p:nvSpPr>
          <p:spPr>
            <a:xfrm>
              <a:off x="6235612" y="3664191"/>
              <a:ext cx="18363" cy="18762"/>
            </a:xfrm>
            <a:custGeom>
              <a:rect b="b" l="l" r="r" t="t"/>
              <a:pathLst>
                <a:path extrusionOk="0" h="376" w="368">
                  <a:moveTo>
                    <a:pt x="0" y="0"/>
                  </a:moveTo>
                  <a:lnTo>
                    <a:pt x="0" y="376"/>
                  </a:lnTo>
                  <a:lnTo>
                    <a:pt x="367" y="376"/>
                  </a:lnTo>
                  <a:lnTo>
                    <a:pt x="3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9"/>
            <p:cNvSpPr/>
            <p:nvPr/>
          </p:nvSpPr>
          <p:spPr>
            <a:xfrm>
              <a:off x="6023435" y="3635448"/>
              <a:ext cx="286276" cy="122455"/>
            </a:xfrm>
            <a:custGeom>
              <a:rect b="b" l="l" r="r" t="t"/>
              <a:pathLst>
                <a:path extrusionOk="0" h="2454" w="5737">
                  <a:moveTo>
                    <a:pt x="0" y="0"/>
                  </a:moveTo>
                  <a:lnTo>
                    <a:pt x="0" y="1904"/>
                  </a:lnTo>
                  <a:cubicBezTo>
                    <a:pt x="0" y="2209"/>
                    <a:pt x="253" y="2454"/>
                    <a:pt x="559" y="2454"/>
                  </a:cubicBezTo>
                  <a:lnTo>
                    <a:pt x="5178" y="2454"/>
                  </a:lnTo>
                  <a:cubicBezTo>
                    <a:pt x="5484" y="2454"/>
                    <a:pt x="5737" y="2209"/>
                    <a:pt x="5737" y="1904"/>
                  </a:cubicBezTo>
                  <a:lnTo>
                    <a:pt x="5737" y="0"/>
                  </a:lnTo>
                  <a:cubicBezTo>
                    <a:pt x="5527" y="131"/>
                    <a:pt x="5274" y="210"/>
                    <a:pt x="5003" y="210"/>
                  </a:cubicBezTo>
                  <a:lnTo>
                    <a:pt x="4995" y="210"/>
                  </a:lnTo>
                  <a:lnTo>
                    <a:pt x="4995" y="1135"/>
                  </a:lnTo>
                  <a:cubicBezTo>
                    <a:pt x="4995" y="1231"/>
                    <a:pt x="4907" y="1319"/>
                    <a:pt x="4811" y="1319"/>
                  </a:cubicBezTo>
                  <a:lnTo>
                    <a:pt x="4069" y="1319"/>
                  </a:lnTo>
                  <a:cubicBezTo>
                    <a:pt x="3964" y="1319"/>
                    <a:pt x="3877" y="1231"/>
                    <a:pt x="3877" y="1135"/>
                  </a:cubicBezTo>
                  <a:lnTo>
                    <a:pt x="3877" y="210"/>
                  </a:lnTo>
                  <a:lnTo>
                    <a:pt x="1860" y="210"/>
                  </a:lnTo>
                  <a:lnTo>
                    <a:pt x="1860" y="1135"/>
                  </a:lnTo>
                  <a:cubicBezTo>
                    <a:pt x="1860" y="1231"/>
                    <a:pt x="1773" y="1319"/>
                    <a:pt x="1677" y="1319"/>
                  </a:cubicBezTo>
                  <a:lnTo>
                    <a:pt x="934" y="1319"/>
                  </a:lnTo>
                  <a:cubicBezTo>
                    <a:pt x="838" y="1319"/>
                    <a:pt x="751" y="1231"/>
                    <a:pt x="751" y="1135"/>
                  </a:cubicBezTo>
                  <a:lnTo>
                    <a:pt x="751" y="210"/>
                  </a:lnTo>
                  <a:lnTo>
                    <a:pt x="734" y="210"/>
                  </a:lnTo>
                  <a:cubicBezTo>
                    <a:pt x="472" y="210"/>
                    <a:pt x="218" y="13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59"/>
          <p:cNvGrpSpPr/>
          <p:nvPr/>
        </p:nvGrpSpPr>
        <p:grpSpPr>
          <a:xfrm>
            <a:off x="1200608" y="3698584"/>
            <a:ext cx="250149" cy="315470"/>
            <a:chOff x="1909441" y="4005809"/>
            <a:chExt cx="250149" cy="315470"/>
          </a:xfrm>
        </p:grpSpPr>
        <p:sp>
          <p:nvSpPr>
            <p:cNvPr id="1780" name="Google Shape;1780;p59"/>
            <p:cNvSpPr/>
            <p:nvPr/>
          </p:nvSpPr>
          <p:spPr>
            <a:xfrm>
              <a:off x="2004900" y="4129961"/>
              <a:ext cx="61028" cy="27944"/>
            </a:xfrm>
            <a:custGeom>
              <a:rect b="b" l="l" r="r" t="t"/>
              <a:pathLst>
                <a:path extrusionOk="0" h="560" w="1223">
                  <a:moveTo>
                    <a:pt x="0" y="1"/>
                  </a:moveTo>
                  <a:lnTo>
                    <a:pt x="0" y="271"/>
                  </a:lnTo>
                  <a:lnTo>
                    <a:pt x="611" y="559"/>
                  </a:lnTo>
                  <a:lnTo>
                    <a:pt x="1222" y="306"/>
                  </a:lnTo>
                  <a:lnTo>
                    <a:pt x="1222" y="1"/>
                  </a:lnTo>
                  <a:cubicBezTo>
                    <a:pt x="1013" y="132"/>
                    <a:pt x="803" y="201"/>
                    <a:pt x="603" y="201"/>
                  </a:cubicBezTo>
                  <a:cubicBezTo>
                    <a:pt x="393" y="201"/>
                    <a:pt x="183" y="132"/>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9"/>
            <p:cNvSpPr/>
            <p:nvPr/>
          </p:nvSpPr>
          <p:spPr>
            <a:xfrm>
              <a:off x="2047166" y="4010151"/>
              <a:ext cx="38373" cy="32285"/>
            </a:xfrm>
            <a:custGeom>
              <a:rect b="b" l="l" r="r" t="t"/>
              <a:pathLst>
                <a:path extrusionOk="0" h="647" w="769">
                  <a:moveTo>
                    <a:pt x="253" y="0"/>
                  </a:moveTo>
                  <a:cubicBezTo>
                    <a:pt x="253" y="27"/>
                    <a:pt x="244" y="35"/>
                    <a:pt x="236" y="53"/>
                  </a:cubicBezTo>
                  <a:cubicBezTo>
                    <a:pt x="166" y="166"/>
                    <a:pt x="87" y="262"/>
                    <a:pt x="0" y="350"/>
                  </a:cubicBezTo>
                  <a:cubicBezTo>
                    <a:pt x="114" y="437"/>
                    <a:pt x="218" y="507"/>
                    <a:pt x="349" y="550"/>
                  </a:cubicBezTo>
                  <a:cubicBezTo>
                    <a:pt x="480" y="594"/>
                    <a:pt x="629" y="620"/>
                    <a:pt x="768" y="646"/>
                  </a:cubicBezTo>
                  <a:cubicBezTo>
                    <a:pt x="742" y="489"/>
                    <a:pt x="681" y="358"/>
                    <a:pt x="594" y="254"/>
                  </a:cubicBezTo>
                  <a:cubicBezTo>
                    <a:pt x="506" y="140"/>
                    <a:pt x="384" y="53"/>
                    <a:pt x="2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9"/>
            <p:cNvSpPr/>
            <p:nvPr/>
          </p:nvSpPr>
          <p:spPr>
            <a:xfrm>
              <a:off x="1981796" y="4038444"/>
              <a:ext cx="105938" cy="82834"/>
            </a:xfrm>
            <a:custGeom>
              <a:rect b="b" l="l" r="r" t="t"/>
              <a:pathLst>
                <a:path extrusionOk="0" h="1660" w="2123">
                  <a:moveTo>
                    <a:pt x="1039" y="1"/>
                  </a:moveTo>
                  <a:cubicBezTo>
                    <a:pt x="935" y="79"/>
                    <a:pt x="821" y="132"/>
                    <a:pt x="699" y="184"/>
                  </a:cubicBezTo>
                  <a:cubicBezTo>
                    <a:pt x="498" y="272"/>
                    <a:pt x="262" y="315"/>
                    <a:pt x="44" y="315"/>
                  </a:cubicBezTo>
                  <a:cubicBezTo>
                    <a:pt x="44" y="376"/>
                    <a:pt x="61" y="420"/>
                    <a:pt x="70" y="472"/>
                  </a:cubicBezTo>
                  <a:cubicBezTo>
                    <a:pt x="0" y="568"/>
                    <a:pt x="0" y="665"/>
                    <a:pt x="26" y="769"/>
                  </a:cubicBezTo>
                  <a:cubicBezTo>
                    <a:pt x="61" y="900"/>
                    <a:pt x="131" y="996"/>
                    <a:pt x="245" y="1049"/>
                  </a:cubicBezTo>
                  <a:cubicBezTo>
                    <a:pt x="419" y="1354"/>
                    <a:pt x="716" y="1660"/>
                    <a:pt x="1066" y="1660"/>
                  </a:cubicBezTo>
                  <a:cubicBezTo>
                    <a:pt x="1415" y="1660"/>
                    <a:pt x="1703" y="1354"/>
                    <a:pt x="1878" y="1049"/>
                  </a:cubicBezTo>
                  <a:cubicBezTo>
                    <a:pt x="1982" y="996"/>
                    <a:pt x="2070" y="900"/>
                    <a:pt x="2096" y="769"/>
                  </a:cubicBezTo>
                  <a:cubicBezTo>
                    <a:pt x="2122" y="665"/>
                    <a:pt x="2122" y="568"/>
                    <a:pt x="2087" y="481"/>
                  </a:cubicBezTo>
                  <a:cubicBezTo>
                    <a:pt x="2087" y="472"/>
                    <a:pt x="2087" y="464"/>
                    <a:pt x="2096" y="437"/>
                  </a:cubicBezTo>
                  <a:cubicBezTo>
                    <a:pt x="1904" y="429"/>
                    <a:pt x="1720" y="385"/>
                    <a:pt x="1546" y="307"/>
                  </a:cubicBezTo>
                  <a:cubicBezTo>
                    <a:pt x="1354" y="228"/>
                    <a:pt x="1197" y="132"/>
                    <a:pt x="10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9"/>
            <p:cNvSpPr/>
            <p:nvPr/>
          </p:nvSpPr>
          <p:spPr>
            <a:xfrm>
              <a:off x="1984840" y="4005809"/>
              <a:ext cx="55838" cy="30938"/>
            </a:xfrm>
            <a:custGeom>
              <a:rect b="b" l="l" r="r" t="t"/>
              <a:pathLst>
                <a:path extrusionOk="0" h="620" w="1119">
                  <a:moveTo>
                    <a:pt x="987" y="0"/>
                  </a:moveTo>
                  <a:cubicBezTo>
                    <a:pt x="612" y="0"/>
                    <a:pt x="323" y="114"/>
                    <a:pt x="140" y="341"/>
                  </a:cubicBezTo>
                  <a:cubicBezTo>
                    <a:pt x="70" y="419"/>
                    <a:pt x="27" y="515"/>
                    <a:pt x="0" y="620"/>
                  </a:cubicBezTo>
                  <a:cubicBezTo>
                    <a:pt x="158" y="611"/>
                    <a:pt x="323" y="576"/>
                    <a:pt x="481" y="515"/>
                  </a:cubicBezTo>
                  <a:cubicBezTo>
                    <a:pt x="743" y="402"/>
                    <a:pt x="970" y="227"/>
                    <a:pt x="11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9"/>
            <p:cNvSpPr/>
            <p:nvPr/>
          </p:nvSpPr>
          <p:spPr>
            <a:xfrm>
              <a:off x="1987884" y="4289443"/>
              <a:ext cx="93712" cy="31836"/>
            </a:xfrm>
            <a:custGeom>
              <a:rect b="b" l="l" r="r" t="t"/>
              <a:pathLst>
                <a:path extrusionOk="0" h="638" w="1878">
                  <a:moveTo>
                    <a:pt x="219" y="0"/>
                  </a:moveTo>
                  <a:cubicBezTo>
                    <a:pt x="175" y="105"/>
                    <a:pt x="97" y="175"/>
                    <a:pt x="1" y="219"/>
                  </a:cubicBezTo>
                  <a:lnTo>
                    <a:pt x="1" y="638"/>
                  </a:lnTo>
                  <a:lnTo>
                    <a:pt x="1878" y="638"/>
                  </a:lnTo>
                  <a:lnTo>
                    <a:pt x="1878" y="219"/>
                  </a:lnTo>
                  <a:cubicBezTo>
                    <a:pt x="1782" y="175"/>
                    <a:pt x="1703" y="105"/>
                    <a:pt x="16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9"/>
            <p:cNvSpPr/>
            <p:nvPr/>
          </p:nvSpPr>
          <p:spPr>
            <a:xfrm>
              <a:off x="1931696" y="4251968"/>
              <a:ext cx="206137" cy="69311"/>
            </a:xfrm>
            <a:custGeom>
              <a:rect b="b" l="l" r="r" t="t"/>
              <a:pathLst>
                <a:path extrusionOk="0" h="1389" w="4131">
                  <a:moveTo>
                    <a:pt x="0" y="0"/>
                  </a:moveTo>
                  <a:lnTo>
                    <a:pt x="0" y="1205"/>
                  </a:lnTo>
                  <a:cubicBezTo>
                    <a:pt x="0" y="1258"/>
                    <a:pt x="26" y="1301"/>
                    <a:pt x="61" y="1336"/>
                  </a:cubicBezTo>
                  <a:cubicBezTo>
                    <a:pt x="87" y="1363"/>
                    <a:pt x="131" y="1389"/>
                    <a:pt x="192" y="1389"/>
                  </a:cubicBezTo>
                  <a:lnTo>
                    <a:pt x="760" y="1389"/>
                  </a:lnTo>
                  <a:lnTo>
                    <a:pt x="760" y="830"/>
                  </a:lnTo>
                  <a:cubicBezTo>
                    <a:pt x="760" y="734"/>
                    <a:pt x="847" y="647"/>
                    <a:pt x="943" y="647"/>
                  </a:cubicBezTo>
                  <a:cubicBezTo>
                    <a:pt x="987" y="647"/>
                    <a:pt x="1022" y="612"/>
                    <a:pt x="1022" y="568"/>
                  </a:cubicBezTo>
                  <a:cubicBezTo>
                    <a:pt x="1022" y="472"/>
                    <a:pt x="1109" y="385"/>
                    <a:pt x="1205" y="385"/>
                  </a:cubicBezTo>
                  <a:lnTo>
                    <a:pt x="2925" y="385"/>
                  </a:lnTo>
                  <a:cubicBezTo>
                    <a:pt x="3030" y="385"/>
                    <a:pt x="3117" y="472"/>
                    <a:pt x="3117" y="568"/>
                  </a:cubicBezTo>
                  <a:cubicBezTo>
                    <a:pt x="3117" y="612"/>
                    <a:pt x="3144" y="647"/>
                    <a:pt x="3187" y="647"/>
                  </a:cubicBezTo>
                  <a:cubicBezTo>
                    <a:pt x="3292" y="647"/>
                    <a:pt x="3379" y="734"/>
                    <a:pt x="3379" y="830"/>
                  </a:cubicBezTo>
                  <a:lnTo>
                    <a:pt x="3379" y="1389"/>
                  </a:lnTo>
                  <a:lnTo>
                    <a:pt x="3947" y="1389"/>
                  </a:lnTo>
                  <a:cubicBezTo>
                    <a:pt x="4043" y="1389"/>
                    <a:pt x="4130" y="1301"/>
                    <a:pt x="4130" y="1205"/>
                  </a:cubicBezTo>
                  <a:lnTo>
                    <a:pt x="413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9"/>
            <p:cNvSpPr/>
            <p:nvPr/>
          </p:nvSpPr>
          <p:spPr>
            <a:xfrm>
              <a:off x="1939531" y="4153514"/>
              <a:ext cx="86726" cy="20060"/>
            </a:xfrm>
            <a:custGeom>
              <a:rect b="b" l="l" r="r" t="t"/>
              <a:pathLst>
                <a:path extrusionOk="0" h="402" w="1738">
                  <a:moveTo>
                    <a:pt x="865" y="0"/>
                  </a:moveTo>
                  <a:lnTo>
                    <a:pt x="350" y="148"/>
                  </a:lnTo>
                  <a:cubicBezTo>
                    <a:pt x="192" y="210"/>
                    <a:pt x="79" y="297"/>
                    <a:pt x="0" y="402"/>
                  </a:cubicBezTo>
                  <a:lnTo>
                    <a:pt x="1738" y="402"/>
                  </a:lnTo>
                  <a:lnTo>
                    <a:pt x="86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9"/>
            <p:cNvSpPr/>
            <p:nvPr/>
          </p:nvSpPr>
          <p:spPr>
            <a:xfrm>
              <a:off x="2044072" y="4154363"/>
              <a:ext cx="86776" cy="19211"/>
            </a:xfrm>
            <a:custGeom>
              <a:rect b="b" l="l" r="r" t="t"/>
              <a:pathLst>
                <a:path extrusionOk="0" h="385" w="1739">
                  <a:moveTo>
                    <a:pt x="926" y="1"/>
                  </a:moveTo>
                  <a:lnTo>
                    <a:pt x="1" y="385"/>
                  </a:lnTo>
                  <a:lnTo>
                    <a:pt x="1738" y="385"/>
                  </a:lnTo>
                  <a:cubicBezTo>
                    <a:pt x="1660" y="280"/>
                    <a:pt x="1529" y="175"/>
                    <a:pt x="1389" y="131"/>
                  </a:cubicBezTo>
                  <a:lnTo>
                    <a:pt x="9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9"/>
            <p:cNvSpPr/>
            <p:nvPr/>
          </p:nvSpPr>
          <p:spPr>
            <a:xfrm>
              <a:off x="1909441" y="4192287"/>
              <a:ext cx="250149" cy="41417"/>
            </a:xfrm>
            <a:custGeom>
              <a:rect b="b" l="l" r="r" t="t"/>
              <a:pathLst>
                <a:path extrusionOk="0" h="830" w="5013">
                  <a:moveTo>
                    <a:pt x="184" y="0"/>
                  </a:moveTo>
                  <a:cubicBezTo>
                    <a:pt x="88" y="0"/>
                    <a:pt x="1" y="87"/>
                    <a:pt x="1" y="184"/>
                  </a:cubicBezTo>
                  <a:lnTo>
                    <a:pt x="1" y="638"/>
                  </a:lnTo>
                  <a:cubicBezTo>
                    <a:pt x="1" y="742"/>
                    <a:pt x="88" y="830"/>
                    <a:pt x="184" y="830"/>
                  </a:cubicBezTo>
                  <a:lnTo>
                    <a:pt x="4829" y="830"/>
                  </a:lnTo>
                  <a:cubicBezTo>
                    <a:pt x="4925" y="830"/>
                    <a:pt x="5013" y="742"/>
                    <a:pt x="5013" y="638"/>
                  </a:cubicBezTo>
                  <a:lnTo>
                    <a:pt x="5013" y="184"/>
                  </a:lnTo>
                  <a:cubicBezTo>
                    <a:pt x="5013" y="87"/>
                    <a:pt x="4934" y="0"/>
                    <a:pt x="48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9"/>
            <p:cNvSpPr/>
            <p:nvPr/>
          </p:nvSpPr>
          <p:spPr>
            <a:xfrm>
              <a:off x="2077206" y="4074622"/>
              <a:ext cx="46257" cy="44910"/>
            </a:xfrm>
            <a:custGeom>
              <a:rect b="b" l="l" r="r" t="t"/>
              <a:pathLst>
                <a:path extrusionOk="0" h="900" w="927">
                  <a:moveTo>
                    <a:pt x="568" y="1"/>
                  </a:moveTo>
                  <a:cubicBezTo>
                    <a:pt x="568" y="44"/>
                    <a:pt x="559" y="97"/>
                    <a:pt x="551" y="140"/>
                  </a:cubicBezTo>
                  <a:cubicBezTo>
                    <a:pt x="489" y="324"/>
                    <a:pt x="393" y="472"/>
                    <a:pt x="245" y="586"/>
                  </a:cubicBezTo>
                  <a:cubicBezTo>
                    <a:pt x="175" y="682"/>
                    <a:pt x="97" y="795"/>
                    <a:pt x="0" y="900"/>
                  </a:cubicBezTo>
                  <a:cubicBezTo>
                    <a:pt x="332" y="883"/>
                    <a:pt x="682" y="760"/>
                    <a:pt x="882" y="507"/>
                  </a:cubicBezTo>
                  <a:cubicBezTo>
                    <a:pt x="917" y="463"/>
                    <a:pt x="926" y="420"/>
                    <a:pt x="926" y="367"/>
                  </a:cubicBezTo>
                  <a:cubicBezTo>
                    <a:pt x="917" y="315"/>
                    <a:pt x="900" y="271"/>
                    <a:pt x="856" y="236"/>
                  </a:cubicBezTo>
                  <a:cubicBezTo>
                    <a:pt x="743" y="158"/>
                    <a:pt x="647" y="88"/>
                    <a:pt x="5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9"/>
            <p:cNvSpPr/>
            <p:nvPr/>
          </p:nvSpPr>
          <p:spPr>
            <a:xfrm>
              <a:off x="1944770" y="4074622"/>
              <a:ext cx="47505" cy="44910"/>
            </a:xfrm>
            <a:custGeom>
              <a:rect b="b" l="l" r="r" t="t"/>
              <a:pathLst>
                <a:path extrusionOk="0" h="900" w="952">
                  <a:moveTo>
                    <a:pt x="384" y="1"/>
                  </a:moveTo>
                  <a:cubicBezTo>
                    <a:pt x="297" y="88"/>
                    <a:pt x="201" y="175"/>
                    <a:pt x="87" y="245"/>
                  </a:cubicBezTo>
                  <a:cubicBezTo>
                    <a:pt x="44" y="280"/>
                    <a:pt x="18" y="324"/>
                    <a:pt x="18" y="376"/>
                  </a:cubicBezTo>
                  <a:cubicBezTo>
                    <a:pt x="0" y="437"/>
                    <a:pt x="26" y="481"/>
                    <a:pt x="61" y="525"/>
                  </a:cubicBezTo>
                  <a:cubicBezTo>
                    <a:pt x="262" y="760"/>
                    <a:pt x="611" y="891"/>
                    <a:pt x="952" y="900"/>
                  </a:cubicBezTo>
                  <a:cubicBezTo>
                    <a:pt x="856" y="795"/>
                    <a:pt x="768" y="682"/>
                    <a:pt x="716" y="586"/>
                  </a:cubicBezTo>
                  <a:cubicBezTo>
                    <a:pt x="568" y="472"/>
                    <a:pt x="463" y="324"/>
                    <a:pt x="410" y="140"/>
                  </a:cubicBezTo>
                  <a:cubicBezTo>
                    <a:pt x="393" y="97"/>
                    <a:pt x="384" y="36"/>
                    <a:pt x="3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1" name="Google Shape;1791;p59"/>
          <p:cNvGrpSpPr/>
          <p:nvPr/>
        </p:nvGrpSpPr>
        <p:grpSpPr>
          <a:xfrm>
            <a:off x="1866012" y="3694991"/>
            <a:ext cx="320261" cy="290769"/>
            <a:chOff x="2299862" y="4002216"/>
            <a:chExt cx="320261" cy="290769"/>
          </a:xfrm>
        </p:grpSpPr>
        <p:sp>
          <p:nvSpPr>
            <p:cNvPr id="1792" name="Google Shape;1792;p59"/>
            <p:cNvSpPr/>
            <p:nvPr/>
          </p:nvSpPr>
          <p:spPr>
            <a:xfrm>
              <a:off x="2519025" y="4002216"/>
              <a:ext cx="60579" cy="76796"/>
            </a:xfrm>
            <a:custGeom>
              <a:rect b="b" l="l" r="r" t="t"/>
              <a:pathLst>
                <a:path extrusionOk="0" h="1539" w="1214">
                  <a:moveTo>
                    <a:pt x="392" y="1"/>
                  </a:moveTo>
                  <a:cubicBezTo>
                    <a:pt x="341" y="1"/>
                    <a:pt x="285" y="25"/>
                    <a:pt x="254" y="63"/>
                  </a:cubicBezTo>
                  <a:cubicBezTo>
                    <a:pt x="53" y="290"/>
                    <a:pt x="0" y="596"/>
                    <a:pt x="105" y="902"/>
                  </a:cubicBezTo>
                  <a:cubicBezTo>
                    <a:pt x="210" y="1190"/>
                    <a:pt x="454" y="1417"/>
                    <a:pt x="751" y="1521"/>
                  </a:cubicBezTo>
                  <a:cubicBezTo>
                    <a:pt x="777" y="1539"/>
                    <a:pt x="795" y="1539"/>
                    <a:pt x="821" y="1539"/>
                  </a:cubicBezTo>
                  <a:cubicBezTo>
                    <a:pt x="873" y="1539"/>
                    <a:pt x="917" y="1513"/>
                    <a:pt x="961" y="1469"/>
                  </a:cubicBezTo>
                  <a:cubicBezTo>
                    <a:pt x="1153" y="1242"/>
                    <a:pt x="1214" y="936"/>
                    <a:pt x="1100" y="631"/>
                  </a:cubicBezTo>
                  <a:cubicBezTo>
                    <a:pt x="996" y="343"/>
                    <a:pt x="751" y="116"/>
                    <a:pt x="446" y="11"/>
                  </a:cubicBezTo>
                  <a:cubicBezTo>
                    <a:pt x="429" y="4"/>
                    <a:pt x="411" y="1"/>
                    <a:pt x="3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9"/>
            <p:cNvSpPr/>
            <p:nvPr/>
          </p:nvSpPr>
          <p:spPr>
            <a:xfrm>
              <a:off x="2556051" y="4074572"/>
              <a:ext cx="54940" cy="79391"/>
            </a:xfrm>
            <a:custGeom>
              <a:rect b="b" l="l" r="r" t="t"/>
              <a:pathLst>
                <a:path extrusionOk="0" h="1591" w="1101">
                  <a:moveTo>
                    <a:pt x="656" y="0"/>
                  </a:moveTo>
                  <a:cubicBezTo>
                    <a:pt x="638" y="0"/>
                    <a:pt x="619" y="3"/>
                    <a:pt x="603" y="10"/>
                  </a:cubicBezTo>
                  <a:cubicBezTo>
                    <a:pt x="315" y="106"/>
                    <a:pt x="105" y="351"/>
                    <a:pt x="53" y="665"/>
                  </a:cubicBezTo>
                  <a:cubicBezTo>
                    <a:pt x="0" y="962"/>
                    <a:pt x="97" y="1285"/>
                    <a:pt x="306" y="1530"/>
                  </a:cubicBezTo>
                  <a:cubicBezTo>
                    <a:pt x="341" y="1573"/>
                    <a:pt x="393" y="1591"/>
                    <a:pt x="446" y="1591"/>
                  </a:cubicBezTo>
                  <a:cubicBezTo>
                    <a:pt x="472" y="1591"/>
                    <a:pt x="489" y="1591"/>
                    <a:pt x="498" y="1582"/>
                  </a:cubicBezTo>
                  <a:cubicBezTo>
                    <a:pt x="786" y="1486"/>
                    <a:pt x="996" y="1242"/>
                    <a:pt x="1048" y="927"/>
                  </a:cubicBezTo>
                  <a:cubicBezTo>
                    <a:pt x="1101" y="630"/>
                    <a:pt x="1005" y="307"/>
                    <a:pt x="795" y="63"/>
                  </a:cubicBezTo>
                  <a:cubicBezTo>
                    <a:pt x="763" y="24"/>
                    <a:pt x="708" y="0"/>
                    <a:pt x="6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9"/>
            <p:cNvSpPr/>
            <p:nvPr/>
          </p:nvSpPr>
          <p:spPr>
            <a:xfrm>
              <a:off x="2556500" y="4161249"/>
              <a:ext cx="63622" cy="66816"/>
            </a:xfrm>
            <a:custGeom>
              <a:rect b="b" l="l" r="r" t="t"/>
              <a:pathLst>
                <a:path extrusionOk="0" h="1339" w="1275">
                  <a:moveTo>
                    <a:pt x="907" y="0"/>
                  </a:moveTo>
                  <a:cubicBezTo>
                    <a:pt x="669" y="0"/>
                    <a:pt x="441" y="118"/>
                    <a:pt x="271" y="317"/>
                  </a:cubicBezTo>
                  <a:cubicBezTo>
                    <a:pt x="79" y="544"/>
                    <a:pt x="0" y="867"/>
                    <a:pt x="53" y="1190"/>
                  </a:cubicBezTo>
                  <a:cubicBezTo>
                    <a:pt x="61" y="1260"/>
                    <a:pt x="131" y="1321"/>
                    <a:pt x="201" y="1329"/>
                  </a:cubicBezTo>
                  <a:cubicBezTo>
                    <a:pt x="253" y="1338"/>
                    <a:pt x="306" y="1338"/>
                    <a:pt x="358" y="1338"/>
                  </a:cubicBezTo>
                  <a:cubicBezTo>
                    <a:pt x="603" y="1338"/>
                    <a:pt x="830" y="1233"/>
                    <a:pt x="996" y="1024"/>
                  </a:cubicBezTo>
                  <a:cubicBezTo>
                    <a:pt x="1188" y="806"/>
                    <a:pt x="1275" y="474"/>
                    <a:pt x="1214" y="159"/>
                  </a:cubicBezTo>
                  <a:cubicBezTo>
                    <a:pt x="1205" y="81"/>
                    <a:pt x="1135" y="28"/>
                    <a:pt x="1074" y="20"/>
                  </a:cubicBezTo>
                  <a:cubicBezTo>
                    <a:pt x="1018" y="7"/>
                    <a:pt x="962" y="0"/>
                    <a:pt x="9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9"/>
            <p:cNvSpPr/>
            <p:nvPr/>
          </p:nvSpPr>
          <p:spPr>
            <a:xfrm>
              <a:off x="2508546" y="4237796"/>
              <a:ext cx="78044" cy="55189"/>
            </a:xfrm>
            <a:custGeom>
              <a:rect b="b" l="l" r="r" t="t"/>
              <a:pathLst>
                <a:path extrusionOk="0" h="1106" w="1564">
                  <a:moveTo>
                    <a:pt x="955" y="0"/>
                  </a:moveTo>
                  <a:cubicBezTo>
                    <a:pt x="854" y="0"/>
                    <a:pt x="751" y="19"/>
                    <a:pt x="647" y="57"/>
                  </a:cubicBezTo>
                  <a:cubicBezTo>
                    <a:pt x="359" y="162"/>
                    <a:pt x="132" y="407"/>
                    <a:pt x="27" y="712"/>
                  </a:cubicBezTo>
                  <a:cubicBezTo>
                    <a:pt x="1" y="773"/>
                    <a:pt x="27" y="861"/>
                    <a:pt x="79" y="904"/>
                  </a:cubicBezTo>
                  <a:cubicBezTo>
                    <a:pt x="228" y="1035"/>
                    <a:pt x="420" y="1105"/>
                    <a:pt x="603" y="1105"/>
                  </a:cubicBezTo>
                  <a:cubicBezTo>
                    <a:pt x="699" y="1105"/>
                    <a:pt x="813" y="1079"/>
                    <a:pt x="909" y="1053"/>
                  </a:cubicBezTo>
                  <a:cubicBezTo>
                    <a:pt x="1188" y="939"/>
                    <a:pt x="1424" y="695"/>
                    <a:pt x="1529" y="398"/>
                  </a:cubicBezTo>
                  <a:cubicBezTo>
                    <a:pt x="1564" y="319"/>
                    <a:pt x="1537" y="241"/>
                    <a:pt x="1485" y="197"/>
                  </a:cubicBezTo>
                  <a:cubicBezTo>
                    <a:pt x="1335" y="70"/>
                    <a:pt x="1151" y="0"/>
                    <a:pt x="9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9"/>
            <p:cNvSpPr/>
            <p:nvPr/>
          </p:nvSpPr>
          <p:spPr>
            <a:xfrm>
              <a:off x="2341678" y="4002216"/>
              <a:ext cx="60628" cy="76796"/>
            </a:xfrm>
            <a:custGeom>
              <a:rect b="b" l="l" r="r" t="t"/>
              <a:pathLst>
                <a:path extrusionOk="0" h="1539" w="1215">
                  <a:moveTo>
                    <a:pt x="825" y="1"/>
                  </a:moveTo>
                  <a:cubicBezTo>
                    <a:pt x="806" y="1"/>
                    <a:pt x="788" y="4"/>
                    <a:pt x="769" y="11"/>
                  </a:cubicBezTo>
                  <a:cubicBezTo>
                    <a:pt x="463" y="116"/>
                    <a:pt x="219" y="343"/>
                    <a:pt x="114" y="631"/>
                  </a:cubicBezTo>
                  <a:cubicBezTo>
                    <a:pt x="1" y="928"/>
                    <a:pt x="62" y="1242"/>
                    <a:pt x="254" y="1469"/>
                  </a:cubicBezTo>
                  <a:cubicBezTo>
                    <a:pt x="289" y="1513"/>
                    <a:pt x="332" y="1539"/>
                    <a:pt x="385" y="1539"/>
                  </a:cubicBezTo>
                  <a:cubicBezTo>
                    <a:pt x="411" y="1539"/>
                    <a:pt x="428" y="1539"/>
                    <a:pt x="455" y="1521"/>
                  </a:cubicBezTo>
                  <a:cubicBezTo>
                    <a:pt x="760" y="1417"/>
                    <a:pt x="996" y="1190"/>
                    <a:pt x="1109" y="902"/>
                  </a:cubicBezTo>
                  <a:cubicBezTo>
                    <a:pt x="1214" y="605"/>
                    <a:pt x="1162" y="290"/>
                    <a:pt x="970" y="63"/>
                  </a:cubicBezTo>
                  <a:cubicBezTo>
                    <a:pt x="925" y="25"/>
                    <a:pt x="876" y="1"/>
                    <a:pt x="8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9"/>
            <p:cNvSpPr/>
            <p:nvPr/>
          </p:nvSpPr>
          <p:spPr>
            <a:xfrm>
              <a:off x="2309443" y="4074572"/>
              <a:ext cx="54940" cy="79391"/>
            </a:xfrm>
            <a:custGeom>
              <a:rect b="b" l="l" r="r" t="t"/>
              <a:pathLst>
                <a:path extrusionOk="0" h="1591" w="1101">
                  <a:moveTo>
                    <a:pt x="437" y="0"/>
                  </a:moveTo>
                  <a:cubicBezTo>
                    <a:pt x="384" y="0"/>
                    <a:pt x="338" y="24"/>
                    <a:pt x="306" y="63"/>
                  </a:cubicBezTo>
                  <a:cubicBezTo>
                    <a:pt x="96" y="307"/>
                    <a:pt x="0" y="630"/>
                    <a:pt x="53" y="927"/>
                  </a:cubicBezTo>
                  <a:cubicBezTo>
                    <a:pt x="105" y="1242"/>
                    <a:pt x="315" y="1495"/>
                    <a:pt x="594" y="1582"/>
                  </a:cubicBezTo>
                  <a:cubicBezTo>
                    <a:pt x="620" y="1591"/>
                    <a:pt x="638" y="1591"/>
                    <a:pt x="655" y="1591"/>
                  </a:cubicBezTo>
                  <a:cubicBezTo>
                    <a:pt x="708" y="1591"/>
                    <a:pt x="760" y="1565"/>
                    <a:pt x="795" y="1530"/>
                  </a:cubicBezTo>
                  <a:cubicBezTo>
                    <a:pt x="1005" y="1285"/>
                    <a:pt x="1101" y="962"/>
                    <a:pt x="1048" y="665"/>
                  </a:cubicBezTo>
                  <a:cubicBezTo>
                    <a:pt x="987" y="342"/>
                    <a:pt x="786" y="106"/>
                    <a:pt x="498" y="10"/>
                  </a:cubicBezTo>
                  <a:cubicBezTo>
                    <a:pt x="477" y="3"/>
                    <a:pt x="457" y="0"/>
                    <a:pt x="4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9"/>
            <p:cNvSpPr/>
            <p:nvPr/>
          </p:nvSpPr>
          <p:spPr>
            <a:xfrm>
              <a:off x="2299862" y="4161249"/>
              <a:ext cx="64521" cy="67215"/>
            </a:xfrm>
            <a:custGeom>
              <a:rect b="b" l="l" r="r" t="t"/>
              <a:pathLst>
                <a:path extrusionOk="0" h="1347" w="1293">
                  <a:moveTo>
                    <a:pt x="377" y="0"/>
                  </a:moveTo>
                  <a:cubicBezTo>
                    <a:pt x="322" y="0"/>
                    <a:pt x="266" y="7"/>
                    <a:pt x="210" y="20"/>
                  </a:cubicBezTo>
                  <a:cubicBezTo>
                    <a:pt x="131" y="28"/>
                    <a:pt x="79" y="98"/>
                    <a:pt x="70" y="159"/>
                  </a:cubicBezTo>
                  <a:cubicBezTo>
                    <a:pt x="0" y="474"/>
                    <a:pt x="88" y="806"/>
                    <a:pt x="288" y="1033"/>
                  </a:cubicBezTo>
                  <a:cubicBezTo>
                    <a:pt x="446" y="1233"/>
                    <a:pt x="681" y="1347"/>
                    <a:pt x="917" y="1347"/>
                  </a:cubicBezTo>
                  <a:cubicBezTo>
                    <a:pt x="987" y="1347"/>
                    <a:pt x="1039" y="1338"/>
                    <a:pt x="1083" y="1329"/>
                  </a:cubicBezTo>
                  <a:cubicBezTo>
                    <a:pt x="1162" y="1321"/>
                    <a:pt x="1214" y="1251"/>
                    <a:pt x="1223" y="1190"/>
                  </a:cubicBezTo>
                  <a:cubicBezTo>
                    <a:pt x="1293" y="867"/>
                    <a:pt x="1205" y="544"/>
                    <a:pt x="1004" y="317"/>
                  </a:cubicBezTo>
                  <a:cubicBezTo>
                    <a:pt x="841" y="118"/>
                    <a:pt x="615" y="0"/>
                    <a:pt x="3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9"/>
            <p:cNvSpPr/>
            <p:nvPr/>
          </p:nvSpPr>
          <p:spPr>
            <a:xfrm>
              <a:off x="2334293" y="4237247"/>
              <a:ext cx="77594" cy="55289"/>
            </a:xfrm>
            <a:custGeom>
              <a:rect b="b" l="l" r="r" t="t"/>
              <a:pathLst>
                <a:path extrusionOk="0" h="1108" w="1555">
                  <a:moveTo>
                    <a:pt x="605" y="1"/>
                  </a:moveTo>
                  <a:cubicBezTo>
                    <a:pt x="412" y="1"/>
                    <a:pt x="227" y="69"/>
                    <a:pt x="79" y="199"/>
                  </a:cubicBezTo>
                  <a:cubicBezTo>
                    <a:pt x="26" y="252"/>
                    <a:pt x="0" y="330"/>
                    <a:pt x="26" y="391"/>
                  </a:cubicBezTo>
                  <a:cubicBezTo>
                    <a:pt x="131" y="697"/>
                    <a:pt x="358" y="942"/>
                    <a:pt x="646" y="1046"/>
                  </a:cubicBezTo>
                  <a:cubicBezTo>
                    <a:pt x="742" y="1081"/>
                    <a:pt x="856" y="1107"/>
                    <a:pt x="952" y="1107"/>
                  </a:cubicBezTo>
                  <a:cubicBezTo>
                    <a:pt x="1144" y="1107"/>
                    <a:pt x="1336" y="1038"/>
                    <a:pt x="1476" y="907"/>
                  </a:cubicBezTo>
                  <a:cubicBezTo>
                    <a:pt x="1528" y="854"/>
                    <a:pt x="1554" y="776"/>
                    <a:pt x="1528" y="715"/>
                  </a:cubicBezTo>
                  <a:cubicBezTo>
                    <a:pt x="1432" y="409"/>
                    <a:pt x="1205" y="164"/>
                    <a:pt x="917" y="60"/>
                  </a:cubicBezTo>
                  <a:cubicBezTo>
                    <a:pt x="813" y="20"/>
                    <a:pt x="708" y="1"/>
                    <a:pt x="6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9"/>
            <p:cNvSpPr/>
            <p:nvPr/>
          </p:nvSpPr>
          <p:spPr>
            <a:xfrm>
              <a:off x="2379154" y="4166987"/>
              <a:ext cx="55389" cy="36676"/>
            </a:xfrm>
            <a:custGeom>
              <a:rect b="b" l="l" r="r" t="t"/>
              <a:pathLst>
                <a:path extrusionOk="0" h="735" w="1110">
                  <a:moveTo>
                    <a:pt x="184" y="1"/>
                  </a:moveTo>
                  <a:cubicBezTo>
                    <a:pt x="79" y="1"/>
                    <a:pt x="0" y="88"/>
                    <a:pt x="0" y="184"/>
                  </a:cubicBezTo>
                  <a:cubicBezTo>
                    <a:pt x="0" y="481"/>
                    <a:pt x="236" y="734"/>
                    <a:pt x="542" y="734"/>
                  </a:cubicBezTo>
                  <a:lnTo>
                    <a:pt x="559" y="734"/>
                  </a:lnTo>
                  <a:cubicBezTo>
                    <a:pt x="856" y="734"/>
                    <a:pt x="1109" y="490"/>
                    <a:pt x="1109" y="184"/>
                  </a:cubicBezTo>
                  <a:cubicBezTo>
                    <a:pt x="1109" y="79"/>
                    <a:pt x="1022" y="1"/>
                    <a:pt x="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9"/>
            <p:cNvSpPr/>
            <p:nvPr/>
          </p:nvSpPr>
          <p:spPr>
            <a:xfrm>
              <a:off x="2382198" y="4070181"/>
              <a:ext cx="155189" cy="164421"/>
            </a:xfrm>
            <a:custGeom>
              <a:rect b="b" l="l" r="r" t="t"/>
              <a:pathLst>
                <a:path extrusionOk="0" h="3295" w="3110">
                  <a:moveTo>
                    <a:pt x="1589" y="0"/>
                  </a:moveTo>
                  <a:cubicBezTo>
                    <a:pt x="1494" y="0"/>
                    <a:pt x="1406" y="82"/>
                    <a:pt x="1406" y="186"/>
                  </a:cubicBezTo>
                  <a:lnTo>
                    <a:pt x="1406" y="587"/>
                  </a:lnTo>
                  <a:lnTo>
                    <a:pt x="490" y="587"/>
                  </a:lnTo>
                  <a:cubicBezTo>
                    <a:pt x="463" y="587"/>
                    <a:pt x="437" y="596"/>
                    <a:pt x="402" y="614"/>
                  </a:cubicBezTo>
                  <a:cubicBezTo>
                    <a:pt x="359" y="631"/>
                    <a:pt x="332" y="666"/>
                    <a:pt x="306" y="710"/>
                  </a:cubicBezTo>
                  <a:lnTo>
                    <a:pt x="1" y="1591"/>
                  </a:lnTo>
                  <a:lnTo>
                    <a:pt x="376" y="1591"/>
                  </a:lnTo>
                  <a:lnTo>
                    <a:pt x="463" y="1295"/>
                  </a:lnTo>
                  <a:lnTo>
                    <a:pt x="551" y="1591"/>
                  </a:lnTo>
                  <a:lnTo>
                    <a:pt x="926" y="1591"/>
                  </a:lnTo>
                  <a:lnTo>
                    <a:pt x="725" y="963"/>
                  </a:lnTo>
                  <a:lnTo>
                    <a:pt x="1389" y="963"/>
                  </a:lnTo>
                  <a:lnTo>
                    <a:pt x="1389" y="2927"/>
                  </a:lnTo>
                  <a:lnTo>
                    <a:pt x="1127" y="2927"/>
                  </a:lnTo>
                  <a:cubicBezTo>
                    <a:pt x="1031" y="2927"/>
                    <a:pt x="952" y="2989"/>
                    <a:pt x="944" y="3085"/>
                  </a:cubicBezTo>
                  <a:cubicBezTo>
                    <a:pt x="926" y="3198"/>
                    <a:pt x="1013" y="3294"/>
                    <a:pt x="1127" y="3294"/>
                  </a:cubicBezTo>
                  <a:lnTo>
                    <a:pt x="2035" y="3294"/>
                  </a:lnTo>
                  <a:cubicBezTo>
                    <a:pt x="2131" y="3294"/>
                    <a:pt x="2210" y="3233"/>
                    <a:pt x="2218" y="3128"/>
                  </a:cubicBezTo>
                  <a:cubicBezTo>
                    <a:pt x="2253" y="2997"/>
                    <a:pt x="2166" y="2901"/>
                    <a:pt x="2052" y="2901"/>
                  </a:cubicBezTo>
                  <a:lnTo>
                    <a:pt x="1782" y="2901"/>
                  </a:lnTo>
                  <a:lnTo>
                    <a:pt x="1782" y="937"/>
                  </a:lnTo>
                  <a:lnTo>
                    <a:pt x="2393" y="937"/>
                  </a:lnTo>
                  <a:lnTo>
                    <a:pt x="2175" y="1574"/>
                  </a:lnTo>
                  <a:lnTo>
                    <a:pt x="2559" y="1574"/>
                  </a:lnTo>
                  <a:lnTo>
                    <a:pt x="2646" y="1277"/>
                  </a:lnTo>
                  <a:lnTo>
                    <a:pt x="2734" y="1574"/>
                  </a:lnTo>
                  <a:lnTo>
                    <a:pt x="3109" y="1574"/>
                  </a:lnTo>
                  <a:lnTo>
                    <a:pt x="2821" y="701"/>
                  </a:lnTo>
                  <a:cubicBezTo>
                    <a:pt x="2803" y="675"/>
                    <a:pt x="2795" y="640"/>
                    <a:pt x="2777" y="631"/>
                  </a:cubicBezTo>
                  <a:cubicBezTo>
                    <a:pt x="2751" y="614"/>
                    <a:pt x="2734" y="596"/>
                    <a:pt x="2707" y="587"/>
                  </a:cubicBezTo>
                  <a:cubicBezTo>
                    <a:pt x="2690" y="579"/>
                    <a:pt x="2664" y="579"/>
                    <a:pt x="2646" y="579"/>
                  </a:cubicBezTo>
                  <a:lnTo>
                    <a:pt x="1782" y="579"/>
                  </a:lnTo>
                  <a:lnTo>
                    <a:pt x="1782" y="186"/>
                  </a:lnTo>
                  <a:cubicBezTo>
                    <a:pt x="1782" y="90"/>
                    <a:pt x="1712" y="11"/>
                    <a:pt x="1616" y="2"/>
                  </a:cubicBezTo>
                  <a:cubicBezTo>
                    <a:pt x="1607" y="1"/>
                    <a:pt x="1598" y="0"/>
                    <a:pt x="15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9"/>
            <p:cNvSpPr/>
            <p:nvPr/>
          </p:nvSpPr>
          <p:spPr>
            <a:xfrm>
              <a:off x="2486340" y="4166987"/>
              <a:ext cx="55389" cy="36676"/>
            </a:xfrm>
            <a:custGeom>
              <a:rect b="b" l="l" r="r" t="t"/>
              <a:pathLst>
                <a:path extrusionOk="0" h="735" w="1110">
                  <a:moveTo>
                    <a:pt x="184" y="1"/>
                  </a:moveTo>
                  <a:cubicBezTo>
                    <a:pt x="88" y="1"/>
                    <a:pt x="0" y="88"/>
                    <a:pt x="0" y="184"/>
                  </a:cubicBezTo>
                  <a:cubicBezTo>
                    <a:pt x="0" y="481"/>
                    <a:pt x="236" y="734"/>
                    <a:pt x="542" y="734"/>
                  </a:cubicBezTo>
                  <a:lnTo>
                    <a:pt x="568" y="734"/>
                  </a:lnTo>
                  <a:cubicBezTo>
                    <a:pt x="865" y="734"/>
                    <a:pt x="1109" y="490"/>
                    <a:pt x="1109" y="184"/>
                  </a:cubicBezTo>
                  <a:cubicBezTo>
                    <a:pt x="1109" y="88"/>
                    <a:pt x="1022" y="1"/>
                    <a:pt x="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3" name="Google Shape;1803;p59"/>
          <p:cNvGrpSpPr/>
          <p:nvPr/>
        </p:nvGrpSpPr>
        <p:grpSpPr>
          <a:xfrm>
            <a:off x="2601527" y="3681568"/>
            <a:ext cx="315470" cy="315568"/>
            <a:chOff x="2748218" y="3988793"/>
            <a:chExt cx="315470" cy="315568"/>
          </a:xfrm>
        </p:grpSpPr>
        <p:sp>
          <p:nvSpPr>
            <p:cNvPr id="1804" name="Google Shape;1804;p59"/>
            <p:cNvSpPr/>
            <p:nvPr/>
          </p:nvSpPr>
          <p:spPr>
            <a:xfrm>
              <a:off x="2988289" y="4059801"/>
              <a:ext cx="75399" cy="244560"/>
            </a:xfrm>
            <a:custGeom>
              <a:rect b="b" l="l" r="r" t="t"/>
              <a:pathLst>
                <a:path extrusionOk="0" h="4901" w="1511">
                  <a:moveTo>
                    <a:pt x="192" y="1"/>
                  </a:moveTo>
                  <a:cubicBezTo>
                    <a:pt x="87" y="1"/>
                    <a:pt x="0" y="88"/>
                    <a:pt x="0" y="184"/>
                  </a:cubicBezTo>
                  <a:lnTo>
                    <a:pt x="0" y="4140"/>
                  </a:lnTo>
                  <a:cubicBezTo>
                    <a:pt x="0" y="4541"/>
                    <a:pt x="323" y="4882"/>
                    <a:pt x="725" y="4899"/>
                  </a:cubicBezTo>
                  <a:cubicBezTo>
                    <a:pt x="740" y="4900"/>
                    <a:pt x="756" y="4901"/>
                    <a:pt x="771" y="4901"/>
                  </a:cubicBezTo>
                  <a:cubicBezTo>
                    <a:pt x="1186" y="4901"/>
                    <a:pt x="1511" y="4561"/>
                    <a:pt x="1511" y="4148"/>
                  </a:cubicBezTo>
                  <a:lnTo>
                    <a:pt x="1511" y="184"/>
                  </a:lnTo>
                  <a:cubicBezTo>
                    <a:pt x="1511" y="88"/>
                    <a:pt x="1432" y="1"/>
                    <a:pt x="13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9"/>
            <p:cNvSpPr/>
            <p:nvPr/>
          </p:nvSpPr>
          <p:spPr>
            <a:xfrm>
              <a:off x="2829256" y="4087696"/>
              <a:ext cx="59281" cy="22704"/>
            </a:xfrm>
            <a:custGeom>
              <a:rect b="b" l="l" r="r" t="t"/>
              <a:pathLst>
                <a:path extrusionOk="0" h="455" w="1188">
                  <a:moveTo>
                    <a:pt x="603" y="1"/>
                  </a:moveTo>
                  <a:cubicBezTo>
                    <a:pt x="306" y="1"/>
                    <a:pt x="70" y="193"/>
                    <a:pt x="0" y="455"/>
                  </a:cubicBezTo>
                  <a:lnTo>
                    <a:pt x="1188" y="455"/>
                  </a:lnTo>
                  <a:cubicBezTo>
                    <a:pt x="1135" y="193"/>
                    <a:pt x="891" y="1"/>
                    <a:pt x="6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9"/>
            <p:cNvSpPr/>
            <p:nvPr/>
          </p:nvSpPr>
          <p:spPr>
            <a:xfrm>
              <a:off x="2748218" y="3988793"/>
              <a:ext cx="236177" cy="315518"/>
            </a:xfrm>
            <a:custGeom>
              <a:rect b="b" l="l" r="r" t="t"/>
              <a:pathLst>
                <a:path extrusionOk="0" h="6323" w="4733">
                  <a:moveTo>
                    <a:pt x="2225" y="733"/>
                  </a:moveTo>
                  <a:cubicBezTo>
                    <a:pt x="2541" y="733"/>
                    <a:pt x="2794" y="972"/>
                    <a:pt x="2794" y="1293"/>
                  </a:cubicBezTo>
                  <a:cubicBezTo>
                    <a:pt x="2794" y="1441"/>
                    <a:pt x="2733" y="1590"/>
                    <a:pt x="2628" y="1686"/>
                  </a:cubicBezTo>
                  <a:cubicBezTo>
                    <a:pt x="2978" y="1834"/>
                    <a:pt x="3222" y="2175"/>
                    <a:pt x="3222" y="2568"/>
                  </a:cubicBezTo>
                  <a:lnTo>
                    <a:pt x="3222" y="2620"/>
                  </a:lnTo>
                  <a:cubicBezTo>
                    <a:pt x="3222" y="2725"/>
                    <a:pt x="3135" y="2812"/>
                    <a:pt x="3039" y="2812"/>
                  </a:cubicBezTo>
                  <a:lnTo>
                    <a:pt x="1441" y="2812"/>
                  </a:lnTo>
                  <a:cubicBezTo>
                    <a:pt x="1345" y="2812"/>
                    <a:pt x="1257" y="2725"/>
                    <a:pt x="1257" y="2620"/>
                  </a:cubicBezTo>
                  <a:lnTo>
                    <a:pt x="1257" y="2568"/>
                  </a:lnTo>
                  <a:lnTo>
                    <a:pt x="1249" y="2568"/>
                  </a:lnTo>
                  <a:cubicBezTo>
                    <a:pt x="1249" y="2175"/>
                    <a:pt x="1484" y="1834"/>
                    <a:pt x="1834" y="1686"/>
                  </a:cubicBezTo>
                  <a:cubicBezTo>
                    <a:pt x="1729" y="1572"/>
                    <a:pt x="1659" y="1415"/>
                    <a:pt x="1685" y="1240"/>
                  </a:cubicBezTo>
                  <a:cubicBezTo>
                    <a:pt x="1703" y="978"/>
                    <a:pt x="1921" y="760"/>
                    <a:pt x="2192" y="734"/>
                  </a:cubicBezTo>
                  <a:cubicBezTo>
                    <a:pt x="2203" y="733"/>
                    <a:pt x="2214" y="733"/>
                    <a:pt x="2225" y="733"/>
                  </a:cubicBezTo>
                  <a:close/>
                  <a:moveTo>
                    <a:pt x="1834" y="3467"/>
                  </a:moveTo>
                  <a:cubicBezTo>
                    <a:pt x="1930" y="3467"/>
                    <a:pt x="2008" y="3528"/>
                    <a:pt x="2017" y="3624"/>
                  </a:cubicBezTo>
                  <a:cubicBezTo>
                    <a:pt x="2035" y="3738"/>
                    <a:pt x="1947" y="3834"/>
                    <a:pt x="1834" y="3834"/>
                  </a:cubicBezTo>
                  <a:lnTo>
                    <a:pt x="568" y="3834"/>
                  </a:lnTo>
                  <a:cubicBezTo>
                    <a:pt x="472" y="3834"/>
                    <a:pt x="393" y="3773"/>
                    <a:pt x="384" y="3668"/>
                  </a:cubicBezTo>
                  <a:cubicBezTo>
                    <a:pt x="376" y="3563"/>
                    <a:pt x="463" y="3467"/>
                    <a:pt x="568" y="3467"/>
                  </a:cubicBezTo>
                  <a:close/>
                  <a:moveTo>
                    <a:pt x="3886" y="3467"/>
                  </a:moveTo>
                  <a:cubicBezTo>
                    <a:pt x="3982" y="3467"/>
                    <a:pt x="4060" y="3528"/>
                    <a:pt x="4069" y="3624"/>
                  </a:cubicBezTo>
                  <a:cubicBezTo>
                    <a:pt x="4078" y="3738"/>
                    <a:pt x="4008" y="3834"/>
                    <a:pt x="3894" y="3834"/>
                  </a:cubicBezTo>
                  <a:lnTo>
                    <a:pt x="2620" y="3834"/>
                  </a:lnTo>
                  <a:cubicBezTo>
                    <a:pt x="2524" y="3834"/>
                    <a:pt x="2445" y="3773"/>
                    <a:pt x="2436" y="3668"/>
                  </a:cubicBezTo>
                  <a:cubicBezTo>
                    <a:pt x="2427" y="3563"/>
                    <a:pt x="2515" y="3467"/>
                    <a:pt x="2620" y="3467"/>
                  </a:cubicBezTo>
                  <a:close/>
                  <a:moveTo>
                    <a:pt x="1834" y="4192"/>
                  </a:moveTo>
                  <a:cubicBezTo>
                    <a:pt x="1930" y="4192"/>
                    <a:pt x="2008" y="4262"/>
                    <a:pt x="2017" y="4358"/>
                  </a:cubicBezTo>
                  <a:cubicBezTo>
                    <a:pt x="2035" y="4480"/>
                    <a:pt x="1947" y="4567"/>
                    <a:pt x="1834" y="4567"/>
                  </a:cubicBezTo>
                  <a:lnTo>
                    <a:pt x="568" y="4567"/>
                  </a:lnTo>
                  <a:cubicBezTo>
                    <a:pt x="472" y="4567"/>
                    <a:pt x="393" y="4497"/>
                    <a:pt x="384" y="4401"/>
                  </a:cubicBezTo>
                  <a:cubicBezTo>
                    <a:pt x="376" y="4296"/>
                    <a:pt x="463" y="4192"/>
                    <a:pt x="568" y="4192"/>
                  </a:cubicBezTo>
                  <a:close/>
                  <a:moveTo>
                    <a:pt x="3886" y="4192"/>
                  </a:moveTo>
                  <a:cubicBezTo>
                    <a:pt x="3982" y="4192"/>
                    <a:pt x="4060" y="4262"/>
                    <a:pt x="4069" y="4358"/>
                  </a:cubicBezTo>
                  <a:cubicBezTo>
                    <a:pt x="4078" y="4480"/>
                    <a:pt x="4008" y="4567"/>
                    <a:pt x="3894" y="4567"/>
                  </a:cubicBezTo>
                  <a:lnTo>
                    <a:pt x="2620" y="4567"/>
                  </a:lnTo>
                  <a:cubicBezTo>
                    <a:pt x="2524" y="4567"/>
                    <a:pt x="2445" y="4497"/>
                    <a:pt x="2436" y="4401"/>
                  </a:cubicBezTo>
                  <a:cubicBezTo>
                    <a:pt x="2427" y="4296"/>
                    <a:pt x="2515" y="4192"/>
                    <a:pt x="2620" y="4192"/>
                  </a:cubicBezTo>
                  <a:close/>
                  <a:moveTo>
                    <a:pt x="1834" y="4934"/>
                  </a:moveTo>
                  <a:cubicBezTo>
                    <a:pt x="1930" y="4934"/>
                    <a:pt x="2008" y="5004"/>
                    <a:pt x="2017" y="5100"/>
                  </a:cubicBezTo>
                  <a:cubicBezTo>
                    <a:pt x="2035" y="5222"/>
                    <a:pt x="1947" y="5309"/>
                    <a:pt x="1834" y="5309"/>
                  </a:cubicBezTo>
                  <a:lnTo>
                    <a:pt x="568" y="5309"/>
                  </a:lnTo>
                  <a:cubicBezTo>
                    <a:pt x="472" y="5309"/>
                    <a:pt x="393" y="5239"/>
                    <a:pt x="384" y="5143"/>
                  </a:cubicBezTo>
                  <a:cubicBezTo>
                    <a:pt x="376" y="5039"/>
                    <a:pt x="463" y="4934"/>
                    <a:pt x="568" y="4934"/>
                  </a:cubicBezTo>
                  <a:close/>
                  <a:moveTo>
                    <a:pt x="3886" y="4934"/>
                  </a:moveTo>
                  <a:cubicBezTo>
                    <a:pt x="3982" y="4934"/>
                    <a:pt x="4060" y="5004"/>
                    <a:pt x="4069" y="5100"/>
                  </a:cubicBezTo>
                  <a:cubicBezTo>
                    <a:pt x="4078" y="5222"/>
                    <a:pt x="4008" y="5309"/>
                    <a:pt x="3894" y="5309"/>
                  </a:cubicBezTo>
                  <a:lnTo>
                    <a:pt x="2620" y="5309"/>
                  </a:lnTo>
                  <a:cubicBezTo>
                    <a:pt x="2524" y="5309"/>
                    <a:pt x="2445" y="5239"/>
                    <a:pt x="2436" y="5143"/>
                  </a:cubicBezTo>
                  <a:cubicBezTo>
                    <a:pt x="2427" y="5039"/>
                    <a:pt x="2515" y="4934"/>
                    <a:pt x="2620" y="4934"/>
                  </a:cubicBezTo>
                  <a:close/>
                  <a:moveTo>
                    <a:pt x="183" y="0"/>
                  </a:moveTo>
                  <a:cubicBezTo>
                    <a:pt x="87" y="0"/>
                    <a:pt x="0" y="88"/>
                    <a:pt x="0" y="193"/>
                  </a:cubicBezTo>
                  <a:lnTo>
                    <a:pt x="0" y="5370"/>
                  </a:lnTo>
                  <a:cubicBezTo>
                    <a:pt x="0" y="5894"/>
                    <a:pt x="428" y="6322"/>
                    <a:pt x="952" y="6322"/>
                  </a:cubicBezTo>
                  <a:lnTo>
                    <a:pt x="4733" y="6322"/>
                  </a:lnTo>
                  <a:cubicBezTo>
                    <a:pt x="4549" y="6130"/>
                    <a:pt x="4444" y="5868"/>
                    <a:pt x="4444" y="5571"/>
                  </a:cubicBezTo>
                  <a:lnTo>
                    <a:pt x="44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9"/>
            <p:cNvSpPr/>
            <p:nvPr/>
          </p:nvSpPr>
          <p:spPr>
            <a:xfrm>
              <a:off x="2850164" y="4044582"/>
              <a:ext cx="18313" cy="18313"/>
            </a:xfrm>
            <a:custGeom>
              <a:rect b="b" l="l" r="r" t="t"/>
              <a:pathLst>
                <a:path extrusionOk="0" h="367" w="367">
                  <a:moveTo>
                    <a:pt x="184" y="0"/>
                  </a:moveTo>
                  <a:cubicBezTo>
                    <a:pt x="88" y="0"/>
                    <a:pt x="0" y="87"/>
                    <a:pt x="0" y="184"/>
                  </a:cubicBezTo>
                  <a:cubicBezTo>
                    <a:pt x="0" y="280"/>
                    <a:pt x="88" y="367"/>
                    <a:pt x="184" y="367"/>
                  </a:cubicBezTo>
                  <a:cubicBezTo>
                    <a:pt x="280" y="367"/>
                    <a:pt x="367" y="280"/>
                    <a:pt x="367" y="184"/>
                  </a:cubicBezTo>
                  <a:cubicBezTo>
                    <a:pt x="367" y="87"/>
                    <a:pt x="280" y="0"/>
                    <a:pt x="1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59"/>
          <p:cNvGrpSpPr/>
          <p:nvPr/>
        </p:nvGrpSpPr>
        <p:grpSpPr>
          <a:xfrm>
            <a:off x="3332253" y="3685161"/>
            <a:ext cx="319861" cy="290570"/>
            <a:chOff x="3155605" y="3992386"/>
            <a:chExt cx="319861" cy="290570"/>
          </a:xfrm>
        </p:grpSpPr>
        <p:sp>
          <p:nvSpPr>
            <p:cNvPr id="1809" name="Google Shape;1809;p59"/>
            <p:cNvSpPr/>
            <p:nvPr/>
          </p:nvSpPr>
          <p:spPr>
            <a:xfrm>
              <a:off x="3374768" y="3992386"/>
              <a:ext cx="60129" cy="76646"/>
            </a:xfrm>
            <a:custGeom>
              <a:rect b="b" l="l" r="r" t="t"/>
              <a:pathLst>
                <a:path extrusionOk="0" h="1536" w="1205">
                  <a:moveTo>
                    <a:pt x="391" y="1"/>
                  </a:moveTo>
                  <a:cubicBezTo>
                    <a:pt x="335" y="1"/>
                    <a:pt x="277" y="20"/>
                    <a:pt x="245" y="59"/>
                  </a:cubicBezTo>
                  <a:cubicBezTo>
                    <a:pt x="52" y="295"/>
                    <a:pt x="0" y="601"/>
                    <a:pt x="105" y="906"/>
                  </a:cubicBezTo>
                  <a:cubicBezTo>
                    <a:pt x="201" y="1186"/>
                    <a:pt x="445" y="1413"/>
                    <a:pt x="751" y="1526"/>
                  </a:cubicBezTo>
                  <a:cubicBezTo>
                    <a:pt x="768" y="1535"/>
                    <a:pt x="795" y="1535"/>
                    <a:pt x="812" y="1535"/>
                  </a:cubicBezTo>
                  <a:cubicBezTo>
                    <a:pt x="873" y="1535"/>
                    <a:pt x="917" y="1518"/>
                    <a:pt x="961" y="1474"/>
                  </a:cubicBezTo>
                  <a:cubicBezTo>
                    <a:pt x="1153" y="1238"/>
                    <a:pt x="1205" y="933"/>
                    <a:pt x="1100" y="627"/>
                  </a:cubicBezTo>
                  <a:cubicBezTo>
                    <a:pt x="987" y="348"/>
                    <a:pt x="751" y="121"/>
                    <a:pt x="445" y="7"/>
                  </a:cubicBezTo>
                  <a:cubicBezTo>
                    <a:pt x="428" y="3"/>
                    <a:pt x="409" y="1"/>
                    <a:pt x="3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9"/>
            <p:cNvSpPr/>
            <p:nvPr/>
          </p:nvSpPr>
          <p:spPr>
            <a:xfrm>
              <a:off x="3411794" y="4064742"/>
              <a:ext cx="54940" cy="79640"/>
            </a:xfrm>
            <a:custGeom>
              <a:rect b="b" l="l" r="r" t="t"/>
              <a:pathLst>
                <a:path extrusionOk="0" h="1596" w="1101">
                  <a:moveTo>
                    <a:pt x="647" y="0"/>
                  </a:moveTo>
                  <a:cubicBezTo>
                    <a:pt x="629" y="0"/>
                    <a:pt x="611" y="2"/>
                    <a:pt x="594" y="7"/>
                  </a:cubicBezTo>
                  <a:cubicBezTo>
                    <a:pt x="306" y="111"/>
                    <a:pt x="105" y="347"/>
                    <a:pt x="53" y="661"/>
                  </a:cubicBezTo>
                  <a:cubicBezTo>
                    <a:pt x="0" y="958"/>
                    <a:pt x="96" y="1290"/>
                    <a:pt x="306" y="1526"/>
                  </a:cubicBezTo>
                  <a:cubicBezTo>
                    <a:pt x="332" y="1569"/>
                    <a:pt x="393" y="1596"/>
                    <a:pt x="446" y="1596"/>
                  </a:cubicBezTo>
                  <a:cubicBezTo>
                    <a:pt x="463" y="1596"/>
                    <a:pt x="489" y="1596"/>
                    <a:pt x="498" y="1578"/>
                  </a:cubicBezTo>
                  <a:cubicBezTo>
                    <a:pt x="786" y="1482"/>
                    <a:pt x="987" y="1246"/>
                    <a:pt x="1048" y="923"/>
                  </a:cubicBezTo>
                  <a:cubicBezTo>
                    <a:pt x="1100" y="635"/>
                    <a:pt x="1004" y="303"/>
                    <a:pt x="795" y="68"/>
                  </a:cubicBezTo>
                  <a:cubicBezTo>
                    <a:pt x="762" y="21"/>
                    <a:pt x="704" y="0"/>
                    <a:pt x="6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9"/>
            <p:cNvSpPr/>
            <p:nvPr/>
          </p:nvSpPr>
          <p:spPr>
            <a:xfrm>
              <a:off x="3412193" y="4151419"/>
              <a:ext cx="63273" cy="67066"/>
            </a:xfrm>
            <a:custGeom>
              <a:rect b="b" l="l" r="r" t="t"/>
              <a:pathLst>
                <a:path extrusionOk="0" h="1344" w="1268">
                  <a:moveTo>
                    <a:pt x="917" y="0"/>
                  </a:moveTo>
                  <a:cubicBezTo>
                    <a:pt x="678" y="0"/>
                    <a:pt x="445" y="118"/>
                    <a:pt x="272" y="313"/>
                  </a:cubicBezTo>
                  <a:cubicBezTo>
                    <a:pt x="80" y="540"/>
                    <a:pt x="1" y="872"/>
                    <a:pt x="53" y="1186"/>
                  </a:cubicBezTo>
                  <a:cubicBezTo>
                    <a:pt x="62" y="1264"/>
                    <a:pt x="132" y="1317"/>
                    <a:pt x="193" y="1326"/>
                  </a:cubicBezTo>
                  <a:cubicBezTo>
                    <a:pt x="254" y="1343"/>
                    <a:pt x="307" y="1343"/>
                    <a:pt x="359" y="1343"/>
                  </a:cubicBezTo>
                  <a:cubicBezTo>
                    <a:pt x="603" y="1343"/>
                    <a:pt x="830" y="1230"/>
                    <a:pt x="996" y="1020"/>
                  </a:cubicBezTo>
                  <a:cubicBezTo>
                    <a:pt x="1188" y="802"/>
                    <a:pt x="1267" y="479"/>
                    <a:pt x="1215" y="164"/>
                  </a:cubicBezTo>
                  <a:cubicBezTo>
                    <a:pt x="1197" y="86"/>
                    <a:pt x="1136" y="33"/>
                    <a:pt x="1066" y="16"/>
                  </a:cubicBezTo>
                  <a:cubicBezTo>
                    <a:pt x="1017" y="5"/>
                    <a:pt x="967" y="0"/>
                    <a:pt x="9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9"/>
            <p:cNvSpPr/>
            <p:nvPr/>
          </p:nvSpPr>
          <p:spPr>
            <a:xfrm>
              <a:off x="3364289" y="4227966"/>
              <a:ext cx="78044" cy="54990"/>
            </a:xfrm>
            <a:custGeom>
              <a:rect b="b" l="l" r="r" t="t"/>
              <a:pathLst>
                <a:path extrusionOk="0" h="1102" w="1564">
                  <a:moveTo>
                    <a:pt x="952" y="1"/>
                  </a:moveTo>
                  <a:cubicBezTo>
                    <a:pt x="852" y="1"/>
                    <a:pt x="749" y="18"/>
                    <a:pt x="647" y="54"/>
                  </a:cubicBezTo>
                  <a:cubicBezTo>
                    <a:pt x="358" y="167"/>
                    <a:pt x="131" y="403"/>
                    <a:pt x="18" y="708"/>
                  </a:cubicBezTo>
                  <a:cubicBezTo>
                    <a:pt x="1" y="778"/>
                    <a:pt x="18" y="866"/>
                    <a:pt x="79" y="909"/>
                  </a:cubicBezTo>
                  <a:cubicBezTo>
                    <a:pt x="228" y="1040"/>
                    <a:pt x="411" y="1101"/>
                    <a:pt x="603" y="1101"/>
                  </a:cubicBezTo>
                  <a:cubicBezTo>
                    <a:pt x="699" y="1101"/>
                    <a:pt x="804" y="1084"/>
                    <a:pt x="909" y="1049"/>
                  </a:cubicBezTo>
                  <a:cubicBezTo>
                    <a:pt x="1188" y="944"/>
                    <a:pt x="1415" y="700"/>
                    <a:pt x="1529" y="394"/>
                  </a:cubicBezTo>
                  <a:cubicBezTo>
                    <a:pt x="1563" y="315"/>
                    <a:pt x="1537" y="246"/>
                    <a:pt x="1485" y="202"/>
                  </a:cubicBezTo>
                  <a:cubicBezTo>
                    <a:pt x="1334" y="69"/>
                    <a:pt x="1149" y="1"/>
                    <a:pt x="9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9"/>
            <p:cNvSpPr/>
            <p:nvPr/>
          </p:nvSpPr>
          <p:spPr>
            <a:xfrm>
              <a:off x="3197422" y="3992386"/>
              <a:ext cx="60579" cy="76646"/>
            </a:xfrm>
            <a:custGeom>
              <a:rect b="b" l="l" r="r" t="t"/>
              <a:pathLst>
                <a:path extrusionOk="0" h="1536" w="1214">
                  <a:moveTo>
                    <a:pt x="817" y="1"/>
                  </a:moveTo>
                  <a:cubicBezTo>
                    <a:pt x="800" y="1"/>
                    <a:pt x="784" y="3"/>
                    <a:pt x="769" y="7"/>
                  </a:cubicBezTo>
                  <a:cubicBezTo>
                    <a:pt x="463" y="121"/>
                    <a:pt x="219" y="348"/>
                    <a:pt x="114" y="627"/>
                  </a:cubicBezTo>
                  <a:cubicBezTo>
                    <a:pt x="0" y="924"/>
                    <a:pt x="61" y="1238"/>
                    <a:pt x="254" y="1474"/>
                  </a:cubicBezTo>
                  <a:cubicBezTo>
                    <a:pt x="280" y="1518"/>
                    <a:pt x="332" y="1535"/>
                    <a:pt x="385" y="1535"/>
                  </a:cubicBezTo>
                  <a:cubicBezTo>
                    <a:pt x="411" y="1535"/>
                    <a:pt x="428" y="1535"/>
                    <a:pt x="454" y="1526"/>
                  </a:cubicBezTo>
                  <a:cubicBezTo>
                    <a:pt x="760" y="1413"/>
                    <a:pt x="996" y="1186"/>
                    <a:pt x="1109" y="906"/>
                  </a:cubicBezTo>
                  <a:cubicBezTo>
                    <a:pt x="1214" y="610"/>
                    <a:pt x="1162" y="295"/>
                    <a:pt x="961" y="59"/>
                  </a:cubicBezTo>
                  <a:cubicBezTo>
                    <a:pt x="921" y="20"/>
                    <a:pt x="867" y="1"/>
                    <a:pt x="8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9"/>
            <p:cNvSpPr/>
            <p:nvPr/>
          </p:nvSpPr>
          <p:spPr>
            <a:xfrm>
              <a:off x="3164737" y="4064742"/>
              <a:ext cx="55389" cy="79640"/>
            </a:xfrm>
            <a:custGeom>
              <a:rect b="b" l="l" r="r" t="t"/>
              <a:pathLst>
                <a:path extrusionOk="0" h="1596" w="1110">
                  <a:moveTo>
                    <a:pt x="450" y="0"/>
                  </a:moveTo>
                  <a:cubicBezTo>
                    <a:pt x="392" y="0"/>
                    <a:pt x="339" y="21"/>
                    <a:pt x="306" y="68"/>
                  </a:cubicBezTo>
                  <a:cubicBezTo>
                    <a:pt x="105" y="303"/>
                    <a:pt x="0" y="635"/>
                    <a:pt x="62" y="923"/>
                  </a:cubicBezTo>
                  <a:cubicBezTo>
                    <a:pt x="114" y="1246"/>
                    <a:pt x="306" y="1491"/>
                    <a:pt x="603" y="1578"/>
                  </a:cubicBezTo>
                  <a:cubicBezTo>
                    <a:pt x="629" y="1596"/>
                    <a:pt x="647" y="1596"/>
                    <a:pt x="655" y="1596"/>
                  </a:cubicBezTo>
                  <a:cubicBezTo>
                    <a:pt x="716" y="1596"/>
                    <a:pt x="769" y="1569"/>
                    <a:pt x="804" y="1526"/>
                  </a:cubicBezTo>
                  <a:cubicBezTo>
                    <a:pt x="1005" y="1290"/>
                    <a:pt x="1109" y="958"/>
                    <a:pt x="1048" y="661"/>
                  </a:cubicBezTo>
                  <a:cubicBezTo>
                    <a:pt x="996" y="347"/>
                    <a:pt x="786" y="111"/>
                    <a:pt x="507" y="7"/>
                  </a:cubicBezTo>
                  <a:cubicBezTo>
                    <a:pt x="488" y="2"/>
                    <a:pt x="469" y="0"/>
                    <a:pt x="4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9"/>
            <p:cNvSpPr/>
            <p:nvPr/>
          </p:nvSpPr>
          <p:spPr>
            <a:xfrm>
              <a:off x="3155605" y="4151419"/>
              <a:ext cx="64521" cy="67465"/>
            </a:xfrm>
            <a:custGeom>
              <a:rect b="b" l="l" r="r" t="t"/>
              <a:pathLst>
                <a:path extrusionOk="0" h="1352" w="1293">
                  <a:moveTo>
                    <a:pt x="359" y="0"/>
                  </a:moveTo>
                  <a:cubicBezTo>
                    <a:pt x="309" y="0"/>
                    <a:pt x="259" y="5"/>
                    <a:pt x="210" y="16"/>
                  </a:cubicBezTo>
                  <a:cubicBezTo>
                    <a:pt x="131" y="25"/>
                    <a:pt x="79" y="94"/>
                    <a:pt x="61" y="164"/>
                  </a:cubicBezTo>
                  <a:cubicBezTo>
                    <a:pt x="0" y="479"/>
                    <a:pt x="87" y="802"/>
                    <a:pt x="279" y="1037"/>
                  </a:cubicBezTo>
                  <a:cubicBezTo>
                    <a:pt x="445" y="1230"/>
                    <a:pt x="681" y="1352"/>
                    <a:pt x="917" y="1352"/>
                  </a:cubicBezTo>
                  <a:cubicBezTo>
                    <a:pt x="969" y="1352"/>
                    <a:pt x="1030" y="1343"/>
                    <a:pt x="1083" y="1326"/>
                  </a:cubicBezTo>
                  <a:cubicBezTo>
                    <a:pt x="1153" y="1317"/>
                    <a:pt x="1214" y="1256"/>
                    <a:pt x="1223" y="1186"/>
                  </a:cubicBezTo>
                  <a:cubicBezTo>
                    <a:pt x="1292" y="872"/>
                    <a:pt x="1205" y="540"/>
                    <a:pt x="1004" y="313"/>
                  </a:cubicBezTo>
                  <a:cubicBezTo>
                    <a:pt x="831" y="118"/>
                    <a:pt x="598" y="0"/>
                    <a:pt x="3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9"/>
            <p:cNvSpPr/>
            <p:nvPr/>
          </p:nvSpPr>
          <p:spPr>
            <a:xfrm>
              <a:off x="3189587" y="4227517"/>
              <a:ext cx="77145" cy="54990"/>
            </a:xfrm>
            <a:custGeom>
              <a:rect b="b" l="l" r="r" t="t"/>
              <a:pathLst>
                <a:path extrusionOk="0" h="1102" w="1546">
                  <a:moveTo>
                    <a:pt x="608" y="1"/>
                  </a:moveTo>
                  <a:cubicBezTo>
                    <a:pt x="412" y="1"/>
                    <a:pt x="220" y="67"/>
                    <a:pt x="70" y="194"/>
                  </a:cubicBezTo>
                  <a:cubicBezTo>
                    <a:pt x="18" y="255"/>
                    <a:pt x="0" y="324"/>
                    <a:pt x="18" y="394"/>
                  </a:cubicBezTo>
                  <a:cubicBezTo>
                    <a:pt x="131" y="700"/>
                    <a:pt x="358" y="936"/>
                    <a:pt x="638" y="1049"/>
                  </a:cubicBezTo>
                  <a:cubicBezTo>
                    <a:pt x="734" y="1084"/>
                    <a:pt x="847" y="1102"/>
                    <a:pt x="943" y="1102"/>
                  </a:cubicBezTo>
                  <a:cubicBezTo>
                    <a:pt x="1144" y="1102"/>
                    <a:pt x="1327" y="1040"/>
                    <a:pt x="1467" y="910"/>
                  </a:cubicBezTo>
                  <a:cubicBezTo>
                    <a:pt x="1528" y="848"/>
                    <a:pt x="1546" y="779"/>
                    <a:pt x="1528" y="709"/>
                  </a:cubicBezTo>
                  <a:cubicBezTo>
                    <a:pt x="1423" y="403"/>
                    <a:pt x="1196" y="167"/>
                    <a:pt x="908" y="54"/>
                  </a:cubicBezTo>
                  <a:cubicBezTo>
                    <a:pt x="810" y="18"/>
                    <a:pt x="708" y="1"/>
                    <a:pt x="6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9"/>
            <p:cNvSpPr/>
            <p:nvPr/>
          </p:nvSpPr>
          <p:spPr>
            <a:xfrm>
              <a:off x="3272771" y="4042386"/>
              <a:ext cx="85030" cy="70209"/>
            </a:xfrm>
            <a:custGeom>
              <a:rect b="b" l="l" r="r" t="t"/>
              <a:pathLst>
                <a:path extrusionOk="0" h="1407" w="1704">
                  <a:moveTo>
                    <a:pt x="184" y="0"/>
                  </a:moveTo>
                  <a:cubicBezTo>
                    <a:pt x="88" y="0"/>
                    <a:pt x="1" y="88"/>
                    <a:pt x="1" y="184"/>
                  </a:cubicBezTo>
                  <a:lnTo>
                    <a:pt x="1" y="1406"/>
                  </a:lnTo>
                  <a:lnTo>
                    <a:pt x="1695" y="1406"/>
                  </a:lnTo>
                  <a:lnTo>
                    <a:pt x="1695" y="184"/>
                  </a:lnTo>
                  <a:lnTo>
                    <a:pt x="1704" y="184"/>
                  </a:lnTo>
                  <a:cubicBezTo>
                    <a:pt x="1704" y="88"/>
                    <a:pt x="1625" y="0"/>
                    <a:pt x="15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9"/>
            <p:cNvSpPr/>
            <p:nvPr/>
          </p:nvSpPr>
          <p:spPr>
            <a:xfrm>
              <a:off x="3241833" y="4131708"/>
              <a:ext cx="147754" cy="131636"/>
            </a:xfrm>
            <a:custGeom>
              <a:rect b="b" l="l" r="r" t="t"/>
              <a:pathLst>
                <a:path extrusionOk="0" h="2638" w="2961">
                  <a:moveTo>
                    <a:pt x="612" y="0"/>
                  </a:moveTo>
                  <a:cubicBezTo>
                    <a:pt x="551" y="236"/>
                    <a:pt x="394" y="446"/>
                    <a:pt x="97" y="647"/>
                  </a:cubicBezTo>
                  <a:cubicBezTo>
                    <a:pt x="71" y="655"/>
                    <a:pt x="53" y="673"/>
                    <a:pt x="45" y="699"/>
                  </a:cubicBezTo>
                  <a:cubicBezTo>
                    <a:pt x="1" y="760"/>
                    <a:pt x="1" y="847"/>
                    <a:pt x="45" y="909"/>
                  </a:cubicBezTo>
                  <a:lnTo>
                    <a:pt x="1293" y="2637"/>
                  </a:lnTo>
                  <a:lnTo>
                    <a:pt x="1293" y="952"/>
                  </a:lnTo>
                  <a:cubicBezTo>
                    <a:pt x="1293" y="847"/>
                    <a:pt x="1363" y="778"/>
                    <a:pt x="1459" y="760"/>
                  </a:cubicBezTo>
                  <a:cubicBezTo>
                    <a:pt x="1464" y="760"/>
                    <a:pt x="1470" y="760"/>
                    <a:pt x="1475" y="760"/>
                  </a:cubicBezTo>
                  <a:cubicBezTo>
                    <a:pt x="1581" y="760"/>
                    <a:pt x="1669" y="844"/>
                    <a:pt x="1669" y="952"/>
                  </a:cubicBezTo>
                  <a:lnTo>
                    <a:pt x="1669" y="2629"/>
                  </a:lnTo>
                  <a:lnTo>
                    <a:pt x="2926" y="909"/>
                  </a:lnTo>
                  <a:cubicBezTo>
                    <a:pt x="2952" y="856"/>
                    <a:pt x="2961" y="804"/>
                    <a:pt x="2952" y="760"/>
                  </a:cubicBezTo>
                  <a:cubicBezTo>
                    <a:pt x="2943" y="708"/>
                    <a:pt x="2909" y="664"/>
                    <a:pt x="2865" y="647"/>
                  </a:cubicBezTo>
                  <a:cubicBezTo>
                    <a:pt x="2542" y="455"/>
                    <a:pt x="2367" y="236"/>
                    <a:pt x="23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59"/>
          <p:cNvGrpSpPr/>
          <p:nvPr/>
        </p:nvGrpSpPr>
        <p:grpSpPr>
          <a:xfrm>
            <a:off x="4067369" y="3681568"/>
            <a:ext cx="315468" cy="309382"/>
            <a:chOff x="3728113" y="3988793"/>
            <a:chExt cx="315468" cy="309382"/>
          </a:xfrm>
        </p:grpSpPr>
        <p:sp>
          <p:nvSpPr>
            <p:cNvPr id="1820" name="Google Shape;1820;p59"/>
            <p:cNvSpPr/>
            <p:nvPr/>
          </p:nvSpPr>
          <p:spPr>
            <a:xfrm>
              <a:off x="3805209" y="4051967"/>
              <a:ext cx="18812" cy="18812"/>
            </a:xfrm>
            <a:custGeom>
              <a:rect b="b" l="l" r="r" t="t"/>
              <a:pathLst>
                <a:path extrusionOk="0" h="377" w="377">
                  <a:moveTo>
                    <a:pt x="193" y="1"/>
                  </a:moveTo>
                  <a:cubicBezTo>
                    <a:pt x="88" y="1"/>
                    <a:pt x="1" y="88"/>
                    <a:pt x="1" y="193"/>
                  </a:cubicBezTo>
                  <a:cubicBezTo>
                    <a:pt x="1" y="289"/>
                    <a:pt x="88" y="376"/>
                    <a:pt x="193" y="376"/>
                  </a:cubicBezTo>
                  <a:cubicBezTo>
                    <a:pt x="289" y="376"/>
                    <a:pt x="376" y="289"/>
                    <a:pt x="376" y="193"/>
                  </a:cubicBezTo>
                  <a:cubicBezTo>
                    <a:pt x="376" y="88"/>
                    <a:pt x="289" y="1"/>
                    <a:pt x="19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9"/>
            <p:cNvSpPr/>
            <p:nvPr/>
          </p:nvSpPr>
          <p:spPr>
            <a:xfrm>
              <a:off x="3784750" y="4095131"/>
              <a:ext cx="59281" cy="23104"/>
            </a:xfrm>
            <a:custGeom>
              <a:rect b="b" l="l" r="r" t="t"/>
              <a:pathLst>
                <a:path extrusionOk="0" h="463" w="1188">
                  <a:moveTo>
                    <a:pt x="603" y="0"/>
                  </a:moveTo>
                  <a:cubicBezTo>
                    <a:pt x="306" y="0"/>
                    <a:pt x="62" y="201"/>
                    <a:pt x="0" y="463"/>
                  </a:cubicBezTo>
                  <a:lnTo>
                    <a:pt x="1188" y="463"/>
                  </a:lnTo>
                  <a:cubicBezTo>
                    <a:pt x="1136" y="183"/>
                    <a:pt x="891" y="0"/>
                    <a:pt x="6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9"/>
            <p:cNvSpPr/>
            <p:nvPr/>
          </p:nvSpPr>
          <p:spPr>
            <a:xfrm>
              <a:off x="3728113" y="3988793"/>
              <a:ext cx="315468" cy="191766"/>
            </a:xfrm>
            <a:custGeom>
              <a:rect b="b" l="l" r="r" t="t"/>
              <a:pathLst>
                <a:path extrusionOk="0" h="3843" w="6322">
                  <a:moveTo>
                    <a:pt x="5388" y="952"/>
                  </a:moveTo>
                  <a:cubicBezTo>
                    <a:pt x="5492" y="952"/>
                    <a:pt x="5562" y="1022"/>
                    <a:pt x="5580" y="1118"/>
                  </a:cubicBezTo>
                  <a:cubicBezTo>
                    <a:pt x="5589" y="1223"/>
                    <a:pt x="5501" y="1328"/>
                    <a:pt x="5388" y="1328"/>
                  </a:cubicBezTo>
                  <a:lnTo>
                    <a:pt x="3275" y="1328"/>
                  </a:lnTo>
                  <a:cubicBezTo>
                    <a:pt x="3179" y="1328"/>
                    <a:pt x="3100" y="1258"/>
                    <a:pt x="3091" y="1162"/>
                  </a:cubicBezTo>
                  <a:cubicBezTo>
                    <a:pt x="3074" y="1048"/>
                    <a:pt x="3161" y="952"/>
                    <a:pt x="3275" y="952"/>
                  </a:cubicBezTo>
                  <a:close/>
                  <a:moveTo>
                    <a:pt x="4541" y="1694"/>
                  </a:moveTo>
                  <a:cubicBezTo>
                    <a:pt x="4637" y="1694"/>
                    <a:pt x="4715" y="1756"/>
                    <a:pt x="4724" y="1860"/>
                  </a:cubicBezTo>
                  <a:cubicBezTo>
                    <a:pt x="4733" y="1965"/>
                    <a:pt x="4646" y="2070"/>
                    <a:pt x="4541" y="2070"/>
                  </a:cubicBezTo>
                  <a:lnTo>
                    <a:pt x="3275" y="2070"/>
                  </a:lnTo>
                  <a:cubicBezTo>
                    <a:pt x="3179" y="2070"/>
                    <a:pt x="3100" y="2000"/>
                    <a:pt x="3091" y="1904"/>
                  </a:cubicBezTo>
                  <a:cubicBezTo>
                    <a:pt x="3074" y="1790"/>
                    <a:pt x="3161" y="1694"/>
                    <a:pt x="3275" y="1694"/>
                  </a:cubicBezTo>
                  <a:close/>
                  <a:moveTo>
                    <a:pt x="4541" y="2437"/>
                  </a:moveTo>
                  <a:cubicBezTo>
                    <a:pt x="4637" y="2437"/>
                    <a:pt x="4715" y="2498"/>
                    <a:pt x="4724" y="2603"/>
                  </a:cubicBezTo>
                  <a:cubicBezTo>
                    <a:pt x="4733" y="2707"/>
                    <a:pt x="4646" y="2812"/>
                    <a:pt x="4541" y="2812"/>
                  </a:cubicBezTo>
                  <a:lnTo>
                    <a:pt x="3275" y="2812"/>
                  </a:lnTo>
                  <a:cubicBezTo>
                    <a:pt x="3179" y="2812"/>
                    <a:pt x="3100" y="2742"/>
                    <a:pt x="3091" y="2646"/>
                  </a:cubicBezTo>
                  <a:cubicBezTo>
                    <a:pt x="3074" y="2533"/>
                    <a:pt x="3161" y="2437"/>
                    <a:pt x="3275" y="2437"/>
                  </a:cubicBezTo>
                  <a:close/>
                  <a:moveTo>
                    <a:pt x="1734" y="873"/>
                  </a:moveTo>
                  <a:cubicBezTo>
                    <a:pt x="2044" y="873"/>
                    <a:pt x="2305" y="1120"/>
                    <a:pt x="2305" y="1432"/>
                  </a:cubicBezTo>
                  <a:cubicBezTo>
                    <a:pt x="2305" y="1590"/>
                    <a:pt x="2236" y="1729"/>
                    <a:pt x="2140" y="1825"/>
                  </a:cubicBezTo>
                  <a:cubicBezTo>
                    <a:pt x="2489" y="1983"/>
                    <a:pt x="2725" y="2314"/>
                    <a:pt x="2725" y="2707"/>
                  </a:cubicBezTo>
                  <a:lnTo>
                    <a:pt x="2725" y="2768"/>
                  </a:lnTo>
                  <a:cubicBezTo>
                    <a:pt x="2716" y="2873"/>
                    <a:pt x="2629" y="2952"/>
                    <a:pt x="2532" y="2952"/>
                  </a:cubicBezTo>
                  <a:lnTo>
                    <a:pt x="935" y="2952"/>
                  </a:lnTo>
                  <a:cubicBezTo>
                    <a:pt x="839" y="2952"/>
                    <a:pt x="751" y="2864"/>
                    <a:pt x="751" y="2768"/>
                  </a:cubicBezTo>
                  <a:lnTo>
                    <a:pt x="751" y="2707"/>
                  </a:lnTo>
                  <a:cubicBezTo>
                    <a:pt x="751" y="2314"/>
                    <a:pt x="996" y="1974"/>
                    <a:pt x="1345" y="1825"/>
                  </a:cubicBezTo>
                  <a:cubicBezTo>
                    <a:pt x="1231" y="1721"/>
                    <a:pt x="1170" y="1555"/>
                    <a:pt x="1188" y="1380"/>
                  </a:cubicBezTo>
                  <a:cubicBezTo>
                    <a:pt x="1214" y="1118"/>
                    <a:pt x="1432" y="900"/>
                    <a:pt x="1703" y="874"/>
                  </a:cubicBezTo>
                  <a:cubicBezTo>
                    <a:pt x="1714" y="873"/>
                    <a:pt x="1724" y="873"/>
                    <a:pt x="1734" y="873"/>
                  </a:cubicBezTo>
                  <a:close/>
                  <a:moveTo>
                    <a:pt x="184" y="0"/>
                  </a:moveTo>
                  <a:cubicBezTo>
                    <a:pt x="88" y="0"/>
                    <a:pt x="0" y="88"/>
                    <a:pt x="0" y="193"/>
                  </a:cubicBezTo>
                  <a:lnTo>
                    <a:pt x="0" y="3842"/>
                  </a:lnTo>
                  <a:lnTo>
                    <a:pt x="6322" y="3842"/>
                  </a:lnTo>
                  <a:lnTo>
                    <a:pt x="6322" y="193"/>
                  </a:lnTo>
                  <a:cubicBezTo>
                    <a:pt x="6322" y="88"/>
                    <a:pt x="6243" y="0"/>
                    <a:pt x="61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9"/>
            <p:cNvSpPr/>
            <p:nvPr/>
          </p:nvSpPr>
          <p:spPr>
            <a:xfrm>
              <a:off x="3728113" y="4199223"/>
              <a:ext cx="315468" cy="37126"/>
            </a:xfrm>
            <a:custGeom>
              <a:rect b="b" l="l" r="r" t="t"/>
              <a:pathLst>
                <a:path extrusionOk="0" h="744" w="6322">
                  <a:moveTo>
                    <a:pt x="0" y="1"/>
                  </a:moveTo>
                  <a:lnTo>
                    <a:pt x="0" y="560"/>
                  </a:lnTo>
                  <a:cubicBezTo>
                    <a:pt x="0" y="656"/>
                    <a:pt x="88" y="743"/>
                    <a:pt x="184" y="743"/>
                  </a:cubicBezTo>
                  <a:lnTo>
                    <a:pt x="6130" y="743"/>
                  </a:lnTo>
                  <a:cubicBezTo>
                    <a:pt x="6235" y="743"/>
                    <a:pt x="6322" y="656"/>
                    <a:pt x="6322" y="560"/>
                  </a:cubicBezTo>
                  <a:lnTo>
                    <a:pt x="63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9"/>
            <p:cNvSpPr/>
            <p:nvPr/>
          </p:nvSpPr>
          <p:spPr>
            <a:xfrm>
              <a:off x="3802165" y="4254563"/>
              <a:ext cx="167365" cy="43613"/>
            </a:xfrm>
            <a:custGeom>
              <a:rect b="b" l="l" r="r" t="t"/>
              <a:pathLst>
                <a:path extrusionOk="0" h="874" w="3354">
                  <a:moveTo>
                    <a:pt x="560" y="1"/>
                  </a:moveTo>
                  <a:lnTo>
                    <a:pt x="560" y="507"/>
                  </a:lnTo>
                  <a:lnTo>
                    <a:pt x="193" y="507"/>
                  </a:lnTo>
                  <a:cubicBezTo>
                    <a:pt x="97" y="507"/>
                    <a:pt x="18" y="568"/>
                    <a:pt x="9" y="673"/>
                  </a:cubicBezTo>
                  <a:cubicBezTo>
                    <a:pt x="1" y="778"/>
                    <a:pt x="88" y="874"/>
                    <a:pt x="193" y="874"/>
                  </a:cubicBezTo>
                  <a:lnTo>
                    <a:pt x="3153" y="874"/>
                  </a:lnTo>
                  <a:cubicBezTo>
                    <a:pt x="3249" y="874"/>
                    <a:pt x="3327" y="813"/>
                    <a:pt x="3336" y="717"/>
                  </a:cubicBezTo>
                  <a:cubicBezTo>
                    <a:pt x="3354" y="595"/>
                    <a:pt x="3266" y="507"/>
                    <a:pt x="3153" y="507"/>
                  </a:cubicBezTo>
                  <a:lnTo>
                    <a:pt x="2786" y="507"/>
                  </a:lnTo>
                  <a:lnTo>
                    <a:pt x="27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5" name="Google Shape;1825;p59"/>
          <p:cNvGrpSpPr/>
          <p:nvPr/>
        </p:nvGrpSpPr>
        <p:grpSpPr>
          <a:xfrm>
            <a:off x="4798092" y="3688953"/>
            <a:ext cx="315069" cy="308534"/>
            <a:chOff x="4187347" y="3996178"/>
            <a:chExt cx="315069" cy="308534"/>
          </a:xfrm>
        </p:grpSpPr>
        <p:sp>
          <p:nvSpPr>
            <p:cNvPr id="1826" name="Google Shape;1826;p59"/>
            <p:cNvSpPr/>
            <p:nvPr/>
          </p:nvSpPr>
          <p:spPr>
            <a:xfrm>
              <a:off x="4399075" y="4112995"/>
              <a:ext cx="18363" cy="18762"/>
            </a:xfrm>
            <a:custGeom>
              <a:rect b="b" l="l" r="r" t="t"/>
              <a:pathLst>
                <a:path extrusionOk="0" h="376" w="368">
                  <a:moveTo>
                    <a:pt x="1" y="0"/>
                  </a:moveTo>
                  <a:lnTo>
                    <a:pt x="1" y="201"/>
                  </a:lnTo>
                  <a:cubicBezTo>
                    <a:pt x="1" y="297"/>
                    <a:pt x="71" y="375"/>
                    <a:pt x="176" y="375"/>
                  </a:cubicBezTo>
                  <a:lnTo>
                    <a:pt x="193" y="375"/>
                  </a:lnTo>
                  <a:cubicBezTo>
                    <a:pt x="298" y="375"/>
                    <a:pt x="368" y="297"/>
                    <a:pt x="368" y="201"/>
                  </a:cubicBezTo>
                  <a:lnTo>
                    <a:pt x="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9"/>
            <p:cNvSpPr/>
            <p:nvPr/>
          </p:nvSpPr>
          <p:spPr>
            <a:xfrm>
              <a:off x="4287996" y="4112995"/>
              <a:ext cx="18363" cy="18762"/>
            </a:xfrm>
            <a:custGeom>
              <a:rect b="b" l="l" r="r" t="t"/>
              <a:pathLst>
                <a:path extrusionOk="0" h="376" w="368">
                  <a:moveTo>
                    <a:pt x="0" y="0"/>
                  </a:moveTo>
                  <a:lnTo>
                    <a:pt x="0" y="201"/>
                  </a:lnTo>
                  <a:cubicBezTo>
                    <a:pt x="0" y="297"/>
                    <a:pt x="79" y="375"/>
                    <a:pt x="175" y="375"/>
                  </a:cubicBezTo>
                  <a:lnTo>
                    <a:pt x="192" y="375"/>
                  </a:lnTo>
                  <a:cubicBezTo>
                    <a:pt x="297" y="375"/>
                    <a:pt x="367" y="297"/>
                    <a:pt x="367" y="201"/>
                  </a:cubicBezTo>
                  <a:lnTo>
                    <a:pt x="3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9"/>
            <p:cNvSpPr/>
            <p:nvPr/>
          </p:nvSpPr>
          <p:spPr>
            <a:xfrm>
              <a:off x="4403466" y="4082057"/>
              <a:ext cx="9631" cy="13074"/>
            </a:xfrm>
            <a:custGeom>
              <a:rect b="b" l="l" r="r" t="t"/>
              <a:pathLst>
                <a:path extrusionOk="0" h="262" w="193">
                  <a:moveTo>
                    <a:pt x="96" y="0"/>
                  </a:moveTo>
                  <a:lnTo>
                    <a:pt x="0" y="262"/>
                  </a:lnTo>
                  <a:lnTo>
                    <a:pt x="192" y="262"/>
                  </a:lnTo>
                  <a:lnTo>
                    <a:pt x="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9"/>
            <p:cNvSpPr/>
            <p:nvPr/>
          </p:nvSpPr>
          <p:spPr>
            <a:xfrm>
              <a:off x="4292338" y="4082057"/>
              <a:ext cx="9631" cy="13074"/>
            </a:xfrm>
            <a:custGeom>
              <a:rect b="b" l="l" r="r" t="t"/>
              <a:pathLst>
                <a:path extrusionOk="0" h="262" w="193">
                  <a:moveTo>
                    <a:pt x="97" y="0"/>
                  </a:moveTo>
                  <a:lnTo>
                    <a:pt x="1" y="262"/>
                  </a:lnTo>
                  <a:lnTo>
                    <a:pt x="193" y="262"/>
                  </a:lnTo>
                  <a:lnTo>
                    <a:pt x="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9"/>
            <p:cNvSpPr/>
            <p:nvPr/>
          </p:nvSpPr>
          <p:spPr>
            <a:xfrm>
              <a:off x="4187347" y="4205760"/>
              <a:ext cx="315069" cy="37126"/>
            </a:xfrm>
            <a:custGeom>
              <a:rect b="b" l="l" r="r" t="t"/>
              <a:pathLst>
                <a:path extrusionOk="0" h="744" w="6314">
                  <a:moveTo>
                    <a:pt x="0" y="1"/>
                  </a:moveTo>
                  <a:lnTo>
                    <a:pt x="0" y="560"/>
                  </a:lnTo>
                  <a:cubicBezTo>
                    <a:pt x="0" y="656"/>
                    <a:pt x="70" y="743"/>
                    <a:pt x="184" y="743"/>
                  </a:cubicBezTo>
                  <a:lnTo>
                    <a:pt x="6130" y="743"/>
                  </a:lnTo>
                  <a:cubicBezTo>
                    <a:pt x="6226" y="743"/>
                    <a:pt x="6313" y="656"/>
                    <a:pt x="6313" y="560"/>
                  </a:cubicBezTo>
                  <a:lnTo>
                    <a:pt x="63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9"/>
            <p:cNvSpPr/>
            <p:nvPr/>
          </p:nvSpPr>
          <p:spPr>
            <a:xfrm>
              <a:off x="4187347" y="3996178"/>
              <a:ext cx="315069" cy="191766"/>
            </a:xfrm>
            <a:custGeom>
              <a:rect b="b" l="l" r="r" t="t"/>
              <a:pathLst>
                <a:path extrusionOk="0" h="3843" w="6314">
                  <a:moveTo>
                    <a:pt x="3307" y="419"/>
                  </a:moveTo>
                  <a:cubicBezTo>
                    <a:pt x="3406" y="419"/>
                    <a:pt x="3502" y="504"/>
                    <a:pt x="3502" y="612"/>
                  </a:cubicBezTo>
                  <a:lnTo>
                    <a:pt x="3502" y="1014"/>
                  </a:lnTo>
                  <a:lnTo>
                    <a:pt x="4462" y="1014"/>
                  </a:lnTo>
                  <a:cubicBezTo>
                    <a:pt x="4523" y="1023"/>
                    <a:pt x="4576" y="1066"/>
                    <a:pt x="4602" y="1136"/>
                  </a:cubicBezTo>
                  <a:lnTo>
                    <a:pt x="4960" y="2097"/>
                  </a:lnTo>
                  <a:cubicBezTo>
                    <a:pt x="4969" y="2114"/>
                    <a:pt x="4969" y="2140"/>
                    <a:pt x="4969" y="2158"/>
                  </a:cubicBezTo>
                  <a:lnTo>
                    <a:pt x="4969" y="2551"/>
                  </a:lnTo>
                  <a:lnTo>
                    <a:pt x="4986" y="2551"/>
                  </a:lnTo>
                  <a:cubicBezTo>
                    <a:pt x="4986" y="2673"/>
                    <a:pt x="4951" y="2778"/>
                    <a:pt x="4873" y="2882"/>
                  </a:cubicBezTo>
                  <a:cubicBezTo>
                    <a:pt x="4763" y="3027"/>
                    <a:pt x="4602" y="3092"/>
                    <a:pt x="4441" y="3092"/>
                  </a:cubicBezTo>
                  <a:cubicBezTo>
                    <a:pt x="4155" y="3092"/>
                    <a:pt x="3868" y="2886"/>
                    <a:pt x="3868" y="2551"/>
                  </a:cubicBezTo>
                  <a:lnTo>
                    <a:pt x="3868" y="2166"/>
                  </a:lnTo>
                  <a:cubicBezTo>
                    <a:pt x="3868" y="2140"/>
                    <a:pt x="3877" y="2114"/>
                    <a:pt x="3895" y="2079"/>
                  </a:cubicBezTo>
                  <a:cubicBezTo>
                    <a:pt x="3895" y="2070"/>
                    <a:pt x="3895" y="2070"/>
                    <a:pt x="3903" y="2062"/>
                  </a:cubicBezTo>
                  <a:lnTo>
                    <a:pt x="4165" y="1381"/>
                  </a:lnTo>
                  <a:lnTo>
                    <a:pt x="3502" y="1381"/>
                  </a:lnTo>
                  <a:lnTo>
                    <a:pt x="3502" y="3083"/>
                  </a:lnTo>
                  <a:lnTo>
                    <a:pt x="3764" y="3083"/>
                  </a:lnTo>
                  <a:cubicBezTo>
                    <a:pt x="3860" y="3083"/>
                    <a:pt x="3938" y="3153"/>
                    <a:pt x="3947" y="3249"/>
                  </a:cubicBezTo>
                  <a:cubicBezTo>
                    <a:pt x="3956" y="3354"/>
                    <a:pt x="3868" y="3459"/>
                    <a:pt x="3764" y="3459"/>
                  </a:cubicBezTo>
                  <a:lnTo>
                    <a:pt x="2856" y="3459"/>
                  </a:lnTo>
                  <a:cubicBezTo>
                    <a:pt x="2760" y="3459"/>
                    <a:pt x="2681" y="3389"/>
                    <a:pt x="2672" y="3293"/>
                  </a:cubicBezTo>
                  <a:cubicBezTo>
                    <a:pt x="2655" y="3188"/>
                    <a:pt x="2751" y="3083"/>
                    <a:pt x="2856" y="3083"/>
                  </a:cubicBezTo>
                  <a:lnTo>
                    <a:pt x="3126" y="3083"/>
                  </a:lnTo>
                  <a:lnTo>
                    <a:pt x="3126" y="1381"/>
                  </a:lnTo>
                  <a:lnTo>
                    <a:pt x="2471" y="1381"/>
                  </a:lnTo>
                  <a:lnTo>
                    <a:pt x="2751" y="2097"/>
                  </a:lnTo>
                  <a:cubicBezTo>
                    <a:pt x="2760" y="2114"/>
                    <a:pt x="2760" y="2140"/>
                    <a:pt x="2760" y="2158"/>
                  </a:cubicBezTo>
                  <a:lnTo>
                    <a:pt x="2760" y="2542"/>
                  </a:lnTo>
                  <a:cubicBezTo>
                    <a:pt x="2760" y="2655"/>
                    <a:pt x="2716" y="2778"/>
                    <a:pt x="2637" y="2874"/>
                  </a:cubicBezTo>
                  <a:cubicBezTo>
                    <a:pt x="2529" y="3013"/>
                    <a:pt x="2372" y="3075"/>
                    <a:pt x="2215" y="3075"/>
                  </a:cubicBezTo>
                  <a:cubicBezTo>
                    <a:pt x="1929" y="3075"/>
                    <a:pt x="1642" y="2869"/>
                    <a:pt x="1642" y="2542"/>
                  </a:cubicBezTo>
                  <a:lnTo>
                    <a:pt x="1642" y="2158"/>
                  </a:lnTo>
                  <a:cubicBezTo>
                    <a:pt x="1642" y="2123"/>
                    <a:pt x="1659" y="2105"/>
                    <a:pt x="1668" y="2070"/>
                  </a:cubicBezTo>
                  <a:cubicBezTo>
                    <a:pt x="1668" y="2062"/>
                    <a:pt x="1668" y="2062"/>
                    <a:pt x="1677" y="2044"/>
                  </a:cubicBezTo>
                  <a:lnTo>
                    <a:pt x="2035" y="1119"/>
                  </a:lnTo>
                  <a:cubicBezTo>
                    <a:pt x="2061" y="1057"/>
                    <a:pt x="2113" y="1023"/>
                    <a:pt x="2175" y="1014"/>
                  </a:cubicBezTo>
                  <a:cubicBezTo>
                    <a:pt x="2192" y="1014"/>
                    <a:pt x="2209" y="1005"/>
                    <a:pt x="2218" y="1005"/>
                  </a:cubicBezTo>
                  <a:lnTo>
                    <a:pt x="3126" y="1005"/>
                  </a:lnTo>
                  <a:lnTo>
                    <a:pt x="3126" y="612"/>
                  </a:lnTo>
                  <a:cubicBezTo>
                    <a:pt x="3126" y="507"/>
                    <a:pt x="3196" y="438"/>
                    <a:pt x="3292" y="420"/>
                  </a:cubicBezTo>
                  <a:cubicBezTo>
                    <a:pt x="3297" y="420"/>
                    <a:pt x="3302" y="419"/>
                    <a:pt x="3307" y="419"/>
                  </a:cubicBezTo>
                  <a:close/>
                  <a:moveTo>
                    <a:pt x="184" y="1"/>
                  </a:moveTo>
                  <a:cubicBezTo>
                    <a:pt x="88" y="1"/>
                    <a:pt x="0" y="88"/>
                    <a:pt x="0" y="184"/>
                  </a:cubicBezTo>
                  <a:lnTo>
                    <a:pt x="0" y="3843"/>
                  </a:lnTo>
                  <a:lnTo>
                    <a:pt x="6313" y="3843"/>
                  </a:lnTo>
                  <a:lnTo>
                    <a:pt x="6313" y="176"/>
                  </a:lnTo>
                  <a:cubicBezTo>
                    <a:pt x="6313" y="71"/>
                    <a:pt x="6226" y="1"/>
                    <a:pt x="61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9"/>
            <p:cNvSpPr/>
            <p:nvPr/>
          </p:nvSpPr>
          <p:spPr>
            <a:xfrm>
              <a:off x="4261399" y="4261100"/>
              <a:ext cx="166915" cy="43613"/>
            </a:xfrm>
            <a:custGeom>
              <a:rect b="b" l="l" r="r" t="t"/>
              <a:pathLst>
                <a:path extrusionOk="0" h="874" w="3345">
                  <a:moveTo>
                    <a:pt x="551" y="1"/>
                  </a:moveTo>
                  <a:lnTo>
                    <a:pt x="551" y="507"/>
                  </a:lnTo>
                  <a:lnTo>
                    <a:pt x="193" y="507"/>
                  </a:lnTo>
                  <a:cubicBezTo>
                    <a:pt x="97" y="507"/>
                    <a:pt x="18" y="568"/>
                    <a:pt x="9" y="673"/>
                  </a:cubicBezTo>
                  <a:cubicBezTo>
                    <a:pt x="1" y="778"/>
                    <a:pt x="88" y="874"/>
                    <a:pt x="193" y="874"/>
                  </a:cubicBezTo>
                  <a:lnTo>
                    <a:pt x="3153" y="874"/>
                  </a:lnTo>
                  <a:cubicBezTo>
                    <a:pt x="3249" y="874"/>
                    <a:pt x="3327" y="813"/>
                    <a:pt x="3336" y="717"/>
                  </a:cubicBezTo>
                  <a:cubicBezTo>
                    <a:pt x="3345" y="603"/>
                    <a:pt x="3258" y="507"/>
                    <a:pt x="3153" y="507"/>
                  </a:cubicBezTo>
                  <a:lnTo>
                    <a:pt x="2777" y="507"/>
                  </a:lnTo>
                  <a:lnTo>
                    <a:pt x="27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3" name="Google Shape;1833;p59"/>
          <p:cNvGrpSpPr/>
          <p:nvPr/>
        </p:nvGrpSpPr>
        <p:grpSpPr>
          <a:xfrm>
            <a:off x="5528416" y="3701463"/>
            <a:ext cx="319410" cy="290767"/>
            <a:chOff x="3943700" y="4172100"/>
            <a:chExt cx="160025" cy="145675"/>
          </a:xfrm>
        </p:grpSpPr>
        <p:sp>
          <p:nvSpPr>
            <p:cNvPr id="1834" name="Google Shape;1834;p59"/>
            <p:cNvSpPr/>
            <p:nvPr/>
          </p:nvSpPr>
          <p:spPr>
            <a:xfrm>
              <a:off x="4014625" y="4249425"/>
              <a:ext cx="18375" cy="31450"/>
            </a:xfrm>
            <a:custGeom>
              <a:rect b="b" l="l" r="r" t="t"/>
              <a:pathLst>
                <a:path extrusionOk="0" h="1258" w="735">
                  <a:moveTo>
                    <a:pt x="1" y="0"/>
                  </a:moveTo>
                  <a:cubicBezTo>
                    <a:pt x="10" y="349"/>
                    <a:pt x="62" y="672"/>
                    <a:pt x="149" y="908"/>
                  </a:cubicBezTo>
                  <a:cubicBezTo>
                    <a:pt x="245" y="1205"/>
                    <a:pt x="341" y="1257"/>
                    <a:pt x="368" y="1257"/>
                  </a:cubicBezTo>
                  <a:cubicBezTo>
                    <a:pt x="394" y="1257"/>
                    <a:pt x="490" y="1196"/>
                    <a:pt x="586" y="908"/>
                  </a:cubicBezTo>
                  <a:cubicBezTo>
                    <a:pt x="673" y="655"/>
                    <a:pt x="717" y="341"/>
                    <a:pt x="7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9"/>
            <p:cNvSpPr/>
            <p:nvPr/>
          </p:nvSpPr>
          <p:spPr>
            <a:xfrm>
              <a:off x="4014625" y="4208825"/>
              <a:ext cx="18375" cy="31450"/>
            </a:xfrm>
            <a:custGeom>
              <a:rect b="b" l="l" r="r" t="t"/>
              <a:pathLst>
                <a:path extrusionOk="0" h="1258" w="735">
                  <a:moveTo>
                    <a:pt x="368" y="0"/>
                  </a:moveTo>
                  <a:cubicBezTo>
                    <a:pt x="341" y="0"/>
                    <a:pt x="245" y="70"/>
                    <a:pt x="149" y="349"/>
                  </a:cubicBezTo>
                  <a:cubicBezTo>
                    <a:pt x="62" y="603"/>
                    <a:pt x="18" y="917"/>
                    <a:pt x="1" y="1257"/>
                  </a:cubicBezTo>
                  <a:lnTo>
                    <a:pt x="734" y="1257"/>
                  </a:lnTo>
                  <a:cubicBezTo>
                    <a:pt x="726" y="917"/>
                    <a:pt x="673" y="603"/>
                    <a:pt x="586" y="349"/>
                  </a:cubicBezTo>
                  <a:cubicBezTo>
                    <a:pt x="490" y="70"/>
                    <a:pt x="376" y="0"/>
                    <a:pt x="3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9"/>
            <p:cNvSpPr/>
            <p:nvPr/>
          </p:nvSpPr>
          <p:spPr>
            <a:xfrm>
              <a:off x="4033200" y="4205100"/>
              <a:ext cx="31225" cy="35175"/>
            </a:xfrm>
            <a:custGeom>
              <a:rect b="b" l="l" r="r" t="t"/>
              <a:pathLst>
                <a:path extrusionOk="0" h="1407" w="1249">
                  <a:moveTo>
                    <a:pt x="0" y="1"/>
                  </a:moveTo>
                  <a:lnTo>
                    <a:pt x="0" y="1"/>
                  </a:lnTo>
                  <a:cubicBezTo>
                    <a:pt x="61" y="88"/>
                    <a:pt x="131" y="219"/>
                    <a:pt x="192" y="376"/>
                  </a:cubicBezTo>
                  <a:cubicBezTo>
                    <a:pt x="288" y="664"/>
                    <a:pt x="349" y="1022"/>
                    <a:pt x="358" y="1406"/>
                  </a:cubicBezTo>
                  <a:lnTo>
                    <a:pt x="1249" y="1406"/>
                  </a:lnTo>
                  <a:cubicBezTo>
                    <a:pt x="1179" y="717"/>
                    <a:pt x="664" y="149"/>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9"/>
            <p:cNvSpPr/>
            <p:nvPr/>
          </p:nvSpPr>
          <p:spPr>
            <a:xfrm>
              <a:off x="4032750" y="4249425"/>
              <a:ext cx="31675" cy="35375"/>
            </a:xfrm>
            <a:custGeom>
              <a:rect b="b" l="l" r="r" t="t"/>
              <a:pathLst>
                <a:path extrusionOk="0" h="1415" w="1267">
                  <a:moveTo>
                    <a:pt x="376" y="0"/>
                  </a:moveTo>
                  <a:cubicBezTo>
                    <a:pt x="367" y="384"/>
                    <a:pt x="297" y="742"/>
                    <a:pt x="201" y="1030"/>
                  </a:cubicBezTo>
                  <a:cubicBezTo>
                    <a:pt x="149" y="1205"/>
                    <a:pt x="79" y="1327"/>
                    <a:pt x="1" y="1415"/>
                  </a:cubicBezTo>
                  <a:cubicBezTo>
                    <a:pt x="682" y="1257"/>
                    <a:pt x="1197" y="699"/>
                    <a:pt x="1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9"/>
            <p:cNvSpPr/>
            <p:nvPr/>
          </p:nvSpPr>
          <p:spPr>
            <a:xfrm>
              <a:off x="3982775" y="4249425"/>
              <a:ext cx="31450" cy="35375"/>
            </a:xfrm>
            <a:custGeom>
              <a:rect b="b" l="l" r="r" t="t"/>
              <a:pathLst>
                <a:path extrusionOk="0" h="1415" w="1258">
                  <a:moveTo>
                    <a:pt x="0" y="0"/>
                  </a:moveTo>
                  <a:cubicBezTo>
                    <a:pt x="79" y="690"/>
                    <a:pt x="594" y="1257"/>
                    <a:pt x="1257" y="1415"/>
                  </a:cubicBezTo>
                  <a:cubicBezTo>
                    <a:pt x="1196" y="1327"/>
                    <a:pt x="1126" y="1196"/>
                    <a:pt x="1065" y="1030"/>
                  </a:cubicBezTo>
                  <a:cubicBezTo>
                    <a:pt x="978" y="742"/>
                    <a:pt x="908" y="384"/>
                    <a:pt x="8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9"/>
            <p:cNvSpPr/>
            <p:nvPr/>
          </p:nvSpPr>
          <p:spPr>
            <a:xfrm>
              <a:off x="3982775" y="4205100"/>
              <a:ext cx="31875" cy="35175"/>
            </a:xfrm>
            <a:custGeom>
              <a:rect b="b" l="l" r="r" t="t"/>
              <a:pathLst>
                <a:path extrusionOk="0" h="1407" w="1275">
                  <a:moveTo>
                    <a:pt x="1275" y="1"/>
                  </a:moveTo>
                  <a:cubicBezTo>
                    <a:pt x="594" y="149"/>
                    <a:pt x="79" y="717"/>
                    <a:pt x="0" y="1406"/>
                  </a:cubicBezTo>
                  <a:lnTo>
                    <a:pt x="899" y="1406"/>
                  </a:lnTo>
                  <a:cubicBezTo>
                    <a:pt x="908" y="1022"/>
                    <a:pt x="978" y="664"/>
                    <a:pt x="1074" y="376"/>
                  </a:cubicBezTo>
                  <a:cubicBezTo>
                    <a:pt x="1126" y="201"/>
                    <a:pt x="1196" y="88"/>
                    <a:pt x="12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9"/>
            <p:cNvSpPr/>
            <p:nvPr/>
          </p:nvSpPr>
          <p:spPr>
            <a:xfrm>
              <a:off x="4053050" y="4172100"/>
              <a:ext cx="30150" cy="38475"/>
            </a:xfrm>
            <a:custGeom>
              <a:rect b="b" l="l" r="r" t="t"/>
              <a:pathLst>
                <a:path extrusionOk="0" h="1539" w="1206">
                  <a:moveTo>
                    <a:pt x="387" y="1"/>
                  </a:moveTo>
                  <a:cubicBezTo>
                    <a:pt x="332" y="1"/>
                    <a:pt x="277" y="25"/>
                    <a:pt x="245" y="63"/>
                  </a:cubicBezTo>
                  <a:cubicBezTo>
                    <a:pt x="53" y="290"/>
                    <a:pt x="1" y="596"/>
                    <a:pt x="105" y="902"/>
                  </a:cubicBezTo>
                  <a:cubicBezTo>
                    <a:pt x="210" y="1190"/>
                    <a:pt x="455" y="1417"/>
                    <a:pt x="752" y="1521"/>
                  </a:cubicBezTo>
                  <a:cubicBezTo>
                    <a:pt x="778" y="1539"/>
                    <a:pt x="795" y="1539"/>
                    <a:pt x="821" y="1539"/>
                  </a:cubicBezTo>
                  <a:cubicBezTo>
                    <a:pt x="874" y="1539"/>
                    <a:pt x="917" y="1513"/>
                    <a:pt x="961" y="1469"/>
                  </a:cubicBezTo>
                  <a:cubicBezTo>
                    <a:pt x="1153" y="1242"/>
                    <a:pt x="1206" y="936"/>
                    <a:pt x="1101" y="631"/>
                  </a:cubicBezTo>
                  <a:cubicBezTo>
                    <a:pt x="987" y="343"/>
                    <a:pt x="752" y="116"/>
                    <a:pt x="446" y="11"/>
                  </a:cubicBezTo>
                  <a:cubicBezTo>
                    <a:pt x="427" y="4"/>
                    <a:pt x="407" y="1"/>
                    <a:pt x="3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9"/>
            <p:cNvSpPr/>
            <p:nvPr/>
          </p:nvSpPr>
          <p:spPr>
            <a:xfrm>
              <a:off x="4071600" y="4208350"/>
              <a:ext cx="27525" cy="39775"/>
            </a:xfrm>
            <a:custGeom>
              <a:rect b="b" l="l" r="r" t="t"/>
              <a:pathLst>
                <a:path extrusionOk="0" h="1591" w="1101">
                  <a:moveTo>
                    <a:pt x="653" y="0"/>
                  </a:moveTo>
                  <a:cubicBezTo>
                    <a:pt x="633" y="0"/>
                    <a:pt x="613" y="3"/>
                    <a:pt x="595" y="10"/>
                  </a:cubicBezTo>
                  <a:cubicBezTo>
                    <a:pt x="315" y="106"/>
                    <a:pt x="106" y="351"/>
                    <a:pt x="53" y="665"/>
                  </a:cubicBezTo>
                  <a:cubicBezTo>
                    <a:pt x="1" y="962"/>
                    <a:pt x="97" y="1285"/>
                    <a:pt x="306" y="1530"/>
                  </a:cubicBezTo>
                  <a:cubicBezTo>
                    <a:pt x="333" y="1573"/>
                    <a:pt x="394" y="1591"/>
                    <a:pt x="446" y="1591"/>
                  </a:cubicBezTo>
                  <a:cubicBezTo>
                    <a:pt x="464" y="1591"/>
                    <a:pt x="490" y="1591"/>
                    <a:pt x="498" y="1582"/>
                  </a:cubicBezTo>
                  <a:cubicBezTo>
                    <a:pt x="787" y="1486"/>
                    <a:pt x="987" y="1241"/>
                    <a:pt x="1049" y="927"/>
                  </a:cubicBezTo>
                  <a:cubicBezTo>
                    <a:pt x="1101" y="630"/>
                    <a:pt x="1005" y="307"/>
                    <a:pt x="795" y="63"/>
                  </a:cubicBezTo>
                  <a:cubicBezTo>
                    <a:pt x="763" y="24"/>
                    <a:pt x="708" y="0"/>
                    <a:pt x="6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9"/>
            <p:cNvSpPr/>
            <p:nvPr/>
          </p:nvSpPr>
          <p:spPr>
            <a:xfrm>
              <a:off x="4071825" y="4251775"/>
              <a:ext cx="31900" cy="33475"/>
            </a:xfrm>
            <a:custGeom>
              <a:rect b="b" l="l" r="r" t="t"/>
              <a:pathLst>
                <a:path extrusionOk="0" h="1339" w="1276">
                  <a:moveTo>
                    <a:pt x="907" y="0"/>
                  </a:moveTo>
                  <a:cubicBezTo>
                    <a:pt x="669" y="0"/>
                    <a:pt x="441" y="118"/>
                    <a:pt x="271" y="317"/>
                  </a:cubicBezTo>
                  <a:cubicBezTo>
                    <a:pt x="79" y="544"/>
                    <a:pt x="1" y="867"/>
                    <a:pt x="53" y="1190"/>
                  </a:cubicBezTo>
                  <a:cubicBezTo>
                    <a:pt x="70" y="1260"/>
                    <a:pt x="131" y="1321"/>
                    <a:pt x="201" y="1329"/>
                  </a:cubicBezTo>
                  <a:cubicBezTo>
                    <a:pt x="254" y="1338"/>
                    <a:pt x="306" y="1338"/>
                    <a:pt x="358" y="1338"/>
                  </a:cubicBezTo>
                  <a:cubicBezTo>
                    <a:pt x="603" y="1338"/>
                    <a:pt x="830" y="1233"/>
                    <a:pt x="996" y="1024"/>
                  </a:cubicBezTo>
                  <a:cubicBezTo>
                    <a:pt x="1188" y="805"/>
                    <a:pt x="1275" y="474"/>
                    <a:pt x="1214" y="159"/>
                  </a:cubicBezTo>
                  <a:cubicBezTo>
                    <a:pt x="1205" y="81"/>
                    <a:pt x="1136" y="28"/>
                    <a:pt x="1074" y="20"/>
                  </a:cubicBezTo>
                  <a:cubicBezTo>
                    <a:pt x="1019" y="7"/>
                    <a:pt x="963" y="0"/>
                    <a:pt x="9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9"/>
            <p:cNvSpPr/>
            <p:nvPr/>
          </p:nvSpPr>
          <p:spPr>
            <a:xfrm>
              <a:off x="4047825" y="4290125"/>
              <a:ext cx="39075" cy="27650"/>
            </a:xfrm>
            <a:custGeom>
              <a:rect b="b" l="l" r="r" t="t"/>
              <a:pathLst>
                <a:path extrusionOk="0" h="1106" w="1563">
                  <a:moveTo>
                    <a:pt x="954" y="0"/>
                  </a:moveTo>
                  <a:cubicBezTo>
                    <a:pt x="854" y="0"/>
                    <a:pt x="750" y="19"/>
                    <a:pt x="646" y="57"/>
                  </a:cubicBezTo>
                  <a:cubicBezTo>
                    <a:pt x="358" y="162"/>
                    <a:pt x="131" y="407"/>
                    <a:pt x="17" y="712"/>
                  </a:cubicBezTo>
                  <a:cubicBezTo>
                    <a:pt x="0" y="773"/>
                    <a:pt x="17" y="861"/>
                    <a:pt x="79" y="904"/>
                  </a:cubicBezTo>
                  <a:cubicBezTo>
                    <a:pt x="227" y="1035"/>
                    <a:pt x="419" y="1105"/>
                    <a:pt x="603" y="1105"/>
                  </a:cubicBezTo>
                  <a:cubicBezTo>
                    <a:pt x="699" y="1105"/>
                    <a:pt x="803" y="1079"/>
                    <a:pt x="908" y="1053"/>
                  </a:cubicBezTo>
                  <a:cubicBezTo>
                    <a:pt x="1188" y="939"/>
                    <a:pt x="1415" y="703"/>
                    <a:pt x="1528" y="398"/>
                  </a:cubicBezTo>
                  <a:cubicBezTo>
                    <a:pt x="1563" y="319"/>
                    <a:pt x="1546" y="241"/>
                    <a:pt x="1484" y="197"/>
                  </a:cubicBezTo>
                  <a:cubicBezTo>
                    <a:pt x="1334" y="70"/>
                    <a:pt x="1150" y="0"/>
                    <a:pt x="9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9"/>
            <p:cNvSpPr/>
            <p:nvPr/>
          </p:nvSpPr>
          <p:spPr>
            <a:xfrm>
              <a:off x="3964425" y="4172100"/>
              <a:ext cx="30150" cy="38475"/>
            </a:xfrm>
            <a:custGeom>
              <a:rect b="b" l="l" r="r" t="t"/>
              <a:pathLst>
                <a:path extrusionOk="0" h="1539" w="1206">
                  <a:moveTo>
                    <a:pt x="816" y="1"/>
                  </a:moveTo>
                  <a:cubicBezTo>
                    <a:pt x="798" y="1"/>
                    <a:pt x="779" y="4"/>
                    <a:pt x="760" y="11"/>
                  </a:cubicBezTo>
                  <a:cubicBezTo>
                    <a:pt x="455" y="116"/>
                    <a:pt x="219" y="343"/>
                    <a:pt x="105" y="631"/>
                  </a:cubicBezTo>
                  <a:cubicBezTo>
                    <a:pt x="1" y="928"/>
                    <a:pt x="53" y="1242"/>
                    <a:pt x="245" y="1469"/>
                  </a:cubicBezTo>
                  <a:cubicBezTo>
                    <a:pt x="280" y="1513"/>
                    <a:pt x="332" y="1539"/>
                    <a:pt x="376" y="1539"/>
                  </a:cubicBezTo>
                  <a:cubicBezTo>
                    <a:pt x="402" y="1539"/>
                    <a:pt x="420" y="1539"/>
                    <a:pt x="446" y="1521"/>
                  </a:cubicBezTo>
                  <a:cubicBezTo>
                    <a:pt x="751" y="1417"/>
                    <a:pt x="987" y="1190"/>
                    <a:pt x="1101" y="902"/>
                  </a:cubicBezTo>
                  <a:cubicBezTo>
                    <a:pt x="1206" y="605"/>
                    <a:pt x="1153" y="290"/>
                    <a:pt x="961" y="63"/>
                  </a:cubicBezTo>
                  <a:cubicBezTo>
                    <a:pt x="916" y="25"/>
                    <a:pt x="867" y="1"/>
                    <a:pt x="8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9"/>
            <p:cNvSpPr/>
            <p:nvPr/>
          </p:nvSpPr>
          <p:spPr>
            <a:xfrm>
              <a:off x="3948050" y="4208350"/>
              <a:ext cx="27525" cy="39775"/>
            </a:xfrm>
            <a:custGeom>
              <a:rect b="b" l="l" r="r" t="t"/>
              <a:pathLst>
                <a:path extrusionOk="0" h="1591" w="1101">
                  <a:moveTo>
                    <a:pt x="436" y="0"/>
                  </a:moveTo>
                  <a:cubicBezTo>
                    <a:pt x="380" y="0"/>
                    <a:pt x="330" y="24"/>
                    <a:pt x="298" y="63"/>
                  </a:cubicBezTo>
                  <a:cubicBezTo>
                    <a:pt x="97" y="307"/>
                    <a:pt x="1" y="630"/>
                    <a:pt x="53" y="927"/>
                  </a:cubicBezTo>
                  <a:cubicBezTo>
                    <a:pt x="114" y="1241"/>
                    <a:pt x="315" y="1495"/>
                    <a:pt x="594" y="1582"/>
                  </a:cubicBezTo>
                  <a:cubicBezTo>
                    <a:pt x="621" y="1591"/>
                    <a:pt x="638" y="1591"/>
                    <a:pt x="656" y="1591"/>
                  </a:cubicBezTo>
                  <a:cubicBezTo>
                    <a:pt x="708" y="1591"/>
                    <a:pt x="760" y="1573"/>
                    <a:pt x="795" y="1530"/>
                  </a:cubicBezTo>
                  <a:cubicBezTo>
                    <a:pt x="996" y="1285"/>
                    <a:pt x="1101" y="962"/>
                    <a:pt x="1040" y="665"/>
                  </a:cubicBezTo>
                  <a:cubicBezTo>
                    <a:pt x="987" y="342"/>
                    <a:pt x="778" y="106"/>
                    <a:pt x="498" y="10"/>
                  </a:cubicBezTo>
                  <a:cubicBezTo>
                    <a:pt x="477" y="3"/>
                    <a:pt x="456" y="0"/>
                    <a:pt x="4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9"/>
            <p:cNvSpPr/>
            <p:nvPr/>
          </p:nvSpPr>
          <p:spPr>
            <a:xfrm>
              <a:off x="3943700" y="4251775"/>
              <a:ext cx="32100" cy="33675"/>
            </a:xfrm>
            <a:custGeom>
              <a:rect b="b" l="l" r="r" t="t"/>
              <a:pathLst>
                <a:path extrusionOk="0" h="1347" w="1284">
                  <a:moveTo>
                    <a:pt x="368" y="0"/>
                  </a:moveTo>
                  <a:cubicBezTo>
                    <a:pt x="313" y="0"/>
                    <a:pt x="257" y="7"/>
                    <a:pt x="201" y="20"/>
                  </a:cubicBezTo>
                  <a:cubicBezTo>
                    <a:pt x="122" y="28"/>
                    <a:pt x="70" y="98"/>
                    <a:pt x="61" y="159"/>
                  </a:cubicBezTo>
                  <a:cubicBezTo>
                    <a:pt x="0" y="474"/>
                    <a:pt x="87" y="805"/>
                    <a:pt x="279" y="1033"/>
                  </a:cubicBezTo>
                  <a:cubicBezTo>
                    <a:pt x="445" y="1225"/>
                    <a:pt x="672" y="1347"/>
                    <a:pt x="908" y="1347"/>
                  </a:cubicBezTo>
                  <a:cubicBezTo>
                    <a:pt x="969" y="1347"/>
                    <a:pt x="1022" y="1338"/>
                    <a:pt x="1074" y="1329"/>
                  </a:cubicBezTo>
                  <a:cubicBezTo>
                    <a:pt x="1153" y="1321"/>
                    <a:pt x="1205" y="1251"/>
                    <a:pt x="1214" y="1190"/>
                  </a:cubicBezTo>
                  <a:cubicBezTo>
                    <a:pt x="1284" y="867"/>
                    <a:pt x="1196" y="544"/>
                    <a:pt x="995" y="317"/>
                  </a:cubicBezTo>
                  <a:cubicBezTo>
                    <a:pt x="832" y="118"/>
                    <a:pt x="606" y="0"/>
                    <a:pt x="3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9"/>
            <p:cNvSpPr/>
            <p:nvPr/>
          </p:nvSpPr>
          <p:spPr>
            <a:xfrm>
              <a:off x="3960500" y="4289850"/>
              <a:ext cx="38650" cy="27700"/>
            </a:xfrm>
            <a:custGeom>
              <a:rect b="b" l="l" r="r" t="t"/>
              <a:pathLst>
                <a:path extrusionOk="0" h="1108" w="1546">
                  <a:moveTo>
                    <a:pt x="605" y="1"/>
                  </a:moveTo>
                  <a:cubicBezTo>
                    <a:pt x="412" y="1"/>
                    <a:pt x="227" y="68"/>
                    <a:pt x="79" y="199"/>
                  </a:cubicBezTo>
                  <a:cubicBezTo>
                    <a:pt x="18" y="252"/>
                    <a:pt x="0" y="330"/>
                    <a:pt x="18" y="391"/>
                  </a:cubicBezTo>
                  <a:cubicBezTo>
                    <a:pt x="131" y="697"/>
                    <a:pt x="358" y="942"/>
                    <a:pt x="647" y="1046"/>
                  </a:cubicBezTo>
                  <a:cubicBezTo>
                    <a:pt x="743" y="1081"/>
                    <a:pt x="856" y="1107"/>
                    <a:pt x="952" y="1107"/>
                  </a:cubicBezTo>
                  <a:cubicBezTo>
                    <a:pt x="1144" y="1107"/>
                    <a:pt x="1328" y="1038"/>
                    <a:pt x="1476" y="907"/>
                  </a:cubicBezTo>
                  <a:cubicBezTo>
                    <a:pt x="1528" y="854"/>
                    <a:pt x="1546" y="776"/>
                    <a:pt x="1528" y="714"/>
                  </a:cubicBezTo>
                  <a:cubicBezTo>
                    <a:pt x="1432" y="409"/>
                    <a:pt x="1205" y="164"/>
                    <a:pt x="917" y="60"/>
                  </a:cubicBezTo>
                  <a:cubicBezTo>
                    <a:pt x="814" y="20"/>
                    <a:pt x="708" y="1"/>
                    <a:pt x="6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8" name="Google Shape;1848;p59"/>
          <p:cNvGrpSpPr/>
          <p:nvPr/>
        </p:nvGrpSpPr>
        <p:grpSpPr>
          <a:xfrm>
            <a:off x="6263081" y="3714602"/>
            <a:ext cx="315069" cy="214921"/>
            <a:chOff x="5245237" y="4021827"/>
            <a:chExt cx="315069" cy="214921"/>
          </a:xfrm>
        </p:grpSpPr>
        <p:sp>
          <p:nvSpPr>
            <p:cNvPr id="1849" name="Google Shape;1849;p59"/>
            <p:cNvSpPr/>
            <p:nvPr/>
          </p:nvSpPr>
          <p:spPr>
            <a:xfrm>
              <a:off x="5368541" y="4195331"/>
              <a:ext cx="68463" cy="41417"/>
            </a:xfrm>
            <a:custGeom>
              <a:rect b="b" l="l" r="r" t="t"/>
              <a:pathLst>
                <a:path extrusionOk="0" h="830" w="1372">
                  <a:moveTo>
                    <a:pt x="140" y="0"/>
                  </a:moveTo>
                  <a:cubicBezTo>
                    <a:pt x="97" y="0"/>
                    <a:pt x="44" y="9"/>
                    <a:pt x="1" y="9"/>
                  </a:cubicBezTo>
                  <a:lnTo>
                    <a:pt x="1" y="646"/>
                  </a:lnTo>
                  <a:cubicBezTo>
                    <a:pt x="1" y="708"/>
                    <a:pt x="36" y="760"/>
                    <a:pt x="88" y="795"/>
                  </a:cubicBezTo>
                  <a:cubicBezTo>
                    <a:pt x="119" y="815"/>
                    <a:pt x="155" y="824"/>
                    <a:pt x="191" y="824"/>
                  </a:cubicBezTo>
                  <a:cubicBezTo>
                    <a:pt x="216" y="824"/>
                    <a:pt x="241" y="820"/>
                    <a:pt x="263" y="812"/>
                  </a:cubicBezTo>
                  <a:lnTo>
                    <a:pt x="690" y="603"/>
                  </a:lnTo>
                  <a:lnTo>
                    <a:pt x="1110" y="812"/>
                  </a:lnTo>
                  <a:cubicBezTo>
                    <a:pt x="1136" y="821"/>
                    <a:pt x="1171" y="830"/>
                    <a:pt x="1188" y="830"/>
                  </a:cubicBezTo>
                  <a:cubicBezTo>
                    <a:pt x="1223" y="830"/>
                    <a:pt x="1258" y="821"/>
                    <a:pt x="1284" y="795"/>
                  </a:cubicBezTo>
                  <a:cubicBezTo>
                    <a:pt x="1345" y="769"/>
                    <a:pt x="1371" y="699"/>
                    <a:pt x="1371" y="646"/>
                  </a:cubicBezTo>
                  <a:lnTo>
                    <a:pt x="1371" y="9"/>
                  </a:lnTo>
                  <a:cubicBezTo>
                    <a:pt x="1319" y="9"/>
                    <a:pt x="1267" y="0"/>
                    <a:pt x="12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9"/>
            <p:cNvSpPr/>
            <p:nvPr/>
          </p:nvSpPr>
          <p:spPr>
            <a:xfrm>
              <a:off x="5270936" y="4143484"/>
              <a:ext cx="94161" cy="45359"/>
            </a:xfrm>
            <a:custGeom>
              <a:rect b="b" l="l" r="r" t="t"/>
              <a:pathLst>
                <a:path extrusionOk="0" h="909" w="1887">
                  <a:moveTo>
                    <a:pt x="1450" y="0"/>
                  </a:moveTo>
                  <a:cubicBezTo>
                    <a:pt x="1005" y="26"/>
                    <a:pt x="525" y="70"/>
                    <a:pt x="1" y="122"/>
                  </a:cubicBezTo>
                  <a:lnTo>
                    <a:pt x="1" y="725"/>
                  </a:lnTo>
                  <a:cubicBezTo>
                    <a:pt x="1" y="760"/>
                    <a:pt x="10" y="777"/>
                    <a:pt x="27" y="812"/>
                  </a:cubicBezTo>
                  <a:cubicBezTo>
                    <a:pt x="53" y="873"/>
                    <a:pt x="123" y="908"/>
                    <a:pt x="184" y="908"/>
                  </a:cubicBezTo>
                  <a:lnTo>
                    <a:pt x="219" y="908"/>
                  </a:lnTo>
                  <a:cubicBezTo>
                    <a:pt x="228" y="908"/>
                    <a:pt x="1101" y="769"/>
                    <a:pt x="1887" y="699"/>
                  </a:cubicBezTo>
                  <a:cubicBezTo>
                    <a:pt x="1799" y="681"/>
                    <a:pt x="1712" y="620"/>
                    <a:pt x="1651" y="559"/>
                  </a:cubicBezTo>
                  <a:cubicBezTo>
                    <a:pt x="1538" y="437"/>
                    <a:pt x="1476" y="288"/>
                    <a:pt x="1485" y="131"/>
                  </a:cubicBezTo>
                  <a:lnTo>
                    <a:pt x="1485" y="35"/>
                  </a:lnTo>
                  <a:lnTo>
                    <a:pt x="14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9"/>
            <p:cNvSpPr/>
            <p:nvPr/>
          </p:nvSpPr>
          <p:spPr>
            <a:xfrm>
              <a:off x="5440448" y="4143035"/>
              <a:ext cx="94161" cy="45459"/>
            </a:xfrm>
            <a:custGeom>
              <a:rect b="b" l="l" r="r" t="t"/>
              <a:pathLst>
                <a:path extrusionOk="0" h="911" w="1887">
                  <a:moveTo>
                    <a:pt x="437" y="0"/>
                  </a:moveTo>
                  <a:lnTo>
                    <a:pt x="402" y="44"/>
                  </a:lnTo>
                  <a:lnTo>
                    <a:pt x="402" y="140"/>
                  </a:lnTo>
                  <a:cubicBezTo>
                    <a:pt x="411" y="297"/>
                    <a:pt x="350" y="446"/>
                    <a:pt x="236" y="559"/>
                  </a:cubicBezTo>
                  <a:cubicBezTo>
                    <a:pt x="175" y="620"/>
                    <a:pt x="88" y="682"/>
                    <a:pt x="0" y="699"/>
                  </a:cubicBezTo>
                  <a:cubicBezTo>
                    <a:pt x="786" y="778"/>
                    <a:pt x="1659" y="909"/>
                    <a:pt x="1668" y="909"/>
                  </a:cubicBezTo>
                  <a:cubicBezTo>
                    <a:pt x="1677" y="910"/>
                    <a:pt x="1686" y="911"/>
                    <a:pt x="1695" y="911"/>
                  </a:cubicBezTo>
                  <a:cubicBezTo>
                    <a:pt x="1738" y="911"/>
                    <a:pt x="1780" y="894"/>
                    <a:pt x="1817" y="865"/>
                  </a:cubicBezTo>
                  <a:cubicBezTo>
                    <a:pt x="1860" y="830"/>
                    <a:pt x="1886" y="778"/>
                    <a:pt x="1886" y="725"/>
                  </a:cubicBezTo>
                  <a:lnTo>
                    <a:pt x="1886" y="123"/>
                  </a:lnTo>
                  <a:cubicBezTo>
                    <a:pt x="1362" y="70"/>
                    <a:pt x="882" y="27"/>
                    <a:pt x="4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9"/>
            <p:cNvSpPr/>
            <p:nvPr/>
          </p:nvSpPr>
          <p:spPr>
            <a:xfrm>
              <a:off x="5351974" y="4069831"/>
              <a:ext cx="102445" cy="102894"/>
            </a:xfrm>
            <a:custGeom>
              <a:rect b="b" l="l" r="r" t="t"/>
              <a:pathLst>
                <a:path extrusionOk="0" h="2062" w="2053">
                  <a:moveTo>
                    <a:pt x="1031" y="1"/>
                  </a:moveTo>
                  <a:cubicBezTo>
                    <a:pt x="979" y="1"/>
                    <a:pt x="935" y="27"/>
                    <a:pt x="900" y="62"/>
                  </a:cubicBezTo>
                  <a:lnTo>
                    <a:pt x="708" y="254"/>
                  </a:lnTo>
                  <a:lnTo>
                    <a:pt x="437" y="245"/>
                  </a:lnTo>
                  <a:cubicBezTo>
                    <a:pt x="385" y="245"/>
                    <a:pt x="341" y="271"/>
                    <a:pt x="298" y="297"/>
                  </a:cubicBezTo>
                  <a:cubicBezTo>
                    <a:pt x="263" y="332"/>
                    <a:pt x="245" y="385"/>
                    <a:pt x="245" y="437"/>
                  </a:cubicBezTo>
                  <a:lnTo>
                    <a:pt x="254" y="717"/>
                  </a:lnTo>
                  <a:lnTo>
                    <a:pt x="62" y="900"/>
                  </a:lnTo>
                  <a:cubicBezTo>
                    <a:pt x="27" y="935"/>
                    <a:pt x="1" y="987"/>
                    <a:pt x="1" y="1031"/>
                  </a:cubicBezTo>
                  <a:cubicBezTo>
                    <a:pt x="1" y="1083"/>
                    <a:pt x="27" y="1127"/>
                    <a:pt x="62" y="1162"/>
                  </a:cubicBezTo>
                  <a:lnTo>
                    <a:pt x="254" y="1345"/>
                  </a:lnTo>
                  <a:lnTo>
                    <a:pt x="245" y="1625"/>
                  </a:lnTo>
                  <a:cubicBezTo>
                    <a:pt x="245" y="1677"/>
                    <a:pt x="263" y="1721"/>
                    <a:pt x="298" y="1764"/>
                  </a:cubicBezTo>
                  <a:cubicBezTo>
                    <a:pt x="333" y="1799"/>
                    <a:pt x="385" y="1817"/>
                    <a:pt x="437" y="1817"/>
                  </a:cubicBezTo>
                  <a:lnTo>
                    <a:pt x="708" y="1808"/>
                  </a:lnTo>
                  <a:lnTo>
                    <a:pt x="900" y="2000"/>
                  </a:lnTo>
                  <a:cubicBezTo>
                    <a:pt x="926" y="2035"/>
                    <a:pt x="988" y="2061"/>
                    <a:pt x="1031" y="2061"/>
                  </a:cubicBezTo>
                  <a:cubicBezTo>
                    <a:pt x="1084" y="2061"/>
                    <a:pt x="1127" y="2035"/>
                    <a:pt x="1162" y="2000"/>
                  </a:cubicBezTo>
                  <a:lnTo>
                    <a:pt x="1346" y="1808"/>
                  </a:lnTo>
                  <a:lnTo>
                    <a:pt x="1616" y="1817"/>
                  </a:lnTo>
                  <a:cubicBezTo>
                    <a:pt x="1677" y="1817"/>
                    <a:pt x="1721" y="1799"/>
                    <a:pt x="1765" y="1764"/>
                  </a:cubicBezTo>
                  <a:cubicBezTo>
                    <a:pt x="1791" y="1729"/>
                    <a:pt x="1817" y="1677"/>
                    <a:pt x="1817" y="1625"/>
                  </a:cubicBezTo>
                  <a:lnTo>
                    <a:pt x="1808" y="1345"/>
                  </a:lnTo>
                  <a:lnTo>
                    <a:pt x="2000" y="1162"/>
                  </a:lnTo>
                  <a:cubicBezTo>
                    <a:pt x="2035" y="1127"/>
                    <a:pt x="2053" y="1075"/>
                    <a:pt x="2053" y="1031"/>
                  </a:cubicBezTo>
                  <a:cubicBezTo>
                    <a:pt x="2053" y="979"/>
                    <a:pt x="2035" y="935"/>
                    <a:pt x="2000" y="900"/>
                  </a:cubicBezTo>
                  <a:lnTo>
                    <a:pt x="1808" y="717"/>
                  </a:lnTo>
                  <a:lnTo>
                    <a:pt x="1817" y="437"/>
                  </a:lnTo>
                  <a:cubicBezTo>
                    <a:pt x="1817" y="385"/>
                    <a:pt x="1791" y="341"/>
                    <a:pt x="1765" y="297"/>
                  </a:cubicBezTo>
                  <a:cubicBezTo>
                    <a:pt x="1730" y="271"/>
                    <a:pt x="1677" y="245"/>
                    <a:pt x="1616" y="245"/>
                  </a:cubicBezTo>
                  <a:lnTo>
                    <a:pt x="1346" y="254"/>
                  </a:lnTo>
                  <a:lnTo>
                    <a:pt x="1162" y="62"/>
                  </a:lnTo>
                  <a:cubicBezTo>
                    <a:pt x="1127" y="27"/>
                    <a:pt x="1075" y="1"/>
                    <a:pt x="10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9"/>
            <p:cNvSpPr/>
            <p:nvPr/>
          </p:nvSpPr>
          <p:spPr>
            <a:xfrm>
              <a:off x="5245237" y="4021827"/>
              <a:ext cx="315069" cy="111726"/>
            </a:xfrm>
            <a:custGeom>
              <a:rect b="b" l="l" r="r" t="t"/>
              <a:pathLst>
                <a:path extrusionOk="0" h="2239" w="6314">
                  <a:moveTo>
                    <a:pt x="190" y="0"/>
                  </a:moveTo>
                  <a:cubicBezTo>
                    <a:pt x="144" y="0"/>
                    <a:pt x="101" y="24"/>
                    <a:pt x="70" y="54"/>
                  </a:cubicBezTo>
                  <a:cubicBezTo>
                    <a:pt x="27" y="81"/>
                    <a:pt x="1" y="142"/>
                    <a:pt x="1" y="194"/>
                  </a:cubicBezTo>
                  <a:lnTo>
                    <a:pt x="1" y="2037"/>
                  </a:lnTo>
                  <a:cubicBezTo>
                    <a:pt x="1" y="2063"/>
                    <a:pt x="1" y="2089"/>
                    <a:pt x="18" y="2115"/>
                  </a:cubicBezTo>
                  <a:cubicBezTo>
                    <a:pt x="44" y="2194"/>
                    <a:pt x="114" y="2237"/>
                    <a:pt x="193" y="2237"/>
                  </a:cubicBezTo>
                  <a:lnTo>
                    <a:pt x="210" y="2237"/>
                  </a:lnTo>
                  <a:cubicBezTo>
                    <a:pt x="769" y="2168"/>
                    <a:pt x="1284" y="2124"/>
                    <a:pt x="1764" y="2089"/>
                  </a:cubicBezTo>
                  <a:cubicBezTo>
                    <a:pt x="1764" y="2063"/>
                    <a:pt x="1747" y="2037"/>
                    <a:pt x="1747" y="2002"/>
                  </a:cubicBezTo>
                  <a:cubicBezTo>
                    <a:pt x="1747" y="1853"/>
                    <a:pt x="1817" y="1696"/>
                    <a:pt x="1922" y="1600"/>
                  </a:cubicBezTo>
                  <a:lnTo>
                    <a:pt x="2000" y="1539"/>
                  </a:lnTo>
                  <a:lnTo>
                    <a:pt x="2000" y="1434"/>
                  </a:lnTo>
                  <a:cubicBezTo>
                    <a:pt x="1991" y="1286"/>
                    <a:pt x="2053" y="1128"/>
                    <a:pt x="2166" y="1024"/>
                  </a:cubicBezTo>
                  <a:cubicBezTo>
                    <a:pt x="2271" y="910"/>
                    <a:pt x="2402" y="858"/>
                    <a:pt x="2559" y="858"/>
                  </a:cubicBezTo>
                  <a:lnTo>
                    <a:pt x="2681" y="858"/>
                  </a:lnTo>
                  <a:lnTo>
                    <a:pt x="2742" y="779"/>
                  </a:lnTo>
                  <a:cubicBezTo>
                    <a:pt x="2856" y="674"/>
                    <a:pt x="2996" y="605"/>
                    <a:pt x="3144" y="605"/>
                  </a:cubicBezTo>
                  <a:cubicBezTo>
                    <a:pt x="3301" y="605"/>
                    <a:pt x="3450" y="674"/>
                    <a:pt x="3554" y="779"/>
                  </a:cubicBezTo>
                  <a:lnTo>
                    <a:pt x="3615" y="858"/>
                  </a:lnTo>
                  <a:lnTo>
                    <a:pt x="3738" y="858"/>
                  </a:lnTo>
                  <a:cubicBezTo>
                    <a:pt x="3886" y="858"/>
                    <a:pt x="4017" y="910"/>
                    <a:pt x="4131" y="1024"/>
                  </a:cubicBezTo>
                  <a:cubicBezTo>
                    <a:pt x="4235" y="1128"/>
                    <a:pt x="4297" y="1286"/>
                    <a:pt x="4297" y="1434"/>
                  </a:cubicBezTo>
                  <a:lnTo>
                    <a:pt x="4297" y="1539"/>
                  </a:lnTo>
                  <a:lnTo>
                    <a:pt x="4366" y="1600"/>
                  </a:lnTo>
                  <a:cubicBezTo>
                    <a:pt x="4480" y="1713"/>
                    <a:pt x="4541" y="1853"/>
                    <a:pt x="4541" y="2002"/>
                  </a:cubicBezTo>
                  <a:cubicBezTo>
                    <a:pt x="4541" y="2037"/>
                    <a:pt x="4541" y="2063"/>
                    <a:pt x="4532" y="2089"/>
                  </a:cubicBezTo>
                  <a:cubicBezTo>
                    <a:pt x="5013" y="2124"/>
                    <a:pt x="5528" y="2168"/>
                    <a:pt x="6087" y="2237"/>
                  </a:cubicBezTo>
                  <a:cubicBezTo>
                    <a:pt x="6092" y="2238"/>
                    <a:pt x="6098" y="2238"/>
                    <a:pt x="6104" y="2238"/>
                  </a:cubicBezTo>
                  <a:cubicBezTo>
                    <a:pt x="6169" y="2238"/>
                    <a:pt x="6239" y="2196"/>
                    <a:pt x="6279" y="2124"/>
                  </a:cubicBezTo>
                  <a:cubicBezTo>
                    <a:pt x="6287" y="2106"/>
                    <a:pt x="6287" y="2071"/>
                    <a:pt x="6287" y="2045"/>
                  </a:cubicBezTo>
                  <a:lnTo>
                    <a:pt x="6287" y="203"/>
                  </a:lnTo>
                  <a:cubicBezTo>
                    <a:pt x="6314" y="142"/>
                    <a:pt x="6287" y="81"/>
                    <a:pt x="6261" y="54"/>
                  </a:cubicBezTo>
                  <a:cubicBezTo>
                    <a:pt x="6223" y="24"/>
                    <a:pt x="6185" y="0"/>
                    <a:pt x="6136" y="0"/>
                  </a:cubicBezTo>
                  <a:cubicBezTo>
                    <a:pt x="6128" y="0"/>
                    <a:pt x="6121" y="1"/>
                    <a:pt x="6113" y="2"/>
                  </a:cubicBezTo>
                  <a:cubicBezTo>
                    <a:pt x="4978" y="142"/>
                    <a:pt x="4043" y="194"/>
                    <a:pt x="3161" y="194"/>
                  </a:cubicBezTo>
                  <a:cubicBezTo>
                    <a:pt x="2271" y="194"/>
                    <a:pt x="1345" y="124"/>
                    <a:pt x="210" y="2"/>
                  </a:cubicBezTo>
                  <a:cubicBezTo>
                    <a:pt x="203" y="1"/>
                    <a:pt x="196" y="0"/>
                    <a:pt x="1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59"/>
          <p:cNvGrpSpPr/>
          <p:nvPr/>
        </p:nvGrpSpPr>
        <p:grpSpPr>
          <a:xfrm>
            <a:off x="6993404" y="3714253"/>
            <a:ext cx="250548" cy="314622"/>
            <a:chOff x="5825630" y="4021478"/>
            <a:chExt cx="250548" cy="314622"/>
          </a:xfrm>
        </p:grpSpPr>
        <p:sp>
          <p:nvSpPr>
            <p:cNvPr id="1855" name="Google Shape;1855;p59"/>
            <p:cNvSpPr/>
            <p:nvPr/>
          </p:nvSpPr>
          <p:spPr>
            <a:xfrm>
              <a:off x="5826029" y="4021478"/>
              <a:ext cx="37076" cy="251446"/>
            </a:xfrm>
            <a:custGeom>
              <a:rect b="b" l="l" r="r" t="t"/>
              <a:pathLst>
                <a:path extrusionOk="0" h="5039" w="743">
                  <a:moveTo>
                    <a:pt x="560" y="0"/>
                  </a:moveTo>
                  <a:cubicBezTo>
                    <a:pt x="254" y="0"/>
                    <a:pt x="1" y="254"/>
                    <a:pt x="1" y="559"/>
                  </a:cubicBezTo>
                  <a:lnTo>
                    <a:pt x="1" y="5039"/>
                  </a:lnTo>
                  <a:cubicBezTo>
                    <a:pt x="158" y="4916"/>
                    <a:pt x="367" y="4846"/>
                    <a:pt x="577" y="4846"/>
                  </a:cubicBezTo>
                  <a:lnTo>
                    <a:pt x="743" y="4846"/>
                  </a:lnTo>
                  <a:lnTo>
                    <a:pt x="743" y="4838"/>
                  </a:lnTo>
                  <a:lnTo>
                    <a:pt x="7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9"/>
            <p:cNvSpPr/>
            <p:nvPr/>
          </p:nvSpPr>
          <p:spPr>
            <a:xfrm>
              <a:off x="5959812" y="4133105"/>
              <a:ext cx="36627" cy="21158"/>
            </a:xfrm>
            <a:custGeom>
              <a:rect b="b" l="l" r="r" t="t"/>
              <a:pathLst>
                <a:path extrusionOk="0" h="424" w="734">
                  <a:moveTo>
                    <a:pt x="634" y="1"/>
                  </a:moveTo>
                  <a:cubicBezTo>
                    <a:pt x="621" y="1"/>
                    <a:pt x="608" y="3"/>
                    <a:pt x="594" y="7"/>
                  </a:cubicBezTo>
                  <a:lnTo>
                    <a:pt x="280" y="69"/>
                  </a:lnTo>
                  <a:cubicBezTo>
                    <a:pt x="192" y="95"/>
                    <a:pt x="0" y="147"/>
                    <a:pt x="0" y="313"/>
                  </a:cubicBezTo>
                  <a:cubicBezTo>
                    <a:pt x="0" y="372"/>
                    <a:pt x="49" y="424"/>
                    <a:pt x="112" y="424"/>
                  </a:cubicBezTo>
                  <a:cubicBezTo>
                    <a:pt x="124" y="424"/>
                    <a:pt x="136" y="422"/>
                    <a:pt x="149" y="418"/>
                  </a:cubicBezTo>
                  <a:lnTo>
                    <a:pt x="463" y="357"/>
                  </a:lnTo>
                  <a:cubicBezTo>
                    <a:pt x="550" y="330"/>
                    <a:pt x="734" y="269"/>
                    <a:pt x="734" y="112"/>
                  </a:cubicBezTo>
                  <a:cubicBezTo>
                    <a:pt x="734" y="48"/>
                    <a:pt x="692" y="1"/>
                    <a:pt x="6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9"/>
            <p:cNvSpPr/>
            <p:nvPr/>
          </p:nvSpPr>
          <p:spPr>
            <a:xfrm>
              <a:off x="5881368" y="4021478"/>
              <a:ext cx="193961" cy="243163"/>
            </a:xfrm>
            <a:custGeom>
              <a:rect b="b" l="l" r="r" t="t"/>
              <a:pathLst>
                <a:path extrusionOk="0" h="4873" w="3887">
                  <a:moveTo>
                    <a:pt x="2358" y="777"/>
                  </a:moveTo>
                  <a:cubicBezTo>
                    <a:pt x="2472" y="777"/>
                    <a:pt x="2542" y="865"/>
                    <a:pt x="2542" y="978"/>
                  </a:cubicBezTo>
                  <a:cubicBezTo>
                    <a:pt x="2542" y="1074"/>
                    <a:pt x="2463" y="1153"/>
                    <a:pt x="2358" y="1153"/>
                  </a:cubicBezTo>
                  <a:lnTo>
                    <a:pt x="1782" y="1153"/>
                  </a:lnTo>
                  <a:cubicBezTo>
                    <a:pt x="1730" y="1153"/>
                    <a:pt x="1660" y="1170"/>
                    <a:pt x="1633" y="1214"/>
                  </a:cubicBezTo>
                  <a:cubicBezTo>
                    <a:pt x="1590" y="1258"/>
                    <a:pt x="1564" y="1310"/>
                    <a:pt x="1564" y="1380"/>
                  </a:cubicBezTo>
                  <a:cubicBezTo>
                    <a:pt x="1564" y="1397"/>
                    <a:pt x="1564" y="1546"/>
                    <a:pt x="1642" y="1563"/>
                  </a:cubicBezTo>
                  <a:lnTo>
                    <a:pt x="2323" y="1808"/>
                  </a:lnTo>
                  <a:cubicBezTo>
                    <a:pt x="2533" y="1878"/>
                    <a:pt x="2664" y="2087"/>
                    <a:pt x="2664" y="2349"/>
                  </a:cubicBezTo>
                  <a:cubicBezTo>
                    <a:pt x="2681" y="2611"/>
                    <a:pt x="2489" y="2829"/>
                    <a:pt x="2210" y="2925"/>
                  </a:cubicBezTo>
                  <a:lnTo>
                    <a:pt x="2349" y="2969"/>
                  </a:lnTo>
                  <a:cubicBezTo>
                    <a:pt x="2559" y="3048"/>
                    <a:pt x="2681" y="3249"/>
                    <a:pt x="2681" y="3510"/>
                  </a:cubicBezTo>
                  <a:cubicBezTo>
                    <a:pt x="2681" y="3668"/>
                    <a:pt x="2611" y="3825"/>
                    <a:pt x="2507" y="3930"/>
                  </a:cubicBezTo>
                  <a:cubicBezTo>
                    <a:pt x="2393" y="4043"/>
                    <a:pt x="2245" y="4104"/>
                    <a:pt x="2088" y="4104"/>
                  </a:cubicBezTo>
                  <a:lnTo>
                    <a:pt x="1503" y="4104"/>
                  </a:lnTo>
                  <a:cubicBezTo>
                    <a:pt x="1389" y="4104"/>
                    <a:pt x="1310" y="4017"/>
                    <a:pt x="1310" y="3912"/>
                  </a:cubicBezTo>
                  <a:cubicBezTo>
                    <a:pt x="1310" y="3816"/>
                    <a:pt x="1398" y="3737"/>
                    <a:pt x="1503" y="3737"/>
                  </a:cubicBezTo>
                  <a:lnTo>
                    <a:pt x="2079" y="3737"/>
                  </a:lnTo>
                  <a:cubicBezTo>
                    <a:pt x="2131" y="3737"/>
                    <a:pt x="2201" y="3711"/>
                    <a:pt x="2227" y="3668"/>
                  </a:cubicBezTo>
                  <a:cubicBezTo>
                    <a:pt x="2271" y="3624"/>
                    <a:pt x="2297" y="3572"/>
                    <a:pt x="2297" y="3510"/>
                  </a:cubicBezTo>
                  <a:cubicBezTo>
                    <a:pt x="2297" y="3484"/>
                    <a:pt x="2297" y="3345"/>
                    <a:pt x="2218" y="3318"/>
                  </a:cubicBezTo>
                  <a:lnTo>
                    <a:pt x="1529" y="3083"/>
                  </a:lnTo>
                  <a:cubicBezTo>
                    <a:pt x="1328" y="3004"/>
                    <a:pt x="1197" y="2794"/>
                    <a:pt x="1197" y="2533"/>
                  </a:cubicBezTo>
                  <a:cubicBezTo>
                    <a:pt x="1197" y="2271"/>
                    <a:pt x="1372" y="2052"/>
                    <a:pt x="1660" y="1956"/>
                  </a:cubicBezTo>
                  <a:lnTo>
                    <a:pt x="1520" y="1913"/>
                  </a:lnTo>
                  <a:cubicBezTo>
                    <a:pt x="1310" y="1834"/>
                    <a:pt x="1197" y="1642"/>
                    <a:pt x="1197" y="1380"/>
                  </a:cubicBezTo>
                  <a:cubicBezTo>
                    <a:pt x="1197" y="1214"/>
                    <a:pt x="1258" y="1066"/>
                    <a:pt x="1372" y="952"/>
                  </a:cubicBezTo>
                  <a:cubicBezTo>
                    <a:pt x="1476" y="847"/>
                    <a:pt x="1633" y="777"/>
                    <a:pt x="1782" y="777"/>
                  </a:cubicBezTo>
                  <a:close/>
                  <a:moveTo>
                    <a:pt x="1" y="0"/>
                  </a:moveTo>
                  <a:lnTo>
                    <a:pt x="1" y="4838"/>
                  </a:lnTo>
                  <a:lnTo>
                    <a:pt x="3703" y="4838"/>
                  </a:lnTo>
                  <a:cubicBezTo>
                    <a:pt x="3773" y="4838"/>
                    <a:pt x="3834" y="4846"/>
                    <a:pt x="3886" y="4873"/>
                  </a:cubicBezTo>
                  <a:lnTo>
                    <a:pt x="3886" y="184"/>
                  </a:lnTo>
                  <a:cubicBezTo>
                    <a:pt x="3886" y="88"/>
                    <a:pt x="3799" y="0"/>
                    <a:pt x="37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9"/>
            <p:cNvSpPr/>
            <p:nvPr/>
          </p:nvSpPr>
          <p:spPr>
            <a:xfrm>
              <a:off x="5825630" y="4281609"/>
              <a:ext cx="250548" cy="54491"/>
            </a:xfrm>
            <a:custGeom>
              <a:rect b="b" l="l" r="r" t="t"/>
              <a:pathLst>
                <a:path extrusionOk="0" h="1092" w="5021">
                  <a:moveTo>
                    <a:pt x="585" y="0"/>
                  </a:moveTo>
                  <a:cubicBezTo>
                    <a:pt x="437" y="0"/>
                    <a:pt x="279" y="53"/>
                    <a:pt x="175" y="149"/>
                  </a:cubicBezTo>
                  <a:cubicBezTo>
                    <a:pt x="61" y="262"/>
                    <a:pt x="0" y="393"/>
                    <a:pt x="0" y="542"/>
                  </a:cubicBezTo>
                  <a:cubicBezTo>
                    <a:pt x="0" y="699"/>
                    <a:pt x="61" y="838"/>
                    <a:pt x="175" y="934"/>
                  </a:cubicBezTo>
                  <a:cubicBezTo>
                    <a:pt x="279" y="1030"/>
                    <a:pt x="437" y="1092"/>
                    <a:pt x="585" y="1092"/>
                  </a:cubicBezTo>
                  <a:lnTo>
                    <a:pt x="4820" y="1092"/>
                  </a:lnTo>
                  <a:cubicBezTo>
                    <a:pt x="4898" y="1092"/>
                    <a:pt x="4960" y="1048"/>
                    <a:pt x="4986" y="978"/>
                  </a:cubicBezTo>
                  <a:cubicBezTo>
                    <a:pt x="5021" y="917"/>
                    <a:pt x="5003" y="838"/>
                    <a:pt x="4951" y="786"/>
                  </a:cubicBezTo>
                  <a:cubicBezTo>
                    <a:pt x="4864" y="681"/>
                    <a:pt x="4811" y="594"/>
                    <a:pt x="4811" y="533"/>
                  </a:cubicBezTo>
                  <a:cubicBezTo>
                    <a:pt x="4811" y="463"/>
                    <a:pt x="4855" y="393"/>
                    <a:pt x="4951" y="280"/>
                  </a:cubicBezTo>
                  <a:cubicBezTo>
                    <a:pt x="5003" y="245"/>
                    <a:pt x="5021" y="175"/>
                    <a:pt x="4986" y="105"/>
                  </a:cubicBezTo>
                  <a:cubicBezTo>
                    <a:pt x="4951" y="44"/>
                    <a:pt x="4890" y="0"/>
                    <a:pt x="48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9" name="Google Shape;1859;p59"/>
          <p:cNvGrpSpPr/>
          <p:nvPr/>
        </p:nvGrpSpPr>
        <p:grpSpPr>
          <a:xfrm>
            <a:off x="7659207" y="3711209"/>
            <a:ext cx="317267" cy="315919"/>
            <a:chOff x="6240402" y="4018434"/>
            <a:chExt cx="317267" cy="315919"/>
          </a:xfrm>
        </p:grpSpPr>
        <p:sp>
          <p:nvSpPr>
            <p:cNvPr id="1860" name="Google Shape;1860;p59"/>
            <p:cNvSpPr/>
            <p:nvPr/>
          </p:nvSpPr>
          <p:spPr>
            <a:xfrm>
              <a:off x="6240402" y="4260251"/>
              <a:ext cx="169959" cy="73652"/>
            </a:xfrm>
            <a:custGeom>
              <a:rect b="b" l="l" r="r" t="t"/>
              <a:pathLst>
                <a:path extrusionOk="0" h="1476" w="3406">
                  <a:moveTo>
                    <a:pt x="210" y="0"/>
                  </a:moveTo>
                  <a:cubicBezTo>
                    <a:pt x="166" y="0"/>
                    <a:pt x="123" y="9"/>
                    <a:pt x="79" y="44"/>
                  </a:cubicBezTo>
                  <a:cubicBezTo>
                    <a:pt x="9" y="105"/>
                    <a:pt x="0" y="192"/>
                    <a:pt x="44" y="271"/>
                  </a:cubicBezTo>
                  <a:cubicBezTo>
                    <a:pt x="254" y="629"/>
                    <a:pt x="254" y="839"/>
                    <a:pt x="44" y="1197"/>
                  </a:cubicBezTo>
                  <a:cubicBezTo>
                    <a:pt x="0" y="1275"/>
                    <a:pt x="9" y="1371"/>
                    <a:pt x="79" y="1432"/>
                  </a:cubicBezTo>
                  <a:cubicBezTo>
                    <a:pt x="114" y="1458"/>
                    <a:pt x="158" y="1476"/>
                    <a:pt x="210" y="1476"/>
                  </a:cubicBezTo>
                  <a:lnTo>
                    <a:pt x="2664" y="1476"/>
                  </a:lnTo>
                  <a:cubicBezTo>
                    <a:pt x="3083" y="1476"/>
                    <a:pt x="3406" y="1144"/>
                    <a:pt x="3406" y="734"/>
                  </a:cubicBezTo>
                  <a:cubicBezTo>
                    <a:pt x="3406" y="315"/>
                    <a:pt x="3083" y="0"/>
                    <a:pt x="266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9"/>
            <p:cNvSpPr/>
            <p:nvPr/>
          </p:nvSpPr>
          <p:spPr>
            <a:xfrm>
              <a:off x="6414705" y="4260251"/>
              <a:ext cx="81936" cy="74101"/>
            </a:xfrm>
            <a:custGeom>
              <a:rect b="b" l="l" r="r" t="t"/>
              <a:pathLst>
                <a:path extrusionOk="0" h="1485" w="1642">
                  <a:moveTo>
                    <a:pt x="0" y="0"/>
                  </a:moveTo>
                  <a:cubicBezTo>
                    <a:pt x="183" y="192"/>
                    <a:pt x="288" y="454"/>
                    <a:pt x="288" y="742"/>
                  </a:cubicBezTo>
                  <a:cubicBezTo>
                    <a:pt x="288" y="1013"/>
                    <a:pt x="183" y="1275"/>
                    <a:pt x="0" y="1485"/>
                  </a:cubicBezTo>
                  <a:lnTo>
                    <a:pt x="1642" y="1485"/>
                  </a:lnTo>
                  <a:lnTo>
                    <a:pt x="164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9"/>
            <p:cNvSpPr/>
            <p:nvPr/>
          </p:nvSpPr>
          <p:spPr>
            <a:xfrm>
              <a:off x="6514905" y="4260251"/>
              <a:ext cx="42764" cy="74101"/>
            </a:xfrm>
            <a:custGeom>
              <a:rect b="b" l="l" r="r" t="t"/>
              <a:pathLst>
                <a:path extrusionOk="0" h="1485" w="857">
                  <a:moveTo>
                    <a:pt x="0" y="0"/>
                  </a:moveTo>
                  <a:lnTo>
                    <a:pt x="0" y="1485"/>
                  </a:lnTo>
                  <a:lnTo>
                    <a:pt x="79" y="1485"/>
                  </a:lnTo>
                  <a:cubicBezTo>
                    <a:pt x="472" y="1485"/>
                    <a:pt x="812" y="1179"/>
                    <a:pt x="830" y="777"/>
                  </a:cubicBezTo>
                  <a:cubicBezTo>
                    <a:pt x="856" y="350"/>
                    <a:pt x="516" y="0"/>
                    <a:pt x="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9"/>
            <p:cNvSpPr/>
            <p:nvPr/>
          </p:nvSpPr>
          <p:spPr>
            <a:xfrm>
              <a:off x="6242149" y="4157407"/>
              <a:ext cx="92415" cy="55838"/>
            </a:xfrm>
            <a:custGeom>
              <a:rect b="b" l="l" r="r" t="t"/>
              <a:pathLst>
                <a:path extrusionOk="0" h="1119" w="1852">
                  <a:moveTo>
                    <a:pt x="192" y="1"/>
                  </a:moveTo>
                  <a:cubicBezTo>
                    <a:pt x="105" y="1"/>
                    <a:pt x="35" y="62"/>
                    <a:pt x="9" y="149"/>
                  </a:cubicBezTo>
                  <a:cubicBezTo>
                    <a:pt x="0" y="193"/>
                    <a:pt x="0" y="236"/>
                    <a:pt x="0" y="289"/>
                  </a:cubicBezTo>
                  <a:cubicBezTo>
                    <a:pt x="0" y="752"/>
                    <a:pt x="367" y="1118"/>
                    <a:pt x="830" y="1118"/>
                  </a:cubicBezTo>
                  <a:lnTo>
                    <a:pt x="1022" y="1118"/>
                  </a:lnTo>
                  <a:cubicBezTo>
                    <a:pt x="1485" y="1118"/>
                    <a:pt x="1851" y="752"/>
                    <a:pt x="1851" y="289"/>
                  </a:cubicBezTo>
                  <a:cubicBezTo>
                    <a:pt x="1851" y="245"/>
                    <a:pt x="1851" y="193"/>
                    <a:pt x="1843" y="149"/>
                  </a:cubicBezTo>
                  <a:cubicBezTo>
                    <a:pt x="1834" y="62"/>
                    <a:pt x="1755" y="1"/>
                    <a:pt x="16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9"/>
            <p:cNvSpPr/>
            <p:nvPr/>
          </p:nvSpPr>
          <p:spPr>
            <a:xfrm>
              <a:off x="6464356" y="4157407"/>
              <a:ext cx="92415" cy="55838"/>
            </a:xfrm>
            <a:custGeom>
              <a:rect b="b" l="l" r="r" t="t"/>
              <a:pathLst>
                <a:path extrusionOk="0" h="1119" w="1852">
                  <a:moveTo>
                    <a:pt x="193" y="1"/>
                  </a:moveTo>
                  <a:cubicBezTo>
                    <a:pt x="105" y="1"/>
                    <a:pt x="27" y="62"/>
                    <a:pt x="9" y="149"/>
                  </a:cubicBezTo>
                  <a:cubicBezTo>
                    <a:pt x="0" y="193"/>
                    <a:pt x="0" y="236"/>
                    <a:pt x="0" y="289"/>
                  </a:cubicBezTo>
                  <a:cubicBezTo>
                    <a:pt x="0" y="752"/>
                    <a:pt x="367" y="1118"/>
                    <a:pt x="830" y="1118"/>
                  </a:cubicBezTo>
                  <a:lnTo>
                    <a:pt x="1022" y="1118"/>
                  </a:lnTo>
                  <a:cubicBezTo>
                    <a:pt x="1485" y="1118"/>
                    <a:pt x="1852" y="752"/>
                    <a:pt x="1852" y="289"/>
                  </a:cubicBezTo>
                  <a:cubicBezTo>
                    <a:pt x="1852" y="245"/>
                    <a:pt x="1852" y="193"/>
                    <a:pt x="1843" y="149"/>
                  </a:cubicBezTo>
                  <a:cubicBezTo>
                    <a:pt x="1834" y="62"/>
                    <a:pt x="1756" y="1"/>
                    <a:pt x="16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9"/>
            <p:cNvSpPr/>
            <p:nvPr/>
          </p:nvSpPr>
          <p:spPr>
            <a:xfrm>
              <a:off x="6361511" y="4214044"/>
              <a:ext cx="76297" cy="27495"/>
            </a:xfrm>
            <a:custGeom>
              <a:rect b="b" l="l" r="r" t="t"/>
              <a:pathLst>
                <a:path extrusionOk="0" h="551" w="1529">
                  <a:moveTo>
                    <a:pt x="760" y="1"/>
                  </a:moveTo>
                  <a:cubicBezTo>
                    <a:pt x="402" y="1"/>
                    <a:pt x="106" y="228"/>
                    <a:pt x="1" y="551"/>
                  </a:cubicBezTo>
                  <a:lnTo>
                    <a:pt x="1529" y="551"/>
                  </a:lnTo>
                  <a:cubicBezTo>
                    <a:pt x="1424" y="228"/>
                    <a:pt x="1118" y="1"/>
                    <a:pt x="7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9"/>
            <p:cNvSpPr/>
            <p:nvPr/>
          </p:nvSpPr>
          <p:spPr>
            <a:xfrm>
              <a:off x="6253476" y="4044582"/>
              <a:ext cx="103742" cy="94161"/>
            </a:xfrm>
            <a:custGeom>
              <a:rect b="b" l="l" r="r" t="t"/>
              <a:pathLst>
                <a:path extrusionOk="0" h="1887" w="2079">
                  <a:moveTo>
                    <a:pt x="1991" y="0"/>
                  </a:moveTo>
                  <a:cubicBezTo>
                    <a:pt x="1860" y="87"/>
                    <a:pt x="1782" y="184"/>
                    <a:pt x="1694" y="271"/>
                  </a:cubicBezTo>
                  <a:cubicBezTo>
                    <a:pt x="1511" y="480"/>
                    <a:pt x="1354" y="655"/>
                    <a:pt x="690" y="655"/>
                  </a:cubicBezTo>
                  <a:cubicBezTo>
                    <a:pt x="612" y="655"/>
                    <a:pt x="551" y="699"/>
                    <a:pt x="524" y="760"/>
                  </a:cubicBezTo>
                  <a:lnTo>
                    <a:pt x="0" y="1886"/>
                  </a:lnTo>
                  <a:lnTo>
                    <a:pt x="402" y="1886"/>
                  </a:lnTo>
                  <a:lnTo>
                    <a:pt x="699" y="1284"/>
                  </a:lnTo>
                  <a:lnTo>
                    <a:pt x="970" y="1886"/>
                  </a:lnTo>
                  <a:lnTo>
                    <a:pt x="1380" y="1886"/>
                  </a:lnTo>
                  <a:lnTo>
                    <a:pt x="987" y="1013"/>
                  </a:lnTo>
                  <a:cubicBezTo>
                    <a:pt x="1598" y="961"/>
                    <a:pt x="1799" y="734"/>
                    <a:pt x="1974" y="524"/>
                  </a:cubicBezTo>
                  <a:cubicBezTo>
                    <a:pt x="2009" y="489"/>
                    <a:pt x="2044" y="445"/>
                    <a:pt x="2079" y="411"/>
                  </a:cubicBezTo>
                  <a:cubicBezTo>
                    <a:pt x="2017" y="297"/>
                    <a:pt x="1991" y="175"/>
                    <a:pt x="1991" y="35"/>
                  </a:cubicBezTo>
                  <a:lnTo>
                    <a:pt x="19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9"/>
            <p:cNvSpPr/>
            <p:nvPr/>
          </p:nvSpPr>
          <p:spPr>
            <a:xfrm>
              <a:off x="6441252" y="4044133"/>
              <a:ext cx="103742" cy="94610"/>
            </a:xfrm>
            <a:custGeom>
              <a:rect b="b" l="l" r="r" t="t"/>
              <a:pathLst>
                <a:path extrusionOk="0" h="1896" w="2079">
                  <a:moveTo>
                    <a:pt x="79" y="0"/>
                  </a:moveTo>
                  <a:lnTo>
                    <a:pt x="79" y="44"/>
                  </a:lnTo>
                  <a:cubicBezTo>
                    <a:pt x="79" y="175"/>
                    <a:pt x="44" y="289"/>
                    <a:pt x="1" y="411"/>
                  </a:cubicBezTo>
                  <a:cubicBezTo>
                    <a:pt x="62" y="454"/>
                    <a:pt x="88" y="489"/>
                    <a:pt x="123" y="533"/>
                  </a:cubicBezTo>
                  <a:cubicBezTo>
                    <a:pt x="306" y="743"/>
                    <a:pt x="516" y="970"/>
                    <a:pt x="1118" y="1022"/>
                  </a:cubicBezTo>
                  <a:lnTo>
                    <a:pt x="717" y="1895"/>
                  </a:lnTo>
                  <a:lnTo>
                    <a:pt x="1118" y="1895"/>
                  </a:lnTo>
                  <a:lnTo>
                    <a:pt x="1398" y="1293"/>
                  </a:lnTo>
                  <a:lnTo>
                    <a:pt x="1677" y="1895"/>
                  </a:lnTo>
                  <a:lnTo>
                    <a:pt x="2079" y="1895"/>
                  </a:lnTo>
                  <a:lnTo>
                    <a:pt x="1572" y="769"/>
                  </a:lnTo>
                  <a:cubicBezTo>
                    <a:pt x="1546" y="708"/>
                    <a:pt x="1476" y="664"/>
                    <a:pt x="1398" y="664"/>
                  </a:cubicBezTo>
                  <a:cubicBezTo>
                    <a:pt x="734" y="664"/>
                    <a:pt x="586" y="489"/>
                    <a:pt x="394" y="280"/>
                  </a:cubicBezTo>
                  <a:cubicBezTo>
                    <a:pt x="306" y="184"/>
                    <a:pt x="219" y="88"/>
                    <a:pt x="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9"/>
            <p:cNvSpPr/>
            <p:nvPr/>
          </p:nvSpPr>
          <p:spPr>
            <a:xfrm>
              <a:off x="6371541" y="4018434"/>
              <a:ext cx="55838" cy="55389"/>
            </a:xfrm>
            <a:custGeom>
              <a:rect b="b" l="l" r="r" t="t"/>
              <a:pathLst>
                <a:path extrusionOk="0" h="1110" w="1119">
                  <a:moveTo>
                    <a:pt x="559" y="0"/>
                  </a:moveTo>
                  <a:cubicBezTo>
                    <a:pt x="254" y="0"/>
                    <a:pt x="1" y="253"/>
                    <a:pt x="1" y="559"/>
                  </a:cubicBezTo>
                  <a:cubicBezTo>
                    <a:pt x="1" y="865"/>
                    <a:pt x="254" y="1109"/>
                    <a:pt x="559" y="1109"/>
                  </a:cubicBezTo>
                  <a:cubicBezTo>
                    <a:pt x="865" y="1109"/>
                    <a:pt x="1118" y="865"/>
                    <a:pt x="1118" y="559"/>
                  </a:cubicBezTo>
                  <a:cubicBezTo>
                    <a:pt x="1118" y="253"/>
                    <a:pt x="865" y="0"/>
                    <a:pt x="5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9"/>
            <p:cNvSpPr/>
            <p:nvPr/>
          </p:nvSpPr>
          <p:spPr>
            <a:xfrm>
              <a:off x="6390703" y="4091189"/>
              <a:ext cx="18812" cy="104590"/>
            </a:xfrm>
            <a:custGeom>
              <a:rect b="b" l="l" r="r" t="t"/>
              <a:pathLst>
                <a:path extrusionOk="0" h="2096" w="377">
                  <a:moveTo>
                    <a:pt x="1" y="0"/>
                  </a:moveTo>
                  <a:lnTo>
                    <a:pt x="1" y="2096"/>
                  </a:lnTo>
                  <a:cubicBezTo>
                    <a:pt x="71" y="2087"/>
                    <a:pt x="123" y="2087"/>
                    <a:pt x="184" y="2087"/>
                  </a:cubicBezTo>
                  <a:cubicBezTo>
                    <a:pt x="254" y="2087"/>
                    <a:pt x="306" y="2087"/>
                    <a:pt x="376" y="2096"/>
                  </a:cubicBezTo>
                  <a:lnTo>
                    <a:pt x="376" y="0"/>
                  </a:lnTo>
                  <a:cubicBezTo>
                    <a:pt x="315" y="18"/>
                    <a:pt x="254" y="27"/>
                    <a:pt x="184" y="27"/>
                  </a:cubicBezTo>
                  <a:cubicBezTo>
                    <a:pt x="123" y="27"/>
                    <a:pt x="53" y="27"/>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60"/>
          <p:cNvSpPr txBox="1"/>
          <p:nvPr>
            <p:ph idx="1" type="subTitle"/>
          </p:nvPr>
        </p:nvSpPr>
        <p:spPr>
          <a:xfrm>
            <a:off x="1540984" y="1712160"/>
            <a:ext cx="3842400" cy="942300"/>
          </a:xfrm>
          <a:prstGeom prst="rect">
            <a:avLst/>
          </a:prstGeom>
        </p:spPr>
        <p:txBody>
          <a:bodyPr anchorCtr="0" anchor="t" bIns="0" lIns="0" spcFirstLastPara="1" rIns="0" wrap="square" tIns="0">
            <a:noAutofit/>
          </a:bodyPr>
          <a:lstStyle/>
          <a:p>
            <a:pPr indent="-317500" lvl="0" marL="457200" marR="0" rtl="0" algn="l">
              <a:lnSpc>
                <a:spcPct val="100000"/>
              </a:lnSpc>
              <a:spcBef>
                <a:spcPts val="0"/>
              </a:spcBef>
              <a:spcAft>
                <a:spcPts val="0"/>
              </a:spcAft>
              <a:buSzPts val="1400"/>
              <a:buChar char="●"/>
            </a:pPr>
            <a:r>
              <a:rPr lang="en">
                <a:solidFill>
                  <a:schemeClr val="hlink"/>
                </a:solidFill>
                <a:uFill>
                  <a:noFill/>
                </a:uFill>
                <a:hlinkClick r:id="rId3"/>
              </a:rPr>
              <a:t>Lawyer with weighing scales</a:t>
            </a:r>
            <a:endParaRPr>
              <a:solidFill>
                <a:schemeClr val="dk1"/>
              </a:solidFill>
            </a:endParaRPr>
          </a:p>
          <a:p>
            <a:pPr indent="-317500" lvl="0" marL="457200" marR="0" rtl="0" algn="l">
              <a:lnSpc>
                <a:spcPct val="100000"/>
              </a:lnSpc>
              <a:spcBef>
                <a:spcPts val="0"/>
              </a:spcBef>
              <a:spcAft>
                <a:spcPts val="0"/>
              </a:spcAft>
              <a:buSzPts val="1400"/>
              <a:buChar char="●"/>
            </a:pPr>
            <a:r>
              <a:rPr lang="en">
                <a:solidFill>
                  <a:schemeClr val="hlink"/>
                </a:solidFill>
                <a:uFill>
                  <a:noFill/>
                </a:uFill>
                <a:hlinkClick r:id="rId4"/>
              </a:rPr>
              <a:t>Businessman looking on a tablet</a:t>
            </a:r>
            <a:endParaRPr>
              <a:solidFill>
                <a:schemeClr val="dk1"/>
              </a:solidFill>
            </a:endParaRPr>
          </a:p>
          <a:p>
            <a:pPr indent="-317500" lvl="0" marL="457200" marR="0" rtl="0" algn="l">
              <a:lnSpc>
                <a:spcPct val="100000"/>
              </a:lnSpc>
              <a:spcBef>
                <a:spcPts val="0"/>
              </a:spcBef>
              <a:spcAft>
                <a:spcPts val="0"/>
              </a:spcAft>
              <a:buSzPts val="1400"/>
              <a:buChar char="●"/>
            </a:pPr>
            <a:r>
              <a:rPr lang="en">
                <a:solidFill>
                  <a:schemeClr val="hlink"/>
                </a:solidFill>
                <a:uFill>
                  <a:noFill/>
                </a:uFill>
                <a:hlinkClick r:id="rId5"/>
              </a:rPr>
              <a:t>Lawyer working close up</a:t>
            </a:r>
            <a:endParaRPr>
              <a:solidFill>
                <a:schemeClr val="dk1"/>
              </a:solidFill>
            </a:endParaRPr>
          </a:p>
          <a:p>
            <a:pPr indent="-317500" lvl="0" marL="457200" marR="50800" rtl="0" algn="l">
              <a:lnSpc>
                <a:spcPct val="166000"/>
              </a:lnSpc>
              <a:spcBef>
                <a:spcPts val="0"/>
              </a:spcBef>
              <a:spcAft>
                <a:spcPts val="0"/>
              </a:spcAft>
              <a:buSzPts val="1400"/>
              <a:buChar char="●"/>
            </a:pPr>
            <a:r>
              <a:rPr lang="en">
                <a:solidFill>
                  <a:schemeClr val="hlink"/>
                </a:solidFill>
                <a:uFill>
                  <a:noFill/>
                </a:uFill>
                <a:hlinkClick r:id="rId6"/>
              </a:rPr>
              <a:t>Lawyer doing her job</a:t>
            </a:r>
            <a:endParaRPr sz="1200">
              <a:solidFill>
                <a:srgbClr val="374957"/>
              </a:solidFill>
              <a:latin typeface="Proxima Nova"/>
              <a:ea typeface="Proxima Nova"/>
              <a:cs typeface="Proxima Nova"/>
              <a:sym typeface="Proxima Nova"/>
            </a:endParaRPr>
          </a:p>
          <a:p>
            <a:pPr indent="0" lvl="0" marL="0" rtl="0" algn="l">
              <a:spcBef>
                <a:spcPts val="0"/>
              </a:spcBef>
              <a:spcAft>
                <a:spcPts val="0"/>
              </a:spcAft>
              <a:buNone/>
            </a:pPr>
            <a:r>
              <a:t/>
            </a:r>
            <a:endParaRPr/>
          </a:p>
        </p:txBody>
      </p:sp>
      <p:sp>
        <p:nvSpPr>
          <p:cNvPr id="1875" name="Google Shape;1875;p60"/>
          <p:cNvSpPr txBox="1"/>
          <p:nvPr>
            <p:ph idx="3" type="subTitle"/>
          </p:nvPr>
        </p:nvSpPr>
        <p:spPr>
          <a:xfrm>
            <a:off x="1540984" y="3085178"/>
            <a:ext cx="3846000" cy="4914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solidFill>
                  <a:schemeClr val="hlink"/>
                </a:solidFill>
                <a:uFill>
                  <a:noFill/>
                </a:uFill>
                <a:hlinkClick r:id="rId7"/>
              </a:rPr>
              <a:t>Flat illustration of lawyers day in spanish</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8"/>
              </a:rPr>
              <a:t>Flat lawyers day background</a:t>
            </a:r>
            <a:endParaRPr/>
          </a:p>
        </p:txBody>
      </p:sp>
      <p:sp>
        <p:nvSpPr>
          <p:cNvPr id="1876" name="Google Shape;1876;p60"/>
          <p:cNvSpPr txBox="1"/>
          <p:nvPr>
            <p:ph idx="4" type="subTitle"/>
          </p:nvPr>
        </p:nvSpPr>
        <p:spPr>
          <a:xfrm>
            <a:off x="1540122" y="2660908"/>
            <a:ext cx="3840300" cy="3408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Vectors</a:t>
            </a:r>
            <a:endParaRPr/>
          </a:p>
        </p:txBody>
      </p:sp>
      <p:sp>
        <p:nvSpPr>
          <p:cNvPr id="1877" name="Google Shape;1877;p60"/>
          <p:cNvSpPr txBox="1"/>
          <p:nvPr>
            <p:ph idx="2" type="subTitle"/>
          </p:nvPr>
        </p:nvSpPr>
        <p:spPr>
          <a:xfrm>
            <a:off x="1540122" y="1281075"/>
            <a:ext cx="3840300" cy="3408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Photos</a:t>
            </a:r>
            <a:endParaRPr/>
          </a:p>
        </p:txBody>
      </p:sp>
      <p:sp>
        <p:nvSpPr>
          <p:cNvPr id="1878" name="Google Shape;1878;p60"/>
          <p:cNvSpPr txBox="1"/>
          <p:nvPr>
            <p:ph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ALTERNATIVE RESOURCES</a:t>
            </a:r>
            <a:endParaRPr/>
          </a:p>
        </p:txBody>
      </p:sp>
      <p:sp>
        <p:nvSpPr>
          <p:cNvPr id="1879" name="Google Shape;1879;p60"/>
          <p:cNvSpPr/>
          <p:nvPr/>
        </p:nvSpPr>
        <p:spPr>
          <a:xfrm>
            <a:off x="6141025" y="3388450"/>
            <a:ext cx="1268050" cy="1220125"/>
          </a:xfrm>
          <a:custGeom>
            <a:rect b="b" l="l" r="r" t="t"/>
            <a:pathLst>
              <a:path extrusionOk="0" h="48805" w="50722">
                <a:moveTo>
                  <a:pt x="25361" y="4311"/>
                </a:moveTo>
                <a:cubicBezTo>
                  <a:pt x="26432" y="4311"/>
                  <a:pt x="27290" y="5227"/>
                  <a:pt x="27290" y="6347"/>
                </a:cubicBezTo>
                <a:cubicBezTo>
                  <a:pt x="27290" y="7466"/>
                  <a:pt x="26432" y="8382"/>
                  <a:pt x="25361" y="8382"/>
                </a:cubicBezTo>
                <a:cubicBezTo>
                  <a:pt x="24289" y="8382"/>
                  <a:pt x="23420" y="7478"/>
                  <a:pt x="23420" y="6347"/>
                </a:cubicBezTo>
                <a:cubicBezTo>
                  <a:pt x="23420" y="5227"/>
                  <a:pt x="24289" y="4311"/>
                  <a:pt x="25361" y="4311"/>
                </a:cubicBezTo>
                <a:close/>
                <a:moveTo>
                  <a:pt x="10454" y="14383"/>
                </a:moveTo>
                <a:lnTo>
                  <a:pt x="10454" y="15645"/>
                </a:lnTo>
                <a:lnTo>
                  <a:pt x="11442" y="15645"/>
                </a:lnTo>
                <a:lnTo>
                  <a:pt x="11442" y="45875"/>
                </a:lnTo>
                <a:lnTo>
                  <a:pt x="10454" y="45875"/>
                </a:lnTo>
                <a:lnTo>
                  <a:pt x="10454" y="46959"/>
                </a:lnTo>
                <a:lnTo>
                  <a:pt x="5989" y="46959"/>
                </a:lnTo>
                <a:lnTo>
                  <a:pt x="5989" y="45875"/>
                </a:lnTo>
                <a:lnTo>
                  <a:pt x="5013" y="45875"/>
                </a:lnTo>
                <a:lnTo>
                  <a:pt x="5013" y="15645"/>
                </a:lnTo>
                <a:lnTo>
                  <a:pt x="5989" y="15645"/>
                </a:lnTo>
                <a:lnTo>
                  <a:pt x="5989" y="14383"/>
                </a:lnTo>
                <a:close/>
                <a:moveTo>
                  <a:pt x="19027" y="14383"/>
                </a:moveTo>
                <a:lnTo>
                  <a:pt x="19027" y="15645"/>
                </a:lnTo>
                <a:lnTo>
                  <a:pt x="20015" y="15645"/>
                </a:lnTo>
                <a:lnTo>
                  <a:pt x="20015" y="45875"/>
                </a:lnTo>
                <a:lnTo>
                  <a:pt x="19027" y="45875"/>
                </a:lnTo>
                <a:lnTo>
                  <a:pt x="19027" y="46959"/>
                </a:lnTo>
                <a:lnTo>
                  <a:pt x="14562" y="46959"/>
                </a:lnTo>
                <a:lnTo>
                  <a:pt x="14562" y="45875"/>
                </a:lnTo>
                <a:lnTo>
                  <a:pt x="13586" y="45875"/>
                </a:lnTo>
                <a:lnTo>
                  <a:pt x="13586" y="15645"/>
                </a:lnTo>
                <a:lnTo>
                  <a:pt x="14562" y="15645"/>
                </a:lnTo>
                <a:lnTo>
                  <a:pt x="14562" y="14383"/>
                </a:lnTo>
                <a:close/>
                <a:moveTo>
                  <a:pt x="27587" y="14383"/>
                </a:moveTo>
                <a:lnTo>
                  <a:pt x="27587" y="15645"/>
                </a:lnTo>
                <a:lnTo>
                  <a:pt x="28575" y="15645"/>
                </a:lnTo>
                <a:lnTo>
                  <a:pt x="28575" y="45875"/>
                </a:lnTo>
                <a:lnTo>
                  <a:pt x="27587" y="45875"/>
                </a:lnTo>
                <a:lnTo>
                  <a:pt x="27587" y="46959"/>
                </a:lnTo>
                <a:lnTo>
                  <a:pt x="23122" y="46959"/>
                </a:lnTo>
                <a:lnTo>
                  <a:pt x="23122" y="45875"/>
                </a:lnTo>
                <a:lnTo>
                  <a:pt x="22134" y="45875"/>
                </a:lnTo>
                <a:lnTo>
                  <a:pt x="22134" y="15645"/>
                </a:lnTo>
                <a:lnTo>
                  <a:pt x="23122" y="15645"/>
                </a:lnTo>
                <a:lnTo>
                  <a:pt x="23122" y="14383"/>
                </a:lnTo>
                <a:close/>
                <a:moveTo>
                  <a:pt x="36148" y="14383"/>
                </a:moveTo>
                <a:lnTo>
                  <a:pt x="36148" y="15645"/>
                </a:lnTo>
                <a:lnTo>
                  <a:pt x="37124" y="15645"/>
                </a:lnTo>
                <a:lnTo>
                  <a:pt x="37124" y="45875"/>
                </a:lnTo>
                <a:lnTo>
                  <a:pt x="36148" y="45875"/>
                </a:lnTo>
                <a:lnTo>
                  <a:pt x="36148" y="46959"/>
                </a:lnTo>
                <a:lnTo>
                  <a:pt x="31683" y="46959"/>
                </a:lnTo>
                <a:lnTo>
                  <a:pt x="31683" y="45875"/>
                </a:lnTo>
                <a:lnTo>
                  <a:pt x="30719" y="45875"/>
                </a:lnTo>
                <a:lnTo>
                  <a:pt x="30719" y="15645"/>
                </a:lnTo>
                <a:lnTo>
                  <a:pt x="31683" y="15645"/>
                </a:lnTo>
                <a:lnTo>
                  <a:pt x="31683" y="14383"/>
                </a:lnTo>
                <a:close/>
                <a:moveTo>
                  <a:pt x="44720" y="14383"/>
                </a:moveTo>
                <a:lnTo>
                  <a:pt x="44720" y="15645"/>
                </a:lnTo>
                <a:lnTo>
                  <a:pt x="45697" y="15645"/>
                </a:lnTo>
                <a:lnTo>
                  <a:pt x="45697" y="45875"/>
                </a:lnTo>
                <a:lnTo>
                  <a:pt x="44720" y="45875"/>
                </a:lnTo>
                <a:lnTo>
                  <a:pt x="44720" y="46959"/>
                </a:lnTo>
                <a:lnTo>
                  <a:pt x="40244" y="46959"/>
                </a:lnTo>
                <a:lnTo>
                  <a:pt x="40244" y="45875"/>
                </a:lnTo>
                <a:lnTo>
                  <a:pt x="39267" y="45875"/>
                </a:lnTo>
                <a:lnTo>
                  <a:pt x="39267" y="15645"/>
                </a:lnTo>
                <a:lnTo>
                  <a:pt x="40244" y="15645"/>
                </a:lnTo>
                <a:lnTo>
                  <a:pt x="40244" y="14383"/>
                </a:lnTo>
                <a:close/>
                <a:moveTo>
                  <a:pt x="25361" y="0"/>
                </a:moveTo>
                <a:lnTo>
                  <a:pt x="0" y="14383"/>
                </a:lnTo>
                <a:lnTo>
                  <a:pt x="1882" y="14383"/>
                </a:lnTo>
                <a:lnTo>
                  <a:pt x="1882" y="15645"/>
                </a:lnTo>
                <a:lnTo>
                  <a:pt x="2870" y="15645"/>
                </a:lnTo>
                <a:lnTo>
                  <a:pt x="2870" y="45875"/>
                </a:lnTo>
                <a:lnTo>
                  <a:pt x="1882" y="45875"/>
                </a:lnTo>
                <a:lnTo>
                  <a:pt x="1882" y="46959"/>
                </a:lnTo>
                <a:lnTo>
                  <a:pt x="310" y="46959"/>
                </a:lnTo>
                <a:lnTo>
                  <a:pt x="310" y="48804"/>
                </a:lnTo>
                <a:lnTo>
                  <a:pt x="50388" y="48804"/>
                </a:lnTo>
                <a:lnTo>
                  <a:pt x="50388" y="46959"/>
                </a:lnTo>
                <a:lnTo>
                  <a:pt x="48816" y="46959"/>
                </a:lnTo>
                <a:lnTo>
                  <a:pt x="48816" y="45875"/>
                </a:lnTo>
                <a:lnTo>
                  <a:pt x="47840" y="45875"/>
                </a:lnTo>
                <a:lnTo>
                  <a:pt x="47840" y="15645"/>
                </a:lnTo>
                <a:lnTo>
                  <a:pt x="48828" y="15645"/>
                </a:lnTo>
                <a:lnTo>
                  <a:pt x="48828" y="14383"/>
                </a:lnTo>
                <a:lnTo>
                  <a:pt x="50721" y="14383"/>
                </a:lnTo>
                <a:lnTo>
                  <a:pt x="253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0" name="Google Shape;1880;p60"/>
          <p:cNvGrpSpPr/>
          <p:nvPr/>
        </p:nvGrpSpPr>
        <p:grpSpPr>
          <a:xfrm>
            <a:off x="7012950" y="1201750"/>
            <a:ext cx="463475" cy="746850"/>
            <a:chOff x="6231050" y="1513375"/>
            <a:chExt cx="463475" cy="746850"/>
          </a:xfrm>
        </p:grpSpPr>
        <p:sp>
          <p:nvSpPr>
            <p:cNvPr id="1881" name="Google Shape;1881;p60"/>
            <p:cNvSpPr/>
            <p:nvPr/>
          </p:nvSpPr>
          <p:spPr>
            <a:xfrm>
              <a:off x="6231050" y="1513375"/>
              <a:ext cx="463475" cy="746850"/>
            </a:xfrm>
            <a:custGeom>
              <a:rect b="b" l="l" r="r" t="t"/>
              <a:pathLst>
                <a:path extrusionOk="0" h="29874" w="18539">
                  <a:moveTo>
                    <a:pt x="0" y="1"/>
                  </a:moveTo>
                  <a:lnTo>
                    <a:pt x="0" y="29873"/>
                  </a:lnTo>
                  <a:lnTo>
                    <a:pt x="18538" y="29873"/>
                  </a:lnTo>
                  <a:lnTo>
                    <a:pt x="18538" y="3596"/>
                  </a:lnTo>
                  <a:lnTo>
                    <a:pt x="149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0"/>
            <p:cNvSpPr/>
            <p:nvPr/>
          </p:nvSpPr>
          <p:spPr>
            <a:xfrm>
              <a:off x="6603700" y="1513375"/>
              <a:ext cx="90825" cy="89925"/>
            </a:xfrm>
            <a:custGeom>
              <a:rect b="b" l="l" r="r" t="t"/>
              <a:pathLst>
                <a:path extrusionOk="0" h="3597" w="3633">
                  <a:moveTo>
                    <a:pt x="1" y="1"/>
                  </a:moveTo>
                  <a:lnTo>
                    <a:pt x="1" y="3596"/>
                  </a:lnTo>
                  <a:lnTo>
                    <a:pt x="3632" y="359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0"/>
            <p:cNvSpPr/>
            <p:nvPr/>
          </p:nvSpPr>
          <p:spPr>
            <a:xfrm>
              <a:off x="6273900" y="1560700"/>
              <a:ext cx="59275" cy="59550"/>
            </a:xfrm>
            <a:custGeom>
              <a:rect b="b" l="l" r="r" t="t"/>
              <a:pathLst>
                <a:path extrusionOk="0" h="2382" w="2371">
                  <a:moveTo>
                    <a:pt x="1656" y="1"/>
                  </a:moveTo>
                  <a:lnTo>
                    <a:pt x="1" y="1656"/>
                  </a:lnTo>
                  <a:lnTo>
                    <a:pt x="632" y="1751"/>
                  </a:lnTo>
                  <a:lnTo>
                    <a:pt x="715" y="2382"/>
                  </a:lnTo>
                  <a:lnTo>
                    <a:pt x="2370" y="715"/>
                  </a:lnTo>
                  <a:lnTo>
                    <a:pt x="16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0"/>
            <p:cNvSpPr/>
            <p:nvPr/>
          </p:nvSpPr>
          <p:spPr>
            <a:xfrm>
              <a:off x="6314100" y="1560700"/>
              <a:ext cx="59550" cy="58975"/>
            </a:xfrm>
            <a:custGeom>
              <a:rect b="b" l="l" r="r" t="t"/>
              <a:pathLst>
                <a:path extrusionOk="0" h="2359" w="2382">
                  <a:moveTo>
                    <a:pt x="726" y="1"/>
                  </a:moveTo>
                  <a:lnTo>
                    <a:pt x="0" y="715"/>
                  </a:lnTo>
                  <a:lnTo>
                    <a:pt x="1667" y="2358"/>
                  </a:lnTo>
                  <a:lnTo>
                    <a:pt x="1762" y="1739"/>
                  </a:lnTo>
                  <a:lnTo>
                    <a:pt x="2381" y="1644"/>
                  </a:lnTo>
                  <a:lnTo>
                    <a:pt x="7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0"/>
            <p:cNvSpPr/>
            <p:nvPr/>
          </p:nvSpPr>
          <p:spPr>
            <a:xfrm>
              <a:off x="6287300" y="1536225"/>
              <a:ext cx="71450" cy="69525"/>
            </a:xfrm>
            <a:custGeom>
              <a:rect b="b" l="l" r="r" t="t"/>
              <a:pathLst>
                <a:path extrusionOk="0" h="2781" w="2858">
                  <a:moveTo>
                    <a:pt x="1719" y="1"/>
                  </a:moveTo>
                  <a:cubicBezTo>
                    <a:pt x="1637" y="1"/>
                    <a:pt x="1528" y="122"/>
                    <a:pt x="1429" y="122"/>
                  </a:cubicBezTo>
                  <a:cubicBezTo>
                    <a:pt x="1327" y="122"/>
                    <a:pt x="1213" y="3"/>
                    <a:pt x="1131" y="3"/>
                  </a:cubicBezTo>
                  <a:cubicBezTo>
                    <a:pt x="1127" y="3"/>
                    <a:pt x="1123" y="3"/>
                    <a:pt x="1120" y="3"/>
                  </a:cubicBezTo>
                  <a:cubicBezTo>
                    <a:pt x="1024" y="39"/>
                    <a:pt x="977" y="218"/>
                    <a:pt x="893" y="265"/>
                  </a:cubicBezTo>
                  <a:cubicBezTo>
                    <a:pt x="875" y="273"/>
                    <a:pt x="851" y="276"/>
                    <a:pt x="825" y="276"/>
                  </a:cubicBezTo>
                  <a:cubicBezTo>
                    <a:pt x="770" y="276"/>
                    <a:pt x="703" y="264"/>
                    <a:pt x="646" y="264"/>
                  </a:cubicBezTo>
                  <a:cubicBezTo>
                    <a:pt x="606" y="264"/>
                    <a:pt x="571" y="270"/>
                    <a:pt x="548" y="289"/>
                  </a:cubicBezTo>
                  <a:cubicBezTo>
                    <a:pt x="465" y="361"/>
                    <a:pt x="501" y="539"/>
                    <a:pt x="441" y="622"/>
                  </a:cubicBezTo>
                  <a:cubicBezTo>
                    <a:pt x="370" y="694"/>
                    <a:pt x="191" y="694"/>
                    <a:pt x="143" y="777"/>
                  </a:cubicBezTo>
                  <a:cubicBezTo>
                    <a:pt x="108" y="872"/>
                    <a:pt x="203" y="1003"/>
                    <a:pt x="191" y="1111"/>
                  </a:cubicBezTo>
                  <a:cubicBezTo>
                    <a:pt x="167" y="1218"/>
                    <a:pt x="1" y="1289"/>
                    <a:pt x="1" y="1396"/>
                  </a:cubicBezTo>
                  <a:cubicBezTo>
                    <a:pt x="1" y="1492"/>
                    <a:pt x="179" y="1587"/>
                    <a:pt x="191" y="1670"/>
                  </a:cubicBezTo>
                  <a:cubicBezTo>
                    <a:pt x="227" y="1765"/>
                    <a:pt x="108" y="1908"/>
                    <a:pt x="143" y="2004"/>
                  </a:cubicBezTo>
                  <a:cubicBezTo>
                    <a:pt x="191" y="2087"/>
                    <a:pt x="382" y="2087"/>
                    <a:pt x="441" y="2170"/>
                  </a:cubicBezTo>
                  <a:cubicBezTo>
                    <a:pt x="524" y="2254"/>
                    <a:pt x="477" y="2432"/>
                    <a:pt x="548" y="2492"/>
                  </a:cubicBezTo>
                  <a:cubicBezTo>
                    <a:pt x="579" y="2515"/>
                    <a:pt x="616" y="2522"/>
                    <a:pt x="655" y="2522"/>
                  </a:cubicBezTo>
                  <a:cubicBezTo>
                    <a:pt x="714" y="2522"/>
                    <a:pt x="778" y="2506"/>
                    <a:pt x="833" y="2506"/>
                  </a:cubicBezTo>
                  <a:cubicBezTo>
                    <a:pt x="855" y="2506"/>
                    <a:pt x="875" y="2509"/>
                    <a:pt x="893" y="2516"/>
                  </a:cubicBezTo>
                  <a:cubicBezTo>
                    <a:pt x="977" y="2563"/>
                    <a:pt x="1013" y="2754"/>
                    <a:pt x="1120" y="2777"/>
                  </a:cubicBezTo>
                  <a:cubicBezTo>
                    <a:pt x="1126" y="2779"/>
                    <a:pt x="1133" y="2780"/>
                    <a:pt x="1140" y="2780"/>
                  </a:cubicBezTo>
                  <a:cubicBezTo>
                    <a:pt x="1221" y="2780"/>
                    <a:pt x="1330" y="2658"/>
                    <a:pt x="1429" y="2658"/>
                  </a:cubicBezTo>
                  <a:cubicBezTo>
                    <a:pt x="1532" y="2658"/>
                    <a:pt x="1645" y="2778"/>
                    <a:pt x="1728" y="2778"/>
                  </a:cubicBezTo>
                  <a:cubicBezTo>
                    <a:pt x="1732" y="2778"/>
                    <a:pt x="1735" y="2778"/>
                    <a:pt x="1739" y="2777"/>
                  </a:cubicBezTo>
                  <a:cubicBezTo>
                    <a:pt x="1834" y="2742"/>
                    <a:pt x="1870" y="2563"/>
                    <a:pt x="1965" y="2516"/>
                  </a:cubicBezTo>
                  <a:cubicBezTo>
                    <a:pt x="1983" y="2508"/>
                    <a:pt x="2006" y="2505"/>
                    <a:pt x="2032" y="2505"/>
                  </a:cubicBezTo>
                  <a:cubicBezTo>
                    <a:pt x="2085" y="2505"/>
                    <a:pt x="2150" y="2516"/>
                    <a:pt x="2207" y="2516"/>
                  </a:cubicBezTo>
                  <a:cubicBezTo>
                    <a:pt x="2247" y="2516"/>
                    <a:pt x="2284" y="2511"/>
                    <a:pt x="2310" y="2492"/>
                  </a:cubicBezTo>
                  <a:cubicBezTo>
                    <a:pt x="2394" y="2420"/>
                    <a:pt x="2358" y="2242"/>
                    <a:pt x="2406" y="2170"/>
                  </a:cubicBezTo>
                  <a:cubicBezTo>
                    <a:pt x="2489" y="2087"/>
                    <a:pt x="2668" y="2087"/>
                    <a:pt x="2703" y="2004"/>
                  </a:cubicBezTo>
                  <a:cubicBezTo>
                    <a:pt x="2751" y="1908"/>
                    <a:pt x="2656" y="1777"/>
                    <a:pt x="2668" y="1670"/>
                  </a:cubicBezTo>
                  <a:cubicBezTo>
                    <a:pt x="2691" y="1575"/>
                    <a:pt x="2858" y="1492"/>
                    <a:pt x="2858" y="1396"/>
                  </a:cubicBezTo>
                  <a:cubicBezTo>
                    <a:pt x="2858" y="1301"/>
                    <a:pt x="2691" y="1218"/>
                    <a:pt x="2668" y="1111"/>
                  </a:cubicBezTo>
                  <a:cubicBezTo>
                    <a:pt x="2632" y="1015"/>
                    <a:pt x="2751" y="872"/>
                    <a:pt x="2703" y="777"/>
                  </a:cubicBezTo>
                  <a:cubicBezTo>
                    <a:pt x="2668" y="694"/>
                    <a:pt x="2465" y="694"/>
                    <a:pt x="2406" y="622"/>
                  </a:cubicBezTo>
                  <a:cubicBezTo>
                    <a:pt x="2334" y="527"/>
                    <a:pt x="2382" y="349"/>
                    <a:pt x="2310" y="289"/>
                  </a:cubicBezTo>
                  <a:cubicBezTo>
                    <a:pt x="2280" y="266"/>
                    <a:pt x="2243" y="259"/>
                    <a:pt x="2203" y="259"/>
                  </a:cubicBezTo>
                  <a:cubicBezTo>
                    <a:pt x="2145" y="259"/>
                    <a:pt x="2081" y="275"/>
                    <a:pt x="2026" y="275"/>
                  </a:cubicBezTo>
                  <a:cubicBezTo>
                    <a:pt x="2004" y="275"/>
                    <a:pt x="1983" y="272"/>
                    <a:pt x="1965" y="265"/>
                  </a:cubicBezTo>
                  <a:cubicBezTo>
                    <a:pt x="1870" y="218"/>
                    <a:pt x="1846" y="27"/>
                    <a:pt x="1739" y="3"/>
                  </a:cubicBezTo>
                  <a:cubicBezTo>
                    <a:pt x="1732" y="2"/>
                    <a:pt x="1726" y="1"/>
                    <a:pt x="17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0"/>
            <p:cNvSpPr/>
            <p:nvPr/>
          </p:nvSpPr>
          <p:spPr>
            <a:xfrm>
              <a:off x="6296825" y="1545725"/>
              <a:ext cx="53300" cy="50750"/>
            </a:xfrm>
            <a:custGeom>
              <a:rect b="b" l="l" r="r" t="t"/>
              <a:pathLst>
                <a:path extrusionOk="0" h="2030" w="2132">
                  <a:moveTo>
                    <a:pt x="844" y="1"/>
                  </a:moveTo>
                  <a:cubicBezTo>
                    <a:pt x="837" y="1"/>
                    <a:pt x="829" y="2"/>
                    <a:pt x="822" y="4"/>
                  </a:cubicBezTo>
                  <a:cubicBezTo>
                    <a:pt x="763" y="16"/>
                    <a:pt x="715" y="147"/>
                    <a:pt x="655" y="183"/>
                  </a:cubicBezTo>
                  <a:cubicBezTo>
                    <a:pt x="643" y="187"/>
                    <a:pt x="628" y="189"/>
                    <a:pt x="613" y="189"/>
                  </a:cubicBezTo>
                  <a:cubicBezTo>
                    <a:pt x="569" y="189"/>
                    <a:pt x="518" y="176"/>
                    <a:pt x="473" y="176"/>
                  </a:cubicBezTo>
                  <a:cubicBezTo>
                    <a:pt x="447" y="176"/>
                    <a:pt x="423" y="180"/>
                    <a:pt x="405" y="195"/>
                  </a:cubicBezTo>
                  <a:cubicBezTo>
                    <a:pt x="346" y="242"/>
                    <a:pt x="382" y="373"/>
                    <a:pt x="334" y="433"/>
                  </a:cubicBezTo>
                  <a:cubicBezTo>
                    <a:pt x="286" y="481"/>
                    <a:pt x="143" y="481"/>
                    <a:pt x="108" y="552"/>
                  </a:cubicBezTo>
                  <a:cubicBezTo>
                    <a:pt x="84" y="623"/>
                    <a:pt x="167" y="731"/>
                    <a:pt x="155" y="802"/>
                  </a:cubicBezTo>
                  <a:cubicBezTo>
                    <a:pt x="120" y="873"/>
                    <a:pt x="1" y="933"/>
                    <a:pt x="1" y="1016"/>
                  </a:cubicBezTo>
                  <a:cubicBezTo>
                    <a:pt x="1" y="1088"/>
                    <a:pt x="143" y="1147"/>
                    <a:pt x="155" y="1219"/>
                  </a:cubicBezTo>
                  <a:cubicBezTo>
                    <a:pt x="167" y="1290"/>
                    <a:pt x="84" y="1409"/>
                    <a:pt x="108" y="1469"/>
                  </a:cubicBezTo>
                  <a:cubicBezTo>
                    <a:pt x="143" y="1528"/>
                    <a:pt x="286" y="1528"/>
                    <a:pt x="334" y="1588"/>
                  </a:cubicBezTo>
                  <a:cubicBezTo>
                    <a:pt x="382" y="1647"/>
                    <a:pt x="346" y="1790"/>
                    <a:pt x="405" y="1826"/>
                  </a:cubicBezTo>
                  <a:cubicBezTo>
                    <a:pt x="424" y="1841"/>
                    <a:pt x="449" y="1845"/>
                    <a:pt x="477" y="1845"/>
                  </a:cubicBezTo>
                  <a:cubicBezTo>
                    <a:pt x="513" y="1845"/>
                    <a:pt x="555" y="1838"/>
                    <a:pt x="592" y="1838"/>
                  </a:cubicBezTo>
                  <a:cubicBezTo>
                    <a:pt x="615" y="1838"/>
                    <a:pt x="637" y="1841"/>
                    <a:pt x="655" y="1850"/>
                  </a:cubicBezTo>
                  <a:cubicBezTo>
                    <a:pt x="739" y="1874"/>
                    <a:pt x="763" y="2005"/>
                    <a:pt x="834" y="2028"/>
                  </a:cubicBezTo>
                  <a:cubicBezTo>
                    <a:pt x="838" y="2029"/>
                    <a:pt x="843" y="2029"/>
                    <a:pt x="847" y="2029"/>
                  </a:cubicBezTo>
                  <a:cubicBezTo>
                    <a:pt x="926" y="2029"/>
                    <a:pt x="1004" y="1933"/>
                    <a:pt x="1072" y="1933"/>
                  </a:cubicBezTo>
                  <a:cubicBezTo>
                    <a:pt x="1151" y="1933"/>
                    <a:pt x="1230" y="2029"/>
                    <a:pt x="1299" y="2029"/>
                  </a:cubicBezTo>
                  <a:cubicBezTo>
                    <a:pt x="1303" y="2029"/>
                    <a:pt x="1306" y="2029"/>
                    <a:pt x="1310" y="2028"/>
                  </a:cubicBezTo>
                  <a:cubicBezTo>
                    <a:pt x="1370" y="2005"/>
                    <a:pt x="1417" y="1874"/>
                    <a:pt x="1477" y="1850"/>
                  </a:cubicBezTo>
                  <a:cubicBezTo>
                    <a:pt x="1495" y="1841"/>
                    <a:pt x="1518" y="1838"/>
                    <a:pt x="1542" y="1838"/>
                  </a:cubicBezTo>
                  <a:cubicBezTo>
                    <a:pt x="1581" y="1838"/>
                    <a:pt x="1624" y="1845"/>
                    <a:pt x="1661" y="1845"/>
                  </a:cubicBezTo>
                  <a:cubicBezTo>
                    <a:pt x="1688" y="1845"/>
                    <a:pt x="1712" y="1841"/>
                    <a:pt x="1727" y="1826"/>
                  </a:cubicBezTo>
                  <a:cubicBezTo>
                    <a:pt x="1786" y="1790"/>
                    <a:pt x="1763" y="1647"/>
                    <a:pt x="1810" y="1588"/>
                  </a:cubicBezTo>
                  <a:cubicBezTo>
                    <a:pt x="1846" y="1552"/>
                    <a:pt x="2001" y="1552"/>
                    <a:pt x="2025" y="1469"/>
                  </a:cubicBezTo>
                  <a:cubicBezTo>
                    <a:pt x="2060" y="1397"/>
                    <a:pt x="1977" y="1290"/>
                    <a:pt x="1989" y="1219"/>
                  </a:cubicBezTo>
                  <a:cubicBezTo>
                    <a:pt x="2013" y="1147"/>
                    <a:pt x="2132" y="1088"/>
                    <a:pt x="2132" y="1016"/>
                  </a:cubicBezTo>
                  <a:cubicBezTo>
                    <a:pt x="2132" y="933"/>
                    <a:pt x="2001" y="873"/>
                    <a:pt x="1989" y="802"/>
                  </a:cubicBezTo>
                  <a:cubicBezTo>
                    <a:pt x="1977" y="731"/>
                    <a:pt x="2060" y="612"/>
                    <a:pt x="2025" y="552"/>
                  </a:cubicBezTo>
                  <a:cubicBezTo>
                    <a:pt x="2001" y="492"/>
                    <a:pt x="1846" y="492"/>
                    <a:pt x="1810" y="433"/>
                  </a:cubicBezTo>
                  <a:cubicBezTo>
                    <a:pt x="1763" y="373"/>
                    <a:pt x="1786" y="242"/>
                    <a:pt x="1727" y="195"/>
                  </a:cubicBezTo>
                  <a:cubicBezTo>
                    <a:pt x="1709" y="180"/>
                    <a:pt x="1685" y="176"/>
                    <a:pt x="1659" y="176"/>
                  </a:cubicBezTo>
                  <a:cubicBezTo>
                    <a:pt x="1615" y="176"/>
                    <a:pt x="1563" y="189"/>
                    <a:pt x="1519" y="189"/>
                  </a:cubicBezTo>
                  <a:cubicBezTo>
                    <a:pt x="1504" y="189"/>
                    <a:pt x="1490" y="187"/>
                    <a:pt x="1477" y="183"/>
                  </a:cubicBezTo>
                  <a:cubicBezTo>
                    <a:pt x="1405" y="147"/>
                    <a:pt x="1370" y="16"/>
                    <a:pt x="1298" y="4"/>
                  </a:cubicBezTo>
                  <a:cubicBezTo>
                    <a:pt x="1291" y="2"/>
                    <a:pt x="1284" y="1"/>
                    <a:pt x="1276" y="1"/>
                  </a:cubicBezTo>
                  <a:cubicBezTo>
                    <a:pt x="1208" y="1"/>
                    <a:pt x="1124" y="88"/>
                    <a:pt x="1060" y="88"/>
                  </a:cubicBezTo>
                  <a:cubicBezTo>
                    <a:pt x="996" y="88"/>
                    <a:pt x="912" y="1"/>
                    <a:pt x="8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7" name="Google Shape;1887;p60"/>
            <p:cNvGrpSpPr/>
            <p:nvPr/>
          </p:nvGrpSpPr>
          <p:grpSpPr>
            <a:xfrm>
              <a:off x="6285800" y="1646725"/>
              <a:ext cx="350975" cy="539975"/>
              <a:chOff x="6285800" y="1646725"/>
              <a:chExt cx="350975" cy="539975"/>
            </a:xfrm>
          </p:grpSpPr>
          <p:sp>
            <p:nvSpPr>
              <p:cNvPr id="1888" name="Google Shape;1888;p60"/>
              <p:cNvSpPr/>
              <p:nvPr/>
            </p:nvSpPr>
            <p:spPr>
              <a:xfrm>
                <a:off x="6285800" y="1646725"/>
                <a:ext cx="350075" cy="5375"/>
              </a:xfrm>
              <a:custGeom>
                <a:rect b="b" l="l" r="r" t="t"/>
                <a:pathLst>
                  <a:path extrusionOk="0" h="215" w="14003">
                    <a:moveTo>
                      <a:pt x="14003" y="1"/>
                    </a:moveTo>
                    <a:lnTo>
                      <a:pt x="1" y="36"/>
                    </a:lnTo>
                    <a:lnTo>
                      <a:pt x="1" y="215"/>
                    </a:lnTo>
                    <a:lnTo>
                      <a:pt x="14003" y="179"/>
                    </a:lnTo>
                    <a:lnTo>
                      <a:pt x="140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0"/>
              <p:cNvSpPr/>
              <p:nvPr/>
            </p:nvSpPr>
            <p:spPr>
              <a:xfrm>
                <a:off x="6285800" y="1691075"/>
                <a:ext cx="350075" cy="5375"/>
              </a:xfrm>
              <a:custGeom>
                <a:rect b="b" l="l" r="r" t="t"/>
                <a:pathLst>
                  <a:path extrusionOk="0" h="215" w="14003">
                    <a:moveTo>
                      <a:pt x="14003" y="1"/>
                    </a:moveTo>
                    <a:lnTo>
                      <a:pt x="1" y="36"/>
                    </a:lnTo>
                    <a:lnTo>
                      <a:pt x="1" y="215"/>
                    </a:lnTo>
                    <a:lnTo>
                      <a:pt x="14003" y="179"/>
                    </a:lnTo>
                    <a:lnTo>
                      <a:pt x="140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0"/>
              <p:cNvSpPr/>
              <p:nvPr/>
            </p:nvSpPr>
            <p:spPr>
              <a:xfrm>
                <a:off x="6286100" y="1735425"/>
                <a:ext cx="350375" cy="5375"/>
              </a:xfrm>
              <a:custGeom>
                <a:rect b="b" l="l" r="r" t="t"/>
                <a:pathLst>
                  <a:path extrusionOk="0" h="215" w="14015">
                    <a:moveTo>
                      <a:pt x="14015" y="1"/>
                    </a:moveTo>
                    <a:lnTo>
                      <a:pt x="1" y="36"/>
                    </a:lnTo>
                    <a:lnTo>
                      <a:pt x="1" y="215"/>
                    </a:lnTo>
                    <a:lnTo>
                      <a:pt x="14015" y="179"/>
                    </a:lnTo>
                    <a:lnTo>
                      <a:pt x="140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0"/>
              <p:cNvSpPr/>
              <p:nvPr/>
            </p:nvSpPr>
            <p:spPr>
              <a:xfrm>
                <a:off x="6286100" y="1779775"/>
                <a:ext cx="350375" cy="5100"/>
              </a:xfrm>
              <a:custGeom>
                <a:rect b="b" l="l" r="r" t="t"/>
                <a:pathLst>
                  <a:path extrusionOk="0" h="204" w="14015">
                    <a:moveTo>
                      <a:pt x="14015" y="1"/>
                    </a:moveTo>
                    <a:lnTo>
                      <a:pt x="1" y="24"/>
                    </a:lnTo>
                    <a:lnTo>
                      <a:pt x="1" y="203"/>
                    </a:lnTo>
                    <a:lnTo>
                      <a:pt x="14015" y="179"/>
                    </a:lnTo>
                    <a:lnTo>
                      <a:pt x="140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0"/>
              <p:cNvSpPr/>
              <p:nvPr/>
            </p:nvSpPr>
            <p:spPr>
              <a:xfrm>
                <a:off x="6286100" y="1823825"/>
                <a:ext cx="350375" cy="5400"/>
              </a:xfrm>
              <a:custGeom>
                <a:rect b="b" l="l" r="r" t="t"/>
                <a:pathLst>
                  <a:path extrusionOk="0" h="216" w="14015">
                    <a:moveTo>
                      <a:pt x="14015" y="1"/>
                    </a:moveTo>
                    <a:lnTo>
                      <a:pt x="1" y="36"/>
                    </a:lnTo>
                    <a:lnTo>
                      <a:pt x="1" y="215"/>
                    </a:lnTo>
                    <a:lnTo>
                      <a:pt x="14015" y="179"/>
                    </a:lnTo>
                    <a:lnTo>
                      <a:pt x="140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0"/>
              <p:cNvSpPr/>
              <p:nvPr/>
            </p:nvSpPr>
            <p:spPr>
              <a:xfrm>
                <a:off x="6285800" y="1868175"/>
                <a:ext cx="350975" cy="5675"/>
              </a:xfrm>
              <a:custGeom>
                <a:rect b="b" l="l" r="r" t="t"/>
                <a:pathLst>
                  <a:path extrusionOk="0" h="227" w="14039">
                    <a:moveTo>
                      <a:pt x="14038" y="1"/>
                    </a:moveTo>
                    <a:lnTo>
                      <a:pt x="13" y="36"/>
                    </a:lnTo>
                    <a:lnTo>
                      <a:pt x="13" y="60"/>
                    </a:lnTo>
                    <a:lnTo>
                      <a:pt x="1" y="60"/>
                    </a:lnTo>
                    <a:lnTo>
                      <a:pt x="1" y="227"/>
                    </a:lnTo>
                    <a:lnTo>
                      <a:pt x="14003" y="203"/>
                    </a:lnTo>
                    <a:lnTo>
                      <a:pt x="14003" y="179"/>
                    </a:lnTo>
                    <a:lnTo>
                      <a:pt x="14038" y="179"/>
                    </a:lnTo>
                    <a:lnTo>
                      <a:pt x="140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0"/>
              <p:cNvSpPr/>
              <p:nvPr/>
            </p:nvSpPr>
            <p:spPr>
              <a:xfrm>
                <a:off x="6285800" y="1913125"/>
                <a:ext cx="350075" cy="5375"/>
              </a:xfrm>
              <a:custGeom>
                <a:rect b="b" l="l" r="r" t="t"/>
                <a:pathLst>
                  <a:path extrusionOk="0" h="215" w="14003">
                    <a:moveTo>
                      <a:pt x="14003" y="1"/>
                    </a:moveTo>
                    <a:lnTo>
                      <a:pt x="1" y="36"/>
                    </a:lnTo>
                    <a:lnTo>
                      <a:pt x="1" y="215"/>
                    </a:lnTo>
                    <a:lnTo>
                      <a:pt x="14003" y="179"/>
                    </a:lnTo>
                    <a:lnTo>
                      <a:pt x="140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0"/>
              <p:cNvSpPr/>
              <p:nvPr/>
            </p:nvSpPr>
            <p:spPr>
              <a:xfrm>
                <a:off x="6286100" y="1957475"/>
                <a:ext cx="350375" cy="5375"/>
              </a:xfrm>
              <a:custGeom>
                <a:rect b="b" l="l" r="r" t="t"/>
                <a:pathLst>
                  <a:path extrusionOk="0" h="215" w="14015">
                    <a:moveTo>
                      <a:pt x="14015" y="1"/>
                    </a:moveTo>
                    <a:lnTo>
                      <a:pt x="1" y="36"/>
                    </a:lnTo>
                    <a:lnTo>
                      <a:pt x="1" y="215"/>
                    </a:lnTo>
                    <a:lnTo>
                      <a:pt x="14015" y="179"/>
                    </a:lnTo>
                    <a:lnTo>
                      <a:pt x="140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0"/>
              <p:cNvSpPr/>
              <p:nvPr/>
            </p:nvSpPr>
            <p:spPr>
              <a:xfrm>
                <a:off x="6286100" y="2001825"/>
                <a:ext cx="350375" cy="5375"/>
              </a:xfrm>
              <a:custGeom>
                <a:rect b="b" l="l" r="r" t="t"/>
                <a:pathLst>
                  <a:path extrusionOk="0" h="215" w="14015">
                    <a:moveTo>
                      <a:pt x="14015" y="1"/>
                    </a:moveTo>
                    <a:lnTo>
                      <a:pt x="1" y="36"/>
                    </a:lnTo>
                    <a:lnTo>
                      <a:pt x="1" y="215"/>
                    </a:lnTo>
                    <a:lnTo>
                      <a:pt x="14015" y="179"/>
                    </a:lnTo>
                    <a:lnTo>
                      <a:pt x="140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0"/>
              <p:cNvSpPr/>
              <p:nvPr/>
            </p:nvSpPr>
            <p:spPr>
              <a:xfrm>
                <a:off x="6286100" y="2046175"/>
                <a:ext cx="350375" cy="5100"/>
              </a:xfrm>
              <a:custGeom>
                <a:rect b="b" l="l" r="r" t="t"/>
                <a:pathLst>
                  <a:path extrusionOk="0" h="204" w="14015">
                    <a:moveTo>
                      <a:pt x="14015" y="1"/>
                    </a:moveTo>
                    <a:lnTo>
                      <a:pt x="1" y="25"/>
                    </a:lnTo>
                    <a:lnTo>
                      <a:pt x="1" y="203"/>
                    </a:lnTo>
                    <a:lnTo>
                      <a:pt x="14015" y="179"/>
                    </a:lnTo>
                    <a:lnTo>
                      <a:pt x="140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0"/>
              <p:cNvSpPr/>
              <p:nvPr/>
            </p:nvSpPr>
            <p:spPr>
              <a:xfrm>
                <a:off x="6286100" y="2090225"/>
                <a:ext cx="350675" cy="7475"/>
              </a:xfrm>
              <a:custGeom>
                <a:rect b="b" l="l" r="r" t="t"/>
                <a:pathLst>
                  <a:path extrusionOk="0" h="299" w="14027">
                    <a:moveTo>
                      <a:pt x="14026" y="1"/>
                    </a:moveTo>
                    <a:lnTo>
                      <a:pt x="1" y="37"/>
                    </a:lnTo>
                    <a:lnTo>
                      <a:pt x="1" y="144"/>
                    </a:lnTo>
                    <a:lnTo>
                      <a:pt x="1" y="298"/>
                    </a:lnTo>
                    <a:lnTo>
                      <a:pt x="14015" y="275"/>
                    </a:lnTo>
                    <a:lnTo>
                      <a:pt x="14015" y="191"/>
                    </a:lnTo>
                    <a:lnTo>
                      <a:pt x="14026" y="191"/>
                    </a:lnTo>
                    <a:lnTo>
                      <a:pt x="140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0"/>
              <p:cNvSpPr/>
              <p:nvPr/>
            </p:nvSpPr>
            <p:spPr>
              <a:xfrm>
                <a:off x="6286100" y="2137275"/>
                <a:ext cx="350375" cy="5375"/>
              </a:xfrm>
              <a:custGeom>
                <a:rect b="b" l="l" r="r" t="t"/>
                <a:pathLst>
                  <a:path extrusionOk="0" h="215" w="14015">
                    <a:moveTo>
                      <a:pt x="14015" y="0"/>
                    </a:moveTo>
                    <a:lnTo>
                      <a:pt x="1" y="36"/>
                    </a:lnTo>
                    <a:lnTo>
                      <a:pt x="1" y="214"/>
                    </a:lnTo>
                    <a:lnTo>
                      <a:pt x="14015" y="179"/>
                    </a:lnTo>
                    <a:lnTo>
                      <a:pt x="140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0"/>
              <p:cNvSpPr/>
              <p:nvPr/>
            </p:nvSpPr>
            <p:spPr>
              <a:xfrm>
                <a:off x="6286100" y="2181625"/>
                <a:ext cx="350375" cy="5075"/>
              </a:xfrm>
              <a:custGeom>
                <a:rect b="b" l="l" r="r" t="t"/>
                <a:pathLst>
                  <a:path extrusionOk="0" h="203" w="14015">
                    <a:moveTo>
                      <a:pt x="14015" y="0"/>
                    </a:moveTo>
                    <a:lnTo>
                      <a:pt x="1" y="24"/>
                    </a:lnTo>
                    <a:lnTo>
                      <a:pt x="1" y="202"/>
                    </a:lnTo>
                    <a:lnTo>
                      <a:pt x="14015" y="179"/>
                    </a:lnTo>
                    <a:lnTo>
                      <a:pt x="140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01" name="Google Shape;1901;p60"/>
          <p:cNvGrpSpPr/>
          <p:nvPr/>
        </p:nvGrpSpPr>
        <p:grpSpPr>
          <a:xfrm>
            <a:off x="5826225" y="1943100"/>
            <a:ext cx="1137050" cy="1180500"/>
            <a:chOff x="4726700" y="1566975"/>
            <a:chExt cx="1137050" cy="1180500"/>
          </a:xfrm>
        </p:grpSpPr>
        <p:sp>
          <p:nvSpPr>
            <p:cNvPr id="1902" name="Google Shape;1902;p60"/>
            <p:cNvSpPr/>
            <p:nvPr/>
          </p:nvSpPr>
          <p:spPr>
            <a:xfrm>
              <a:off x="5204125" y="1566975"/>
              <a:ext cx="182800" cy="166650"/>
            </a:xfrm>
            <a:custGeom>
              <a:rect b="b" l="l" r="r" t="t"/>
              <a:pathLst>
                <a:path extrusionOk="0" h="6666" w="7312">
                  <a:moveTo>
                    <a:pt x="3642" y="0"/>
                  </a:moveTo>
                  <a:cubicBezTo>
                    <a:pt x="2120" y="0"/>
                    <a:pt x="754" y="1046"/>
                    <a:pt x="405" y="2595"/>
                  </a:cubicBezTo>
                  <a:cubicBezTo>
                    <a:pt x="1" y="4393"/>
                    <a:pt x="1120" y="6179"/>
                    <a:pt x="2918" y="6584"/>
                  </a:cubicBezTo>
                  <a:cubicBezTo>
                    <a:pt x="3164" y="6639"/>
                    <a:pt x="3410" y="6666"/>
                    <a:pt x="3653" y="6666"/>
                  </a:cubicBezTo>
                  <a:cubicBezTo>
                    <a:pt x="5179" y="6666"/>
                    <a:pt x="6557" y="5611"/>
                    <a:pt x="6906" y="4060"/>
                  </a:cubicBezTo>
                  <a:cubicBezTo>
                    <a:pt x="7311" y="2274"/>
                    <a:pt x="6180" y="488"/>
                    <a:pt x="4382" y="83"/>
                  </a:cubicBezTo>
                  <a:cubicBezTo>
                    <a:pt x="4134" y="27"/>
                    <a:pt x="3886" y="0"/>
                    <a:pt x="36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3" name="Google Shape;1903;p60"/>
            <p:cNvGrpSpPr/>
            <p:nvPr/>
          </p:nvGrpSpPr>
          <p:grpSpPr>
            <a:xfrm>
              <a:off x="4726700" y="1601775"/>
              <a:ext cx="1137050" cy="1145700"/>
              <a:chOff x="4726700" y="1601775"/>
              <a:chExt cx="1137050" cy="1145700"/>
            </a:xfrm>
          </p:grpSpPr>
          <p:sp>
            <p:nvSpPr>
              <p:cNvPr id="1904" name="Google Shape;1904;p60"/>
              <p:cNvSpPr/>
              <p:nvPr/>
            </p:nvSpPr>
            <p:spPr>
              <a:xfrm>
                <a:off x="5569825" y="1650375"/>
                <a:ext cx="265575" cy="233300"/>
              </a:xfrm>
              <a:custGeom>
                <a:rect b="b" l="l" r="r" t="t"/>
                <a:pathLst>
                  <a:path extrusionOk="0" h="9332" w="10623">
                    <a:moveTo>
                      <a:pt x="5320" y="0"/>
                    </a:moveTo>
                    <a:cubicBezTo>
                      <a:pt x="5289" y="0"/>
                      <a:pt x="5256" y="15"/>
                      <a:pt x="5232" y="45"/>
                    </a:cubicBezTo>
                    <a:cubicBezTo>
                      <a:pt x="4649" y="1069"/>
                      <a:pt x="4054" y="2105"/>
                      <a:pt x="3470" y="3141"/>
                    </a:cubicBezTo>
                    <a:cubicBezTo>
                      <a:pt x="2541" y="4772"/>
                      <a:pt x="1613" y="6427"/>
                      <a:pt x="672" y="8058"/>
                    </a:cubicBezTo>
                    <a:cubicBezTo>
                      <a:pt x="470" y="8439"/>
                      <a:pt x="244" y="8808"/>
                      <a:pt x="41" y="9189"/>
                    </a:cubicBezTo>
                    <a:cubicBezTo>
                      <a:pt x="0" y="9263"/>
                      <a:pt x="61" y="9331"/>
                      <a:pt x="122" y="9331"/>
                    </a:cubicBezTo>
                    <a:cubicBezTo>
                      <a:pt x="150" y="9331"/>
                      <a:pt x="177" y="9317"/>
                      <a:pt x="196" y="9284"/>
                    </a:cubicBezTo>
                    <a:cubicBezTo>
                      <a:pt x="779" y="8260"/>
                      <a:pt x="1375" y="7213"/>
                      <a:pt x="1958" y="6189"/>
                    </a:cubicBezTo>
                    <a:cubicBezTo>
                      <a:pt x="2899" y="4546"/>
                      <a:pt x="3815" y="2903"/>
                      <a:pt x="4756" y="1259"/>
                    </a:cubicBezTo>
                    <a:cubicBezTo>
                      <a:pt x="4933" y="937"/>
                      <a:pt x="5128" y="615"/>
                      <a:pt x="5317" y="277"/>
                    </a:cubicBezTo>
                    <a:lnTo>
                      <a:pt x="5317" y="277"/>
                    </a:lnTo>
                    <a:cubicBezTo>
                      <a:pt x="5873" y="1253"/>
                      <a:pt x="6439" y="2250"/>
                      <a:pt x="6983" y="3224"/>
                    </a:cubicBezTo>
                    <a:cubicBezTo>
                      <a:pt x="7923" y="4867"/>
                      <a:pt x="8852" y="6510"/>
                      <a:pt x="9780" y="8153"/>
                    </a:cubicBezTo>
                    <a:cubicBezTo>
                      <a:pt x="9995" y="8522"/>
                      <a:pt x="10221" y="8891"/>
                      <a:pt x="10423" y="9284"/>
                    </a:cubicBezTo>
                    <a:cubicBezTo>
                      <a:pt x="10442" y="9317"/>
                      <a:pt x="10469" y="9331"/>
                      <a:pt x="10497" y="9331"/>
                    </a:cubicBezTo>
                    <a:cubicBezTo>
                      <a:pt x="10559" y="9331"/>
                      <a:pt x="10623" y="9263"/>
                      <a:pt x="10590" y="9189"/>
                    </a:cubicBezTo>
                    <a:cubicBezTo>
                      <a:pt x="10007" y="8165"/>
                      <a:pt x="9411" y="7129"/>
                      <a:pt x="8828" y="6093"/>
                    </a:cubicBezTo>
                    <a:cubicBezTo>
                      <a:pt x="7899" y="4462"/>
                      <a:pt x="6971" y="2807"/>
                      <a:pt x="6030" y="1176"/>
                    </a:cubicBezTo>
                    <a:cubicBezTo>
                      <a:pt x="5828" y="795"/>
                      <a:pt x="5601" y="426"/>
                      <a:pt x="5399" y="45"/>
                    </a:cubicBezTo>
                    <a:cubicBezTo>
                      <a:pt x="5381" y="15"/>
                      <a:pt x="5351" y="0"/>
                      <a:pt x="53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0"/>
              <p:cNvSpPr/>
              <p:nvPr/>
            </p:nvSpPr>
            <p:spPr>
              <a:xfrm>
                <a:off x="5548525" y="1875625"/>
                <a:ext cx="308100" cy="60150"/>
              </a:xfrm>
              <a:custGeom>
                <a:rect b="b" l="l" r="r" t="t"/>
                <a:pathLst>
                  <a:path extrusionOk="0" h="2406" w="12324">
                    <a:moveTo>
                      <a:pt x="0" y="0"/>
                    </a:moveTo>
                    <a:lnTo>
                      <a:pt x="0" y="24"/>
                    </a:lnTo>
                    <a:lnTo>
                      <a:pt x="536" y="1584"/>
                    </a:lnTo>
                    <a:cubicBezTo>
                      <a:pt x="679" y="2024"/>
                      <a:pt x="1203" y="2405"/>
                      <a:pt x="1679" y="2405"/>
                    </a:cubicBezTo>
                    <a:lnTo>
                      <a:pt x="10752" y="2405"/>
                    </a:lnTo>
                    <a:cubicBezTo>
                      <a:pt x="11228" y="2405"/>
                      <a:pt x="11728" y="2024"/>
                      <a:pt x="11859" y="1572"/>
                    </a:cubicBezTo>
                    <a:lnTo>
                      <a:pt x="123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0"/>
              <p:cNvSpPr/>
              <p:nvPr/>
            </p:nvSpPr>
            <p:spPr>
              <a:xfrm>
                <a:off x="5541375" y="1870850"/>
                <a:ext cx="322375" cy="10750"/>
              </a:xfrm>
              <a:custGeom>
                <a:rect b="b" l="l" r="r" t="t"/>
                <a:pathLst>
                  <a:path extrusionOk="0" h="430" w="12895">
                    <a:moveTo>
                      <a:pt x="286" y="1"/>
                    </a:moveTo>
                    <a:cubicBezTo>
                      <a:pt x="12" y="1"/>
                      <a:pt x="0" y="430"/>
                      <a:pt x="286" y="430"/>
                    </a:cubicBezTo>
                    <a:lnTo>
                      <a:pt x="12621" y="430"/>
                    </a:lnTo>
                    <a:cubicBezTo>
                      <a:pt x="12895" y="430"/>
                      <a:pt x="12895" y="1"/>
                      <a:pt x="126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0"/>
              <p:cNvSpPr/>
              <p:nvPr/>
            </p:nvSpPr>
            <p:spPr>
              <a:xfrm>
                <a:off x="4755025" y="1650375"/>
                <a:ext cx="265400" cy="233300"/>
              </a:xfrm>
              <a:custGeom>
                <a:rect b="b" l="l" r="r" t="t"/>
                <a:pathLst>
                  <a:path extrusionOk="0" h="9332" w="10616">
                    <a:moveTo>
                      <a:pt x="5317" y="0"/>
                    </a:moveTo>
                    <a:cubicBezTo>
                      <a:pt x="5285" y="0"/>
                      <a:pt x="5249" y="15"/>
                      <a:pt x="5225" y="45"/>
                    </a:cubicBezTo>
                    <a:cubicBezTo>
                      <a:pt x="4653" y="1069"/>
                      <a:pt x="4058" y="2105"/>
                      <a:pt x="3475" y="3141"/>
                    </a:cubicBezTo>
                    <a:cubicBezTo>
                      <a:pt x="2534" y="4772"/>
                      <a:pt x="1617" y="6427"/>
                      <a:pt x="677" y="8058"/>
                    </a:cubicBezTo>
                    <a:cubicBezTo>
                      <a:pt x="462" y="8439"/>
                      <a:pt x="248" y="8808"/>
                      <a:pt x="34" y="9189"/>
                    </a:cubicBezTo>
                    <a:cubicBezTo>
                      <a:pt x="1" y="9263"/>
                      <a:pt x="65" y="9331"/>
                      <a:pt x="127" y="9331"/>
                    </a:cubicBezTo>
                    <a:cubicBezTo>
                      <a:pt x="154" y="9331"/>
                      <a:pt x="182" y="9317"/>
                      <a:pt x="201" y="9284"/>
                    </a:cubicBezTo>
                    <a:cubicBezTo>
                      <a:pt x="784" y="8260"/>
                      <a:pt x="1379" y="7213"/>
                      <a:pt x="1951" y="6189"/>
                    </a:cubicBezTo>
                    <a:cubicBezTo>
                      <a:pt x="2891" y="4546"/>
                      <a:pt x="3820" y="2903"/>
                      <a:pt x="4749" y="1259"/>
                    </a:cubicBezTo>
                    <a:cubicBezTo>
                      <a:pt x="4935" y="938"/>
                      <a:pt x="5131" y="617"/>
                      <a:pt x="5312" y="280"/>
                    </a:cubicBezTo>
                    <a:lnTo>
                      <a:pt x="5312" y="280"/>
                    </a:lnTo>
                    <a:cubicBezTo>
                      <a:pt x="5867" y="1256"/>
                      <a:pt x="6433" y="2251"/>
                      <a:pt x="6987" y="3224"/>
                    </a:cubicBezTo>
                    <a:cubicBezTo>
                      <a:pt x="7928" y="4867"/>
                      <a:pt x="8844" y="6510"/>
                      <a:pt x="9785" y="8153"/>
                    </a:cubicBezTo>
                    <a:cubicBezTo>
                      <a:pt x="9987" y="8522"/>
                      <a:pt x="10214" y="8891"/>
                      <a:pt x="10428" y="9284"/>
                    </a:cubicBezTo>
                    <a:cubicBezTo>
                      <a:pt x="10446" y="9317"/>
                      <a:pt x="10473" y="9331"/>
                      <a:pt x="10499" y="9331"/>
                    </a:cubicBezTo>
                    <a:cubicBezTo>
                      <a:pt x="10558" y="9331"/>
                      <a:pt x="10616" y="9263"/>
                      <a:pt x="10583" y="9189"/>
                    </a:cubicBezTo>
                    <a:cubicBezTo>
                      <a:pt x="10011" y="8165"/>
                      <a:pt x="9416" y="7129"/>
                      <a:pt x="8833" y="6093"/>
                    </a:cubicBezTo>
                    <a:cubicBezTo>
                      <a:pt x="7892" y="4462"/>
                      <a:pt x="6975" y="2807"/>
                      <a:pt x="6035" y="1176"/>
                    </a:cubicBezTo>
                    <a:cubicBezTo>
                      <a:pt x="5820" y="795"/>
                      <a:pt x="5606" y="426"/>
                      <a:pt x="5392" y="45"/>
                    </a:cubicBezTo>
                    <a:cubicBezTo>
                      <a:pt x="5380" y="15"/>
                      <a:pt x="5350" y="0"/>
                      <a:pt x="53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0"/>
              <p:cNvSpPr/>
              <p:nvPr/>
            </p:nvSpPr>
            <p:spPr>
              <a:xfrm>
                <a:off x="4733825" y="1875625"/>
                <a:ext cx="308100" cy="60150"/>
              </a:xfrm>
              <a:custGeom>
                <a:rect b="b" l="l" r="r" t="t"/>
                <a:pathLst>
                  <a:path extrusionOk="0" h="2406" w="12324">
                    <a:moveTo>
                      <a:pt x="1" y="0"/>
                    </a:moveTo>
                    <a:lnTo>
                      <a:pt x="1" y="24"/>
                    </a:lnTo>
                    <a:lnTo>
                      <a:pt x="537" y="1584"/>
                    </a:lnTo>
                    <a:cubicBezTo>
                      <a:pt x="691" y="2024"/>
                      <a:pt x="1203" y="2405"/>
                      <a:pt x="1680" y="2405"/>
                    </a:cubicBezTo>
                    <a:lnTo>
                      <a:pt x="10764" y="2405"/>
                    </a:lnTo>
                    <a:cubicBezTo>
                      <a:pt x="11240" y="2405"/>
                      <a:pt x="11728" y="2024"/>
                      <a:pt x="11871" y="1572"/>
                    </a:cubicBezTo>
                    <a:lnTo>
                      <a:pt x="123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0"/>
              <p:cNvSpPr/>
              <p:nvPr/>
            </p:nvSpPr>
            <p:spPr>
              <a:xfrm>
                <a:off x="4726700" y="1870850"/>
                <a:ext cx="322675" cy="10750"/>
              </a:xfrm>
              <a:custGeom>
                <a:rect b="b" l="l" r="r" t="t"/>
                <a:pathLst>
                  <a:path extrusionOk="0" h="430" w="12907">
                    <a:moveTo>
                      <a:pt x="286" y="1"/>
                    </a:moveTo>
                    <a:cubicBezTo>
                      <a:pt x="0" y="1"/>
                      <a:pt x="0" y="430"/>
                      <a:pt x="286" y="430"/>
                    </a:cubicBezTo>
                    <a:lnTo>
                      <a:pt x="12621" y="430"/>
                    </a:lnTo>
                    <a:cubicBezTo>
                      <a:pt x="12906" y="430"/>
                      <a:pt x="12906" y="1"/>
                      <a:pt x="126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0"/>
              <p:cNvSpPr/>
              <p:nvPr/>
            </p:nvSpPr>
            <p:spPr>
              <a:xfrm>
                <a:off x="4821350" y="1639575"/>
                <a:ext cx="948050" cy="29800"/>
              </a:xfrm>
              <a:custGeom>
                <a:rect b="b" l="l" r="r" t="t"/>
                <a:pathLst>
                  <a:path extrusionOk="0" h="1192" w="37922">
                    <a:moveTo>
                      <a:pt x="596" y="1"/>
                    </a:moveTo>
                    <a:cubicBezTo>
                      <a:pt x="274" y="1"/>
                      <a:pt x="0" y="263"/>
                      <a:pt x="0" y="596"/>
                    </a:cubicBezTo>
                    <a:cubicBezTo>
                      <a:pt x="0" y="918"/>
                      <a:pt x="274" y="1191"/>
                      <a:pt x="596" y="1191"/>
                    </a:cubicBezTo>
                    <a:lnTo>
                      <a:pt x="37326" y="1191"/>
                    </a:lnTo>
                    <a:cubicBezTo>
                      <a:pt x="37660" y="1191"/>
                      <a:pt x="37922" y="918"/>
                      <a:pt x="37922" y="596"/>
                    </a:cubicBezTo>
                    <a:cubicBezTo>
                      <a:pt x="37922" y="263"/>
                      <a:pt x="37660" y="1"/>
                      <a:pt x="373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0"/>
              <p:cNvSpPr/>
              <p:nvPr/>
            </p:nvSpPr>
            <p:spPr>
              <a:xfrm>
                <a:off x="5243425" y="1650300"/>
                <a:ext cx="104200" cy="1070400"/>
              </a:xfrm>
              <a:custGeom>
                <a:rect b="b" l="l" r="r" t="t"/>
                <a:pathLst>
                  <a:path extrusionOk="0" h="42816" w="4168">
                    <a:moveTo>
                      <a:pt x="727" y="0"/>
                    </a:moveTo>
                    <a:lnTo>
                      <a:pt x="0" y="42815"/>
                    </a:lnTo>
                    <a:lnTo>
                      <a:pt x="4167" y="42815"/>
                    </a:lnTo>
                    <a:lnTo>
                      <a:pt x="358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0"/>
              <p:cNvSpPr/>
              <p:nvPr/>
            </p:nvSpPr>
            <p:spPr>
              <a:xfrm>
                <a:off x="5099950" y="2620950"/>
                <a:ext cx="390850" cy="73250"/>
              </a:xfrm>
              <a:custGeom>
                <a:rect b="b" l="l" r="r" t="t"/>
                <a:pathLst>
                  <a:path extrusionOk="0" h="2930" w="15634">
                    <a:moveTo>
                      <a:pt x="715" y="1"/>
                    </a:moveTo>
                    <a:cubicBezTo>
                      <a:pt x="334" y="1"/>
                      <a:pt x="0" y="322"/>
                      <a:pt x="0" y="715"/>
                    </a:cubicBezTo>
                    <a:lnTo>
                      <a:pt x="0" y="2215"/>
                    </a:lnTo>
                    <a:cubicBezTo>
                      <a:pt x="0" y="2608"/>
                      <a:pt x="334" y="2930"/>
                      <a:pt x="715" y="2930"/>
                    </a:cubicBezTo>
                    <a:lnTo>
                      <a:pt x="14919" y="2930"/>
                    </a:lnTo>
                    <a:cubicBezTo>
                      <a:pt x="15300" y="2930"/>
                      <a:pt x="15633" y="2608"/>
                      <a:pt x="15633" y="2215"/>
                    </a:cubicBezTo>
                    <a:lnTo>
                      <a:pt x="15633" y="715"/>
                    </a:lnTo>
                    <a:cubicBezTo>
                      <a:pt x="15633" y="322"/>
                      <a:pt x="15300" y="1"/>
                      <a:pt x="149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0"/>
              <p:cNvSpPr/>
              <p:nvPr/>
            </p:nvSpPr>
            <p:spPr>
              <a:xfrm>
                <a:off x="5055900" y="2657575"/>
                <a:ext cx="479250" cy="89900"/>
              </a:xfrm>
              <a:custGeom>
                <a:rect b="b" l="l" r="r" t="t"/>
                <a:pathLst>
                  <a:path extrusionOk="0" h="3596" w="19170">
                    <a:moveTo>
                      <a:pt x="870" y="0"/>
                    </a:moveTo>
                    <a:cubicBezTo>
                      <a:pt x="381" y="0"/>
                      <a:pt x="0" y="393"/>
                      <a:pt x="0" y="869"/>
                    </a:cubicBezTo>
                    <a:lnTo>
                      <a:pt x="0" y="2715"/>
                    </a:lnTo>
                    <a:cubicBezTo>
                      <a:pt x="0" y="3215"/>
                      <a:pt x="393" y="3596"/>
                      <a:pt x="870" y="3596"/>
                    </a:cubicBezTo>
                    <a:lnTo>
                      <a:pt x="18288" y="3596"/>
                    </a:lnTo>
                    <a:cubicBezTo>
                      <a:pt x="18777" y="3596"/>
                      <a:pt x="19169" y="3191"/>
                      <a:pt x="19169" y="2715"/>
                    </a:cubicBezTo>
                    <a:lnTo>
                      <a:pt x="19169" y="869"/>
                    </a:lnTo>
                    <a:cubicBezTo>
                      <a:pt x="19169" y="381"/>
                      <a:pt x="18765" y="0"/>
                      <a:pt x="182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0"/>
              <p:cNvSpPr/>
              <p:nvPr/>
            </p:nvSpPr>
            <p:spPr>
              <a:xfrm>
                <a:off x="5247000" y="1601775"/>
                <a:ext cx="96750" cy="96775"/>
              </a:xfrm>
              <a:custGeom>
                <a:rect b="b" l="l" r="r" t="t"/>
                <a:pathLst>
                  <a:path extrusionOk="0" h="3871" w="3870">
                    <a:moveTo>
                      <a:pt x="1941" y="1"/>
                    </a:moveTo>
                    <a:cubicBezTo>
                      <a:pt x="869" y="1"/>
                      <a:pt x="0" y="870"/>
                      <a:pt x="0" y="1941"/>
                    </a:cubicBezTo>
                    <a:cubicBezTo>
                      <a:pt x="0" y="3001"/>
                      <a:pt x="869" y="3870"/>
                      <a:pt x="1941" y="3870"/>
                    </a:cubicBezTo>
                    <a:cubicBezTo>
                      <a:pt x="3001" y="3870"/>
                      <a:pt x="3870" y="3001"/>
                      <a:pt x="3870" y="1941"/>
                    </a:cubicBezTo>
                    <a:cubicBezTo>
                      <a:pt x="3870" y="870"/>
                      <a:pt x="3001" y="1"/>
                      <a:pt x="1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0"/>
              <p:cNvSpPr/>
              <p:nvPr/>
            </p:nvSpPr>
            <p:spPr>
              <a:xfrm>
                <a:off x="4842175" y="1605950"/>
                <a:ext cx="88725" cy="88725"/>
              </a:xfrm>
              <a:custGeom>
                <a:rect b="b" l="l" r="r" t="t"/>
                <a:pathLst>
                  <a:path extrusionOk="0" h="3549" w="3549">
                    <a:moveTo>
                      <a:pt x="1775" y="0"/>
                    </a:moveTo>
                    <a:cubicBezTo>
                      <a:pt x="798" y="0"/>
                      <a:pt x="1" y="798"/>
                      <a:pt x="1" y="1774"/>
                    </a:cubicBezTo>
                    <a:cubicBezTo>
                      <a:pt x="1" y="2751"/>
                      <a:pt x="798" y="3548"/>
                      <a:pt x="1775" y="3548"/>
                    </a:cubicBezTo>
                    <a:cubicBezTo>
                      <a:pt x="2751" y="3548"/>
                      <a:pt x="3549" y="2751"/>
                      <a:pt x="3549" y="1774"/>
                    </a:cubicBezTo>
                    <a:cubicBezTo>
                      <a:pt x="3549" y="798"/>
                      <a:pt x="2751" y="0"/>
                      <a:pt x="17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0"/>
              <p:cNvSpPr/>
              <p:nvPr/>
            </p:nvSpPr>
            <p:spPr>
              <a:xfrm>
                <a:off x="5658650" y="1605950"/>
                <a:ext cx="88425" cy="88725"/>
              </a:xfrm>
              <a:custGeom>
                <a:rect b="b" l="l" r="r" t="t"/>
                <a:pathLst>
                  <a:path extrusionOk="0" h="3549" w="3537">
                    <a:moveTo>
                      <a:pt x="1763" y="0"/>
                    </a:moveTo>
                    <a:cubicBezTo>
                      <a:pt x="786" y="0"/>
                      <a:pt x="1" y="798"/>
                      <a:pt x="1" y="1774"/>
                    </a:cubicBezTo>
                    <a:cubicBezTo>
                      <a:pt x="1" y="2751"/>
                      <a:pt x="786" y="3548"/>
                      <a:pt x="1763" y="3548"/>
                    </a:cubicBezTo>
                    <a:cubicBezTo>
                      <a:pt x="2739" y="3548"/>
                      <a:pt x="3537" y="2751"/>
                      <a:pt x="3537" y="1774"/>
                    </a:cubicBezTo>
                    <a:cubicBezTo>
                      <a:pt x="3537" y="798"/>
                      <a:pt x="2739" y="0"/>
                      <a:pt x="17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7" name="Google Shape;1917;p60"/>
          <p:cNvGrpSpPr/>
          <p:nvPr/>
        </p:nvGrpSpPr>
        <p:grpSpPr>
          <a:xfrm>
            <a:off x="5421450" y="3937925"/>
            <a:ext cx="479850" cy="670650"/>
            <a:chOff x="4394500" y="2694175"/>
            <a:chExt cx="479850" cy="670650"/>
          </a:xfrm>
        </p:grpSpPr>
        <p:sp>
          <p:nvSpPr>
            <p:cNvPr id="1918" name="Google Shape;1918;p60"/>
            <p:cNvSpPr/>
            <p:nvPr/>
          </p:nvSpPr>
          <p:spPr>
            <a:xfrm>
              <a:off x="4394500" y="3173400"/>
              <a:ext cx="479250" cy="191425"/>
            </a:xfrm>
            <a:custGeom>
              <a:rect b="b" l="l" r="r" t="t"/>
              <a:pathLst>
                <a:path extrusionOk="0" h="7657" w="19170">
                  <a:moveTo>
                    <a:pt x="4394" y="1"/>
                  </a:moveTo>
                  <a:cubicBezTo>
                    <a:pt x="1989" y="1"/>
                    <a:pt x="1" y="1727"/>
                    <a:pt x="1" y="3834"/>
                  </a:cubicBezTo>
                  <a:cubicBezTo>
                    <a:pt x="1" y="5930"/>
                    <a:pt x="1989" y="7656"/>
                    <a:pt x="4394" y="7656"/>
                  </a:cubicBezTo>
                  <a:lnTo>
                    <a:pt x="19170" y="7656"/>
                  </a:lnTo>
                  <a:lnTo>
                    <a:pt x="191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0"/>
            <p:cNvSpPr/>
            <p:nvPr/>
          </p:nvSpPr>
          <p:spPr>
            <a:xfrm>
              <a:off x="4395100" y="2694175"/>
              <a:ext cx="479250" cy="575100"/>
            </a:xfrm>
            <a:custGeom>
              <a:rect b="b" l="l" r="r" t="t"/>
              <a:pathLst>
                <a:path extrusionOk="0" h="23004" w="19170">
                  <a:moveTo>
                    <a:pt x="3644" y="1"/>
                  </a:moveTo>
                  <a:cubicBezTo>
                    <a:pt x="1632" y="24"/>
                    <a:pt x="0" y="1656"/>
                    <a:pt x="0" y="3668"/>
                  </a:cubicBezTo>
                  <a:lnTo>
                    <a:pt x="0" y="23003"/>
                  </a:lnTo>
                  <a:lnTo>
                    <a:pt x="19170" y="23003"/>
                  </a:lnTo>
                  <a:lnTo>
                    <a:pt x="19170" y="24"/>
                  </a:lnTo>
                  <a:cubicBezTo>
                    <a:pt x="19086" y="24"/>
                    <a:pt x="12990" y="1"/>
                    <a:pt x="129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0"/>
            <p:cNvSpPr/>
            <p:nvPr/>
          </p:nvSpPr>
          <p:spPr>
            <a:xfrm>
              <a:off x="4395100" y="2695075"/>
              <a:ext cx="81275" cy="574200"/>
            </a:xfrm>
            <a:custGeom>
              <a:rect b="b" l="l" r="r" t="t"/>
              <a:pathLst>
                <a:path extrusionOk="0" h="22968" w="3251">
                  <a:moveTo>
                    <a:pt x="3251" y="0"/>
                  </a:moveTo>
                  <a:cubicBezTo>
                    <a:pt x="1417" y="191"/>
                    <a:pt x="0" y="1750"/>
                    <a:pt x="0" y="3632"/>
                  </a:cubicBezTo>
                  <a:lnTo>
                    <a:pt x="0" y="22967"/>
                  </a:lnTo>
                  <a:lnTo>
                    <a:pt x="3251" y="22967"/>
                  </a:lnTo>
                  <a:lnTo>
                    <a:pt x="32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0"/>
            <p:cNvSpPr/>
            <p:nvPr/>
          </p:nvSpPr>
          <p:spPr>
            <a:xfrm>
              <a:off x="4394500" y="3173400"/>
              <a:ext cx="479250" cy="191425"/>
            </a:xfrm>
            <a:custGeom>
              <a:rect b="b" l="l" r="r" t="t"/>
              <a:pathLst>
                <a:path extrusionOk="0" h="7657" w="19170">
                  <a:moveTo>
                    <a:pt x="4394" y="1"/>
                  </a:moveTo>
                  <a:cubicBezTo>
                    <a:pt x="1989" y="1"/>
                    <a:pt x="1" y="1727"/>
                    <a:pt x="1" y="3834"/>
                  </a:cubicBezTo>
                  <a:cubicBezTo>
                    <a:pt x="1" y="5930"/>
                    <a:pt x="1989" y="7656"/>
                    <a:pt x="4394" y="7656"/>
                  </a:cubicBezTo>
                  <a:lnTo>
                    <a:pt x="19170" y="7656"/>
                  </a:lnTo>
                  <a:lnTo>
                    <a:pt x="191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0"/>
            <p:cNvSpPr/>
            <p:nvPr/>
          </p:nvSpPr>
          <p:spPr>
            <a:xfrm>
              <a:off x="4416825" y="3199600"/>
              <a:ext cx="457525" cy="139025"/>
            </a:xfrm>
            <a:custGeom>
              <a:rect b="b" l="l" r="r" t="t"/>
              <a:pathLst>
                <a:path extrusionOk="0" h="5561" w="18301">
                  <a:moveTo>
                    <a:pt x="3203" y="0"/>
                  </a:moveTo>
                  <a:cubicBezTo>
                    <a:pt x="1453" y="0"/>
                    <a:pt x="1" y="1250"/>
                    <a:pt x="1" y="2786"/>
                  </a:cubicBezTo>
                  <a:cubicBezTo>
                    <a:pt x="1" y="4310"/>
                    <a:pt x="1453" y="5561"/>
                    <a:pt x="3203" y="5561"/>
                  </a:cubicBezTo>
                  <a:lnTo>
                    <a:pt x="18301" y="5561"/>
                  </a:lnTo>
                  <a:lnTo>
                    <a:pt x="183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0"/>
            <p:cNvSpPr/>
            <p:nvPr/>
          </p:nvSpPr>
          <p:spPr>
            <a:xfrm>
              <a:off x="4476375" y="3260025"/>
              <a:ext cx="397368" cy="3900"/>
            </a:xfrm>
            <a:custGeom>
              <a:rect b="b" l="l" r="r" t="t"/>
              <a:pathLst>
                <a:path extrusionOk="0" h="156" w="25778">
                  <a:moveTo>
                    <a:pt x="1" y="0"/>
                  </a:moveTo>
                  <a:lnTo>
                    <a:pt x="1" y="155"/>
                  </a:lnTo>
                  <a:lnTo>
                    <a:pt x="25778" y="155"/>
                  </a:lnTo>
                  <a:lnTo>
                    <a:pt x="257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0"/>
            <p:cNvSpPr/>
            <p:nvPr/>
          </p:nvSpPr>
          <p:spPr>
            <a:xfrm>
              <a:off x="4476375" y="3241875"/>
              <a:ext cx="397368" cy="3875"/>
            </a:xfrm>
            <a:custGeom>
              <a:rect b="b" l="l" r="r" t="t"/>
              <a:pathLst>
                <a:path extrusionOk="0" h="155" w="25778">
                  <a:moveTo>
                    <a:pt x="1" y="0"/>
                  </a:moveTo>
                  <a:lnTo>
                    <a:pt x="1" y="155"/>
                  </a:lnTo>
                  <a:lnTo>
                    <a:pt x="25778" y="155"/>
                  </a:lnTo>
                  <a:lnTo>
                    <a:pt x="257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0"/>
            <p:cNvSpPr/>
            <p:nvPr/>
          </p:nvSpPr>
          <p:spPr>
            <a:xfrm>
              <a:off x="4476375" y="3223400"/>
              <a:ext cx="397368" cy="3600"/>
            </a:xfrm>
            <a:custGeom>
              <a:rect b="b" l="l" r="r" t="t"/>
              <a:pathLst>
                <a:path extrusionOk="0" h="144" w="25778">
                  <a:moveTo>
                    <a:pt x="1" y="1"/>
                  </a:moveTo>
                  <a:lnTo>
                    <a:pt x="1" y="144"/>
                  </a:lnTo>
                  <a:lnTo>
                    <a:pt x="25778" y="144"/>
                  </a:lnTo>
                  <a:lnTo>
                    <a:pt x="257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0"/>
            <p:cNvSpPr/>
            <p:nvPr/>
          </p:nvSpPr>
          <p:spPr>
            <a:xfrm>
              <a:off x="4476375" y="3205250"/>
              <a:ext cx="397368" cy="3600"/>
            </a:xfrm>
            <a:custGeom>
              <a:rect b="b" l="l" r="r" t="t"/>
              <a:pathLst>
                <a:path extrusionOk="0" h="144" w="25778">
                  <a:moveTo>
                    <a:pt x="1" y="1"/>
                  </a:moveTo>
                  <a:lnTo>
                    <a:pt x="1" y="143"/>
                  </a:lnTo>
                  <a:lnTo>
                    <a:pt x="25778" y="143"/>
                  </a:lnTo>
                  <a:lnTo>
                    <a:pt x="257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0"/>
            <p:cNvSpPr/>
            <p:nvPr/>
          </p:nvSpPr>
          <p:spPr>
            <a:xfrm>
              <a:off x="4476375" y="3333250"/>
              <a:ext cx="397368" cy="3600"/>
            </a:xfrm>
            <a:custGeom>
              <a:rect b="b" l="l" r="r" t="t"/>
              <a:pathLst>
                <a:path extrusionOk="0" h="144" w="25778">
                  <a:moveTo>
                    <a:pt x="1" y="0"/>
                  </a:moveTo>
                  <a:lnTo>
                    <a:pt x="1" y="143"/>
                  </a:lnTo>
                  <a:lnTo>
                    <a:pt x="25778" y="143"/>
                  </a:lnTo>
                  <a:lnTo>
                    <a:pt x="257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0"/>
            <p:cNvSpPr/>
            <p:nvPr/>
          </p:nvSpPr>
          <p:spPr>
            <a:xfrm>
              <a:off x="4476375" y="3314800"/>
              <a:ext cx="397368" cy="3875"/>
            </a:xfrm>
            <a:custGeom>
              <a:rect b="b" l="l" r="r" t="t"/>
              <a:pathLst>
                <a:path extrusionOk="0" h="155" w="25778">
                  <a:moveTo>
                    <a:pt x="1" y="0"/>
                  </a:moveTo>
                  <a:lnTo>
                    <a:pt x="1" y="155"/>
                  </a:lnTo>
                  <a:lnTo>
                    <a:pt x="25778" y="155"/>
                  </a:lnTo>
                  <a:lnTo>
                    <a:pt x="257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0"/>
            <p:cNvSpPr/>
            <p:nvPr/>
          </p:nvSpPr>
          <p:spPr>
            <a:xfrm>
              <a:off x="4476375" y="3296625"/>
              <a:ext cx="397368" cy="3600"/>
            </a:xfrm>
            <a:custGeom>
              <a:rect b="b" l="l" r="r" t="t"/>
              <a:pathLst>
                <a:path extrusionOk="0" h="144" w="25778">
                  <a:moveTo>
                    <a:pt x="1" y="1"/>
                  </a:moveTo>
                  <a:lnTo>
                    <a:pt x="1" y="144"/>
                  </a:lnTo>
                  <a:lnTo>
                    <a:pt x="25778" y="144"/>
                  </a:lnTo>
                  <a:lnTo>
                    <a:pt x="257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0"/>
            <p:cNvSpPr/>
            <p:nvPr/>
          </p:nvSpPr>
          <p:spPr>
            <a:xfrm>
              <a:off x="4476375" y="3278475"/>
              <a:ext cx="397368" cy="3600"/>
            </a:xfrm>
            <a:custGeom>
              <a:rect b="b" l="l" r="r" t="t"/>
              <a:pathLst>
                <a:path extrusionOk="0" h="144" w="25778">
                  <a:moveTo>
                    <a:pt x="1" y="0"/>
                  </a:moveTo>
                  <a:lnTo>
                    <a:pt x="1" y="143"/>
                  </a:lnTo>
                  <a:lnTo>
                    <a:pt x="25778" y="143"/>
                  </a:lnTo>
                  <a:lnTo>
                    <a:pt x="257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0"/>
            <p:cNvSpPr/>
            <p:nvPr/>
          </p:nvSpPr>
          <p:spPr>
            <a:xfrm>
              <a:off x="4543025" y="2782575"/>
              <a:ext cx="258700" cy="115225"/>
            </a:xfrm>
            <a:custGeom>
              <a:rect b="b" l="l" r="r" t="t"/>
              <a:pathLst>
                <a:path extrusionOk="0" h="4609" w="10348">
                  <a:moveTo>
                    <a:pt x="953" y="1"/>
                  </a:moveTo>
                  <a:cubicBezTo>
                    <a:pt x="953" y="536"/>
                    <a:pt x="525" y="953"/>
                    <a:pt x="1" y="953"/>
                  </a:cubicBezTo>
                  <a:lnTo>
                    <a:pt x="1" y="3656"/>
                  </a:lnTo>
                  <a:cubicBezTo>
                    <a:pt x="537" y="3656"/>
                    <a:pt x="953" y="4085"/>
                    <a:pt x="953" y="4608"/>
                  </a:cubicBezTo>
                  <a:lnTo>
                    <a:pt x="9395" y="4608"/>
                  </a:lnTo>
                  <a:cubicBezTo>
                    <a:pt x="9395" y="4085"/>
                    <a:pt x="9824" y="3656"/>
                    <a:pt x="10347" y="3656"/>
                  </a:cubicBezTo>
                  <a:lnTo>
                    <a:pt x="10347" y="953"/>
                  </a:lnTo>
                  <a:cubicBezTo>
                    <a:pt x="9812" y="953"/>
                    <a:pt x="9395" y="513"/>
                    <a:pt x="93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0"/>
            <p:cNvSpPr/>
            <p:nvPr/>
          </p:nvSpPr>
          <p:spPr>
            <a:xfrm>
              <a:off x="4582025" y="2816800"/>
              <a:ext cx="37825" cy="49450"/>
            </a:xfrm>
            <a:custGeom>
              <a:rect b="b" l="l" r="r" t="t"/>
              <a:pathLst>
                <a:path extrusionOk="0" h="1978" w="1513">
                  <a:moveTo>
                    <a:pt x="1" y="1"/>
                  </a:moveTo>
                  <a:lnTo>
                    <a:pt x="1" y="1977"/>
                  </a:lnTo>
                  <a:lnTo>
                    <a:pt x="1513" y="1977"/>
                  </a:lnTo>
                  <a:lnTo>
                    <a:pt x="1513" y="1525"/>
                  </a:lnTo>
                  <a:lnTo>
                    <a:pt x="572" y="1525"/>
                  </a:lnTo>
                  <a:lnTo>
                    <a:pt x="5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0"/>
            <p:cNvSpPr/>
            <p:nvPr/>
          </p:nvSpPr>
          <p:spPr>
            <a:xfrm>
              <a:off x="4631725" y="2816800"/>
              <a:ext cx="57475" cy="49450"/>
            </a:xfrm>
            <a:custGeom>
              <a:rect b="b" l="l" r="r" t="t"/>
              <a:pathLst>
                <a:path extrusionOk="0" h="1978" w="2299">
                  <a:moveTo>
                    <a:pt x="1132" y="549"/>
                  </a:moveTo>
                  <a:lnTo>
                    <a:pt x="1382" y="1168"/>
                  </a:lnTo>
                  <a:lnTo>
                    <a:pt x="870" y="1168"/>
                  </a:lnTo>
                  <a:lnTo>
                    <a:pt x="1132" y="549"/>
                  </a:lnTo>
                  <a:close/>
                  <a:moveTo>
                    <a:pt x="870" y="1"/>
                  </a:moveTo>
                  <a:lnTo>
                    <a:pt x="1" y="1977"/>
                  </a:lnTo>
                  <a:lnTo>
                    <a:pt x="561" y="1977"/>
                  </a:lnTo>
                  <a:lnTo>
                    <a:pt x="715" y="1584"/>
                  </a:lnTo>
                  <a:lnTo>
                    <a:pt x="1549" y="1584"/>
                  </a:lnTo>
                  <a:lnTo>
                    <a:pt x="1692" y="1977"/>
                  </a:lnTo>
                  <a:lnTo>
                    <a:pt x="2299" y="1977"/>
                  </a:lnTo>
                  <a:lnTo>
                    <a:pt x="14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0"/>
            <p:cNvSpPr/>
            <p:nvPr/>
          </p:nvSpPr>
          <p:spPr>
            <a:xfrm>
              <a:off x="4688875" y="2816800"/>
              <a:ext cx="81300" cy="49450"/>
            </a:xfrm>
            <a:custGeom>
              <a:rect b="b" l="l" r="r" t="t"/>
              <a:pathLst>
                <a:path extrusionOk="0" h="1978" w="3252">
                  <a:moveTo>
                    <a:pt x="1" y="1"/>
                  </a:moveTo>
                  <a:lnTo>
                    <a:pt x="644" y="1977"/>
                  </a:lnTo>
                  <a:lnTo>
                    <a:pt x="1239" y="1977"/>
                  </a:lnTo>
                  <a:lnTo>
                    <a:pt x="1644" y="775"/>
                  </a:lnTo>
                  <a:lnTo>
                    <a:pt x="2013" y="1977"/>
                  </a:lnTo>
                  <a:lnTo>
                    <a:pt x="2608" y="1977"/>
                  </a:lnTo>
                  <a:lnTo>
                    <a:pt x="3251" y="1"/>
                  </a:lnTo>
                  <a:lnTo>
                    <a:pt x="2739" y="1"/>
                  </a:lnTo>
                  <a:lnTo>
                    <a:pt x="2323" y="1275"/>
                  </a:lnTo>
                  <a:lnTo>
                    <a:pt x="1918" y="1"/>
                  </a:lnTo>
                  <a:lnTo>
                    <a:pt x="1406" y="1"/>
                  </a:lnTo>
                  <a:lnTo>
                    <a:pt x="989" y="1263"/>
                  </a:lnTo>
                  <a:lnTo>
                    <a:pt x="5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0"/>
            <p:cNvSpPr/>
            <p:nvPr/>
          </p:nvSpPr>
          <p:spPr>
            <a:xfrm>
              <a:off x="4395100" y="2811150"/>
              <a:ext cx="31275" cy="339050"/>
            </a:xfrm>
            <a:custGeom>
              <a:rect b="b" l="l" r="r" t="t"/>
              <a:pathLst>
                <a:path extrusionOk="0" h="13562" w="1251">
                  <a:moveTo>
                    <a:pt x="96" y="1"/>
                  </a:moveTo>
                  <a:cubicBezTo>
                    <a:pt x="72" y="1"/>
                    <a:pt x="24" y="13"/>
                    <a:pt x="0" y="25"/>
                  </a:cubicBezTo>
                  <a:lnTo>
                    <a:pt x="0" y="13526"/>
                  </a:lnTo>
                  <a:cubicBezTo>
                    <a:pt x="24" y="13538"/>
                    <a:pt x="72" y="13562"/>
                    <a:pt x="96" y="13562"/>
                  </a:cubicBezTo>
                  <a:cubicBezTo>
                    <a:pt x="727" y="13562"/>
                    <a:pt x="1251" y="8264"/>
                    <a:pt x="1251" y="5323"/>
                  </a:cubicBezTo>
                  <a:cubicBezTo>
                    <a:pt x="1227" y="2382"/>
                    <a:pt x="727" y="1"/>
                    <a:pt x="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60"/>
          <p:cNvGrpSpPr/>
          <p:nvPr/>
        </p:nvGrpSpPr>
        <p:grpSpPr>
          <a:xfrm>
            <a:off x="7575475" y="1194975"/>
            <a:ext cx="337275" cy="448300"/>
            <a:chOff x="6098575" y="2753100"/>
            <a:chExt cx="337275" cy="448300"/>
          </a:xfrm>
        </p:grpSpPr>
        <p:sp>
          <p:nvSpPr>
            <p:cNvPr id="1937" name="Google Shape;1937;p60"/>
            <p:cNvSpPr/>
            <p:nvPr/>
          </p:nvSpPr>
          <p:spPr>
            <a:xfrm>
              <a:off x="6098575" y="2753100"/>
              <a:ext cx="337275" cy="448300"/>
            </a:xfrm>
            <a:custGeom>
              <a:rect b="b" l="l" r="r" t="t"/>
              <a:pathLst>
                <a:path extrusionOk="0" h="17932" w="13491">
                  <a:moveTo>
                    <a:pt x="1" y="1"/>
                  </a:moveTo>
                  <a:lnTo>
                    <a:pt x="1" y="17932"/>
                  </a:lnTo>
                  <a:lnTo>
                    <a:pt x="13491" y="17932"/>
                  </a:lnTo>
                  <a:lnTo>
                    <a:pt x="13491" y="2620"/>
                  </a:lnTo>
                  <a:lnTo>
                    <a:pt x="108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0"/>
            <p:cNvSpPr/>
            <p:nvPr/>
          </p:nvSpPr>
          <p:spPr>
            <a:xfrm>
              <a:off x="6369750" y="2753100"/>
              <a:ext cx="66100" cy="65525"/>
            </a:xfrm>
            <a:custGeom>
              <a:rect b="b" l="l" r="r" t="t"/>
              <a:pathLst>
                <a:path extrusionOk="0" h="2621" w="2644">
                  <a:moveTo>
                    <a:pt x="1" y="1"/>
                  </a:moveTo>
                  <a:lnTo>
                    <a:pt x="1" y="2620"/>
                  </a:lnTo>
                  <a:lnTo>
                    <a:pt x="2644" y="2620"/>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0"/>
            <p:cNvSpPr/>
            <p:nvPr/>
          </p:nvSpPr>
          <p:spPr>
            <a:xfrm>
              <a:off x="6224800" y="3116550"/>
              <a:ext cx="50325" cy="50625"/>
            </a:xfrm>
            <a:custGeom>
              <a:rect b="b" l="l" r="r" t="t"/>
              <a:pathLst>
                <a:path extrusionOk="0" h="2025" w="2013">
                  <a:moveTo>
                    <a:pt x="1405" y="0"/>
                  </a:moveTo>
                  <a:lnTo>
                    <a:pt x="0" y="1417"/>
                  </a:lnTo>
                  <a:lnTo>
                    <a:pt x="536" y="1489"/>
                  </a:lnTo>
                  <a:lnTo>
                    <a:pt x="607" y="2025"/>
                  </a:lnTo>
                  <a:lnTo>
                    <a:pt x="2012" y="608"/>
                  </a:lnTo>
                  <a:lnTo>
                    <a:pt x="140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0"/>
            <p:cNvSpPr/>
            <p:nvPr/>
          </p:nvSpPr>
          <p:spPr>
            <a:xfrm>
              <a:off x="6259025" y="3116550"/>
              <a:ext cx="50625" cy="50625"/>
            </a:xfrm>
            <a:custGeom>
              <a:rect b="b" l="l" r="r" t="t"/>
              <a:pathLst>
                <a:path extrusionOk="0" h="2025" w="2025">
                  <a:moveTo>
                    <a:pt x="608" y="0"/>
                  </a:moveTo>
                  <a:lnTo>
                    <a:pt x="0" y="608"/>
                  </a:lnTo>
                  <a:lnTo>
                    <a:pt x="1417" y="2025"/>
                  </a:lnTo>
                  <a:lnTo>
                    <a:pt x="1489" y="1489"/>
                  </a:lnTo>
                  <a:lnTo>
                    <a:pt x="2024" y="1417"/>
                  </a:lnTo>
                  <a:lnTo>
                    <a:pt x="6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0"/>
            <p:cNvSpPr/>
            <p:nvPr/>
          </p:nvSpPr>
          <p:spPr>
            <a:xfrm>
              <a:off x="6236700" y="3097175"/>
              <a:ext cx="60450" cy="57825"/>
            </a:xfrm>
            <a:custGeom>
              <a:rect b="b" l="l" r="r" t="t"/>
              <a:pathLst>
                <a:path extrusionOk="0" h="2313" w="2418">
                  <a:moveTo>
                    <a:pt x="951" y="1"/>
                  </a:moveTo>
                  <a:cubicBezTo>
                    <a:pt x="948" y="1"/>
                    <a:pt x="944" y="1"/>
                    <a:pt x="941" y="2"/>
                  </a:cubicBezTo>
                  <a:cubicBezTo>
                    <a:pt x="846" y="13"/>
                    <a:pt x="822" y="180"/>
                    <a:pt x="751" y="216"/>
                  </a:cubicBezTo>
                  <a:cubicBezTo>
                    <a:pt x="738" y="220"/>
                    <a:pt x="724" y="221"/>
                    <a:pt x="709" y="221"/>
                  </a:cubicBezTo>
                  <a:cubicBezTo>
                    <a:pt x="656" y="221"/>
                    <a:pt x="592" y="203"/>
                    <a:pt x="540" y="203"/>
                  </a:cubicBezTo>
                  <a:cubicBezTo>
                    <a:pt x="510" y="203"/>
                    <a:pt x="483" y="209"/>
                    <a:pt x="465" y="228"/>
                  </a:cubicBezTo>
                  <a:cubicBezTo>
                    <a:pt x="393" y="275"/>
                    <a:pt x="429" y="430"/>
                    <a:pt x="370" y="490"/>
                  </a:cubicBezTo>
                  <a:cubicBezTo>
                    <a:pt x="310" y="573"/>
                    <a:pt x="155" y="573"/>
                    <a:pt x="120" y="645"/>
                  </a:cubicBezTo>
                  <a:cubicBezTo>
                    <a:pt x="96" y="716"/>
                    <a:pt x="179" y="835"/>
                    <a:pt x="167" y="930"/>
                  </a:cubicBezTo>
                  <a:cubicBezTo>
                    <a:pt x="155" y="1014"/>
                    <a:pt x="0" y="1073"/>
                    <a:pt x="0" y="1168"/>
                  </a:cubicBezTo>
                  <a:cubicBezTo>
                    <a:pt x="0" y="1252"/>
                    <a:pt x="155" y="1323"/>
                    <a:pt x="167" y="1407"/>
                  </a:cubicBezTo>
                  <a:cubicBezTo>
                    <a:pt x="179" y="1490"/>
                    <a:pt x="96" y="1609"/>
                    <a:pt x="120" y="1680"/>
                  </a:cubicBezTo>
                  <a:cubicBezTo>
                    <a:pt x="167" y="1764"/>
                    <a:pt x="310" y="1764"/>
                    <a:pt x="370" y="1823"/>
                  </a:cubicBezTo>
                  <a:cubicBezTo>
                    <a:pt x="429" y="1883"/>
                    <a:pt x="405" y="2026"/>
                    <a:pt x="465" y="2085"/>
                  </a:cubicBezTo>
                  <a:cubicBezTo>
                    <a:pt x="483" y="2100"/>
                    <a:pt x="509" y="2104"/>
                    <a:pt x="538" y="2104"/>
                  </a:cubicBezTo>
                  <a:cubicBezTo>
                    <a:pt x="588" y="2104"/>
                    <a:pt x="649" y="2091"/>
                    <a:pt x="701" y="2091"/>
                  </a:cubicBezTo>
                  <a:cubicBezTo>
                    <a:pt x="719" y="2091"/>
                    <a:pt x="736" y="2093"/>
                    <a:pt x="751" y="2097"/>
                  </a:cubicBezTo>
                  <a:cubicBezTo>
                    <a:pt x="822" y="2133"/>
                    <a:pt x="846" y="2299"/>
                    <a:pt x="941" y="2311"/>
                  </a:cubicBezTo>
                  <a:cubicBezTo>
                    <a:pt x="945" y="2312"/>
                    <a:pt x="949" y="2312"/>
                    <a:pt x="953" y="2312"/>
                  </a:cubicBezTo>
                  <a:cubicBezTo>
                    <a:pt x="1033" y="2312"/>
                    <a:pt x="1124" y="2204"/>
                    <a:pt x="1203" y="2204"/>
                  </a:cubicBezTo>
                  <a:cubicBezTo>
                    <a:pt x="1294" y="2204"/>
                    <a:pt x="1395" y="2312"/>
                    <a:pt x="1466" y="2312"/>
                  </a:cubicBezTo>
                  <a:cubicBezTo>
                    <a:pt x="1470" y="2312"/>
                    <a:pt x="1473" y="2312"/>
                    <a:pt x="1477" y="2311"/>
                  </a:cubicBezTo>
                  <a:cubicBezTo>
                    <a:pt x="1560" y="2299"/>
                    <a:pt x="1596" y="2133"/>
                    <a:pt x="1667" y="2097"/>
                  </a:cubicBezTo>
                  <a:cubicBezTo>
                    <a:pt x="1678" y="2093"/>
                    <a:pt x="1691" y="2092"/>
                    <a:pt x="1705" y="2092"/>
                  </a:cubicBezTo>
                  <a:cubicBezTo>
                    <a:pt x="1755" y="2092"/>
                    <a:pt x="1821" y="2110"/>
                    <a:pt x="1875" y="2110"/>
                  </a:cubicBezTo>
                  <a:cubicBezTo>
                    <a:pt x="1907" y="2110"/>
                    <a:pt x="1935" y="2104"/>
                    <a:pt x="1953" y="2085"/>
                  </a:cubicBezTo>
                  <a:cubicBezTo>
                    <a:pt x="2025" y="2038"/>
                    <a:pt x="1977" y="1883"/>
                    <a:pt x="2036" y="1823"/>
                  </a:cubicBezTo>
                  <a:cubicBezTo>
                    <a:pt x="2096" y="1740"/>
                    <a:pt x="2263" y="1740"/>
                    <a:pt x="2298" y="1668"/>
                  </a:cubicBezTo>
                  <a:cubicBezTo>
                    <a:pt x="2322" y="1597"/>
                    <a:pt x="2239" y="1478"/>
                    <a:pt x="2251" y="1383"/>
                  </a:cubicBezTo>
                  <a:cubicBezTo>
                    <a:pt x="2263" y="1299"/>
                    <a:pt x="2417" y="1240"/>
                    <a:pt x="2417" y="1145"/>
                  </a:cubicBezTo>
                  <a:cubicBezTo>
                    <a:pt x="2417" y="1061"/>
                    <a:pt x="2263" y="990"/>
                    <a:pt x="2251" y="906"/>
                  </a:cubicBezTo>
                  <a:cubicBezTo>
                    <a:pt x="2239" y="823"/>
                    <a:pt x="2322" y="704"/>
                    <a:pt x="2298" y="633"/>
                  </a:cubicBezTo>
                  <a:cubicBezTo>
                    <a:pt x="2251" y="549"/>
                    <a:pt x="2096" y="549"/>
                    <a:pt x="2036" y="490"/>
                  </a:cubicBezTo>
                  <a:cubicBezTo>
                    <a:pt x="1977" y="430"/>
                    <a:pt x="2013" y="287"/>
                    <a:pt x="1953" y="228"/>
                  </a:cubicBezTo>
                  <a:cubicBezTo>
                    <a:pt x="1935" y="213"/>
                    <a:pt x="1908" y="209"/>
                    <a:pt x="1877" y="209"/>
                  </a:cubicBezTo>
                  <a:cubicBezTo>
                    <a:pt x="1825" y="209"/>
                    <a:pt x="1762" y="222"/>
                    <a:pt x="1713" y="222"/>
                  </a:cubicBezTo>
                  <a:cubicBezTo>
                    <a:pt x="1696" y="222"/>
                    <a:pt x="1680" y="220"/>
                    <a:pt x="1667" y="216"/>
                  </a:cubicBezTo>
                  <a:cubicBezTo>
                    <a:pt x="1596" y="180"/>
                    <a:pt x="1560" y="13"/>
                    <a:pt x="1477" y="2"/>
                  </a:cubicBezTo>
                  <a:cubicBezTo>
                    <a:pt x="1472" y="1"/>
                    <a:pt x="1468" y="1"/>
                    <a:pt x="1463" y="1"/>
                  </a:cubicBezTo>
                  <a:cubicBezTo>
                    <a:pt x="1374" y="1"/>
                    <a:pt x="1294" y="109"/>
                    <a:pt x="1203" y="109"/>
                  </a:cubicBezTo>
                  <a:cubicBezTo>
                    <a:pt x="1124" y="109"/>
                    <a:pt x="1023" y="1"/>
                    <a:pt x="9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0"/>
            <p:cNvSpPr/>
            <p:nvPr/>
          </p:nvSpPr>
          <p:spPr>
            <a:xfrm>
              <a:off x="6245625" y="3103725"/>
              <a:ext cx="44075" cy="44125"/>
            </a:xfrm>
            <a:custGeom>
              <a:rect b="b" l="l" r="r" t="t"/>
              <a:pathLst>
                <a:path extrusionOk="0" h="1765" w="1763">
                  <a:moveTo>
                    <a:pt x="702" y="0"/>
                  </a:moveTo>
                  <a:cubicBezTo>
                    <a:pt x="698" y="0"/>
                    <a:pt x="695" y="1"/>
                    <a:pt x="691" y="2"/>
                  </a:cubicBezTo>
                  <a:cubicBezTo>
                    <a:pt x="632" y="25"/>
                    <a:pt x="596" y="144"/>
                    <a:pt x="536" y="168"/>
                  </a:cubicBezTo>
                  <a:cubicBezTo>
                    <a:pt x="521" y="177"/>
                    <a:pt x="502" y="180"/>
                    <a:pt x="483" y="180"/>
                  </a:cubicBezTo>
                  <a:cubicBezTo>
                    <a:pt x="450" y="180"/>
                    <a:pt x="415" y="173"/>
                    <a:pt x="386" y="173"/>
                  </a:cubicBezTo>
                  <a:cubicBezTo>
                    <a:pt x="364" y="173"/>
                    <a:pt x="345" y="177"/>
                    <a:pt x="334" y="192"/>
                  </a:cubicBezTo>
                  <a:cubicBezTo>
                    <a:pt x="286" y="228"/>
                    <a:pt x="310" y="347"/>
                    <a:pt x="274" y="394"/>
                  </a:cubicBezTo>
                  <a:cubicBezTo>
                    <a:pt x="239" y="442"/>
                    <a:pt x="120" y="442"/>
                    <a:pt x="96" y="502"/>
                  </a:cubicBezTo>
                  <a:cubicBezTo>
                    <a:pt x="60" y="561"/>
                    <a:pt x="132" y="644"/>
                    <a:pt x="120" y="704"/>
                  </a:cubicBezTo>
                  <a:cubicBezTo>
                    <a:pt x="108" y="764"/>
                    <a:pt x="1" y="823"/>
                    <a:pt x="1" y="883"/>
                  </a:cubicBezTo>
                  <a:cubicBezTo>
                    <a:pt x="1" y="942"/>
                    <a:pt x="108" y="1002"/>
                    <a:pt x="120" y="1061"/>
                  </a:cubicBezTo>
                  <a:cubicBezTo>
                    <a:pt x="132" y="1121"/>
                    <a:pt x="60" y="1216"/>
                    <a:pt x="96" y="1275"/>
                  </a:cubicBezTo>
                  <a:cubicBezTo>
                    <a:pt x="108" y="1335"/>
                    <a:pt x="227" y="1335"/>
                    <a:pt x="274" y="1383"/>
                  </a:cubicBezTo>
                  <a:cubicBezTo>
                    <a:pt x="298" y="1442"/>
                    <a:pt x="286" y="1537"/>
                    <a:pt x="334" y="1585"/>
                  </a:cubicBezTo>
                  <a:cubicBezTo>
                    <a:pt x="345" y="1600"/>
                    <a:pt x="362" y="1604"/>
                    <a:pt x="383" y="1604"/>
                  </a:cubicBezTo>
                  <a:cubicBezTo>
                    <a:pt x="418" y="1604"/>
                    <a:pt x="463" y="1591"/>
                    <a:pt x="500" y="1591"/>
                  </a:cubicBezTo>
                  <a:cubicBezTo>
                    <a:pt x="513" y="1591"/>
                    <a:pt x="526" y="1593"/>
                    <a:pt x="536" y="1597"/>
                  </a:cubicBezTo>
                  <a:cubicBezTo>
                    <a:pt x="596" y="1633"/>
                    <a:pt x="632" y="1752"/>
                    <a:pt x="691" y="1764"/>
                  </a:cubicBezTo>
                  <a:cubicBezTo>
                    <a:pt x="695" y="1764"/>
                    <a:pt x="699" y="1765"/>
                    <a:pt x="703" y="1765"/>
                  </a:cubicBezTo>
                  <a:cubicBezTo>
                    <a:pt x="760" y="1765"/>
                    <a:pt x="826" y="1692"/>
                    <a:pt x="882" y="1692"/>
                  </a:cubicBezTo>
                  <a:cubicBezTo>
                    <a:pt x="937" y="1692"/>
                    <a:pt x="1003" y="1765"/>
                    <a:pt x="1060" y="1765"/>
                  </a:cubicBezTo>
                  <a:cubicBezTo>
                    <a:pt x="1064" y="1765"/>
                    <a:pt x="1068" y="1764"/>
                    <a:pt x="1072" y="1764"/>
                  </a:cubicBezTo>
                  <a:cubicBezTo>
                    <a:pt x="1132" y="1752"/>
                    <a:pt x="1167" y="1633"/>
                    <a:pt x="1227" y="1597"/>
                  </a:cubicBezTo>
                  <a:cubicBezTo>
                    <a:pt x="1238" y="1593"/>
                    <a:pt x="1250" y="1591"/>
                    <a:pt x="1262" y="1591"/>
                  </a:cubicBezTo>
                  <a:cubicBezTo>
                    <a:pt x="1298" y="1591"/>
                    <a:pt x="1339" y="1604"/>
                    <a:pt x="1375" y="1604"/>
                  </a:cubicBezTo>
                  <a:cubicBezTo>
                    <a:pt x="1396" y="1604"/>
                    <a:pt x="1415" y="1600"/>
                    <a:pt x="1429" y="1585"/>
                  </a:cubicBezTo>
                  <a:cubicBezTo>
                    <a:pt x="1477" y="1537"/>
                    <a:pt x="1441" y="1418"/>
                    <a:pt x="1489" y="1383"/>
                  </a:cubicBezTo>
                  <a:cubicBezTo>
                    <a:pt x="1525" y="1335"/>
                    <a:pt x="1644" y="1335"/>
                    <a:pt x="1668" y="1275"/>
                  </a:cubicBezTo>
                  <a:cubicBezTo>
                    <a:pt x="1703" y="1216"/>
                    <a:pt x="1620" y="1121"/>
                    <a:pt x="1644" y="1061"/>
                  </a:cubicBezTo>
                  <a:cubicBezTo>
                    <a:pt x="1656" y="1002"/>
                    <a:pt x="1763" y="942"/>
                    <a:pt x="1763" y="883"/>
                  </a:cubicBezTo>
                  <a:cubicBezTo>
                    <a:pt x="1763" y="811"/>
                    <a:pt x="1656" y="764"/>
                    <a:pt x="1644" y="704"/>
                  </a:cubicBezTo>
                  <a:cubicBezTo>
                    <a:pt x="1620" y="644"/>
                    <a:pt x="1703" y="561"/>
                    <a:pt x="1668" y="502"/>
                  </a:cubicBezTo>
                  <a:cubicBezTo>
                    <a:pt x="1656" y="442"/>
                    <a:pt x="1537" y="442"/>
                    <a:pt x="1489" y="394"/>
                  </a:cubicBezTo>
                  <a:cubicBezTo>
                    <a:pt x="1465" y="335"/>
                    <a:pt x="1477" y="228"/>
                    <a:pt x="1429" y="192"/>
                  </a:cubicBezTo>
                  <a:cubicBezTo>
                    <a:pt x="1414" y="177"/>
                    <a:pt x="1394" y="173"/>
                    <a:pt x="1372" y="173"/>
                  </a:cubicBezTo>
                  <a:cubicBezTo>
                    <a:pt x="1343" y="173"/>
                    <a:pt x="1310" y="180"/>
                    <a:pt x="1279" y="180"/>
                  </a:cubicBezTo>
                  <a:cubicBezTo>
                    <a:pt x="1260" y="180"/>
                    <a:pt x="1242" y="177"/>
                    <a:pt x="1227" y="168"/>
                  </a:cubicBezTo>
                  <a:cubicBezTo>
                    <a:pt x="1167" y="144"/>
                    <a:pt x="1132" y="25"/>
                    <a:pt x="1072" y="2"/>
                  </a:cubicBezTo>
                  <a:cubicBezTo>
                    <a:pt x="1069" y="1"/>
                    <a:pt x="1065" y="0"/>
                    <a:pt x="1062" y="0"/>
                  </a:cubicBezTo>
                  <a:cubicBezTo>
                    <a:pt x="1004" y="0"/>
                    <a:pt x="938" y="85"/>
                    <a:pt x="882" y="85"/>
                  </a:cubicBezTo>
                  <a:cubicBezTo>
                    <a:pt x="826" y="85"/>
                    <a:pt x="759" y="0"/>
                    <a:pt x="7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0"/>
            <p:cNvSpPr/>
            <p:nvPr/>
          </p:nvSpPr>
          <p:spPr>
            <a:xfrm>
              <a:off x="6135500" y="2836450"/>
              <a:ext cx="263150" cy="5100"/>
            </a:xfrm>
            <a:custGeom>
              <a:rect b="b" l="l" r="r" t="t"/>
              <a:pathLst>
                <a:path extrusionOk="0" h="204" w="10526">
                  <a:moveTo>
                    <a:pt x="10525" y="1"/>
                  </a:moveTo>
                  <a:lnTo>
                    <a:pt x="0" y="25"/>
                  </a:lnTo>
                  <a:lnTo>
                    <a:pt x="0" y="203"/>
                  </a:lnTo>
                  <a:lnTo>
                    <a:pt x="10525" y="179"/>
                  </a:lnTo>
                  <a:lnTo>
                    <a:pt x="10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0"/>
            <p:cNvSpPr/>
            <p:nvPr/>
          </p:nvSpPr>
          <p:spPr>
            <a:xfrm>
              <a:off x="6135500" y="2880800"/>
              <a:ext cx="263150" cy="5100"/>
            </a:xfrm>
            <a:custGeom>
              <a:rect b="b" l="l" r="r" t="t"/>
              <a:pathLst>
                <a:path extrusionOk="0" h="204" w="10526">
                  <a:moveTo>
                    <a:pt x="10525" y="1"/>
                  </a:moveTo>
                  <a:lnTo>
                    <a:pt x="0" y="25"/>
                  </a:lnTo>
                  <a:lnTo>
                    <a:pt x="0" y="203"/>
                  </a:lnTo>
                  <a:lnTo>
                    <a:pt x="10525" y="179"/>
                  </a:lnTo>
                  <a:lnTo>
                    <a:pt x="10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0"/>
            <p:cNvSpPr/>
            <p:nvPr/>
          </p:nvSpPr>
          <p:spPr>
            <a:xfrm>
              <a:off x="6135500" y="2924850"/>
              <a:ext cx="263150" cy="5400"/>
            </a:xfrm>
            <a:custGeom>
              <a:rect b="b" l="l" r="r" t="t"/>
              <a:pathLst>
                <a:path extrusionOk="0" h="216" w="10526">
                  <a:moveTo>
                    <a:pt x="10525" y="1"/>
                  </a:moveTo>
                  <a:lnTo>
                    <a:pt x="0" y="37"/>
                  </a:lnTo>
                  <a:lnTo>
                    <a:pt x="0" y="215"/>
                  </a:lnTo>
                  <a:lnTo>
                    <a:pt x="10525" y="179"/>
                  </a:lnTo>
                  <a:lnTo>
                    <a:pt x="10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0"/>
            <p:cNvSpPr/>
            <p:nvPr/>
          </p:nvSpPr>
          <p:spPr>
            <a:xfrm>
              <a:off x="6135500" y="2969500"/>
              <a:ext cx="263150" cy="5400"/>
            </a:xfrm>
            <a:custGeom>
              <a:rect b="b" l="l" r="r" t="t"/>
              <a:pathLst>
                <a:path extrusionOk="0" h="216" w="10526">
                  <a:moveTo>
                    <a:pt x="10525" y="1"/>
                  </a:moveTo>
                  <a:lnTo>
                    <a:pt x="0" y="37"/>
                  </a:lnTo>
                  <a:lnTo>
                    <a:pt x="0" y="215"/>
                  </a:lnTo>
                  <a:lnTo>
                    <a:pt x="10525" y="179"/>
                  </a:lnTo>
                  <a:lnTo>
                    <a:pt x="10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0"/>
            <p:cNvSpPr/>
            <p:nvPr/>
          </p:nvSpPr>
          <p:spPr>
            <a:xfrm>
              <a:off x="6135800" y="3013850"/>
              <a:ext cx="263150" cy="5100"/>
            </a:xfrm>
            <a:custGeom>
              <a:rect b="b" l="l" r="r" t="t"/>
              <a:pathLst>
                <a:path extrusionOk="0" h="204" w="10526">
                  <a:moveTo>
                    <a:pt x="10525" y="1"/>
                  </a:moveTo>
                  <a:lnTo>
                    <a:pt x="0" y="25"/>
                  </a:lnTo>
                  <a:lnTo>
                    <a:pt x="0" y="203"/>
                  </a:lnTo>
                  <a:lnTo>
                    <a:pt x="10525" y="179"/>
                  </a:lnTo>
                  <a:lnTo>
                    <a:pt x="10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0"/>
            <p:cNvSpPr/>
            <p:nvPr/>
          </p:nvSpPr>
          <p:spPr>
            <a:xfrm>
              <a:off x="6135800" y="3058200"/>
              <a:ext cx="263150" cy="5100"/>
            </a:xfrm>
            <a:custGeom>
              <a:rect b="b" l="l" r="r" t="t"/>
              <a:pathLst>
                <a:path extrusionOk="0" h="204" w="10526">
                  <a:moveTo>
                    <a:pt x="10525" y="1"/>
                  </a:moveTo>
                  <a:lnTo>
                    <a:pt x="0" y="25"/>
                  </a:lnTo>
                  <a:lnTo>
                    <a:pt x="0" y="203"/>
                  </a:lnTo>
                  <a:lnTo>
                    <a:pt x="10525" y="179"/>
                  </a:lnTo>
                  <a:lnTo>
                    <a:pt x="10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9" name="Google Shape;1949;p60"/>
          <p:cNvGrpSpPr/>
          <p:nvPr/>
        </p:nvGrpSpPr>
        <p:grpSpPr>
          <a:xfrm>
            <a:off x="7691363" y="1990150"/>
            <a:ext cx="642075" cy="769475"/>
            <a:chOff x="8158363" y="3508550"/>
            <a:chExt cx="642075" cy="769475"/>
          </a:xfrm>
        </p:grpSpPr>
        <p:sp>
          <p:nvSpPr>
            <p:cNvPr id="1950" name="Google Shape;1950;p60"/>
            <p:cNvSpPr/>
            <p:nvPr/>
          </p:nvSpPr>
          <p:spPr>
            <a:xfrm>
              <a:off x="8158363" y="3508550"/>
              <a:ext cx="642075" cy="769475"/>
            </a:xfrm>
            <a:custGeom>
              <a:rect b="b" l="l" r="r" t="t"/>
              <a:pathLst>
                <a:path extrusionOk="0" h="30779" w="25683">
                  <a:moveTo>
                    <a:pt x="0" y="1"/>
                  </a:moveTo>
                  <a:lnTo>
                    <a:pt x="0" y="30779"/>
                  </a:lnTo>
                  <a:lnTo>
                    <a:pt x="25682" y="30779"/>
                  </a:lnTo>
                  <a:lnTo>
                    <a:pt x="256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0"/>
            <p:cNvSpPr/>
            <p:nvPr/>
          </p:nvSpPr>
          <p:spPr>
            <a:xfrm>
              <a:off x="8405413" y="3582375"/>
              <a:ext cx="342925" cy="650400"/>
            </a:xfrm>
            <a:custGeom>
              <a:rect b="b" l="l" r="r" t="t"/>
              <a:pathLst>
                <a:path extrusionOk="0" h="26016" w="13717">
                  <a:moveTo>
                    <a:pt x="3465" y="1"/>
                  </a:moveTo>
                  <a:cubicBezTo>
                    <a:pt x="3465" y="1918"/>
                    <a:pt x="1918" y="3465"/>
                    <a:pt x="1" y="3465"/>
                  </a:cubicBezTo>
                  <a:lnTo>
                    <a:pt x="1" y="22551"/>
                  </a:lnTo>
                  <a:cubicBezTo>
                    <a:pt x="1918" y="22551"/>
                    <a:pt x="3465" y="24099"/>
                    <a:pt x="3465" y="26016"/>
                  </a:cubicBezTo>
                  <a:lnTo>
                    <a:pt x="10252" y="26016"/>
                  </a:lnTo>
                  <a:cubicBezTo>
                    <a:pt x="10252" y="24099"/>
                    <a:pt x="11800" y="22551"/>
                    <a:pt x="13717" y="22551"/>
                  </a:cubicBezTo>
                  <a:lnTo>
                    <a:pt x="13717" y="3465"/>
                  </a:lnTo>
                  <a:cubicBezTo>
                    <a:pt x="11800" y="3465"/>
                    <a:pt x="10252" y="1918"/>
                    <a:pt x="102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0"/>
            <p:cNvSpPr/>
            <p:nvPr/>
          </p:nvSpPr>
          <p:spPr>
            <a:xfrm>
              <a:off x="8459588" y="3845500"/>
              <a:ext cx="52125" cy="65825"/>
            </a:xfrm>
            <a:custGeom>
              <a:rect b="b" l="l" r="r" t="t"/>
              <a:pathLst>
                <a:path extrusionOk="0" h="2633" w="2085">
                  <a:moveTo>
                    <a:pt x="1" y="1"/>
                  </a:moveTo>
                  <a:lnTo>
                    <a:pt x="1" y="2632"/>
                  </a:lnTo>
                  <a:lnTo>
                    <a:pt x="2084" y="2632"/>
                  </a:lnTo>
                  <a:lnTo>
                    <a:pt x="2084" y="1953"/>
                  </a:lnTo>
                  <a:lnTo>
                    <a:pt x="894" y="1953"/>
                  </a:lnTo>
                  <a:lnTo>
                    <a:pt x="8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0"/>
            <p:cNvSpPr/>
            <p:nvPr/>
          </p:nvSpPr>
          <p:spPr>
            <a:xfrm>
              <a:off x="8511688" y="3845500"/>
              <a:ext cx="80075" cy="65825"/>
            </a:xfrm>
            <a:custGeom>
              <a:rect b="b" l="l" r="r" t="t"/>
              <a:pathLst>
                <a:path extrusionOk="0" h="2633" w="3203">
                  <a:moveTo>
                    <a:pt x="1584" y="858"/>
                  </a:moveTo>
                  <a:lnTo>
                    <a:pt x="1834" y="1537"/>
                  </a:lnTo>
                  <a:lnTo>
                    <a:pt x="1322" y="1537"/>
                  </a:lnTo>
                  <a:lnTo>
                    <a:pt x="1584" y="858"/>
                  </a:lnTo>
                  <a:close/>
                  <a:moveTo>
                    <a:pt x="1167" y="1"/>
                  </a:moveTo>
                  <a:lnTo>
                    <a:pt x="0" y="2632"/>
                  </a:lnTo>
                  <a:lnTo>
                    <a:pt x="905" y="2632"/>
                  </a:lnTo>
                  <a:lnTo>
                    <a:pt x="1084" y="2168"/>
                  </a:lnTo>
                  <a:lnTo>
                    <a:pt x="2084" y="2168"/>
                  </a:lnTo>
                  <a:lnTo>
                    <a:pt x="2274" y="2632"/>
                  </a:lnTo>
                  <a:lnTo>
                    <a:pt x="3203" y="2632"/>
                  </a:lnTo>
                  <a:lnTo>
                    <a:pt x="2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0"/>
            <p:cNvSpPr/>
            <p:nvPr/>
          </p:nvSpPr>
          <p:spPr>
            <a:xfrm>
              <a:off x="8586388" y="3845500"/>
              <a:ext cx="112250" cy="65825"/>
            </a:xfrm>
            <a:custGeom>
              <a:rect b="b" l="l" r="r" t="t"/>
              <a:pathLst>
                <a:path extrusionOk="0" h="2633" w="4490">
                  <a:moveTo>
                    <a:pt x="1" y="1"/>
                  </a:moveTo>
                  <a:lnTo>
                    <a:pt x="846" y="2632"/>
                  </a:lnTo>
                  <a:lnTo>
                    <a:pt x="1798" y="2632"/>
                  </a:lnTo>
                  <a:lnTo>
                    <a:pt x="2251" y="1215"/>
                  </a:lnTo>
                  <a:lnTo>
                    <a:pt x="2680" y="2632"/>
                  </a:lnTo>
                  <a:lnTo>
                    <a:pt x="3632" y="2632"/>
                  </a:lnTo>
                  <a:lnTo>
                    <a:pt x="4489" y="1"/>
                  </a:lnTo>
                  <a:lnTo>
                    <a:pt x="3644" y="1"/>
                  </a:lnTo>
                  <a:lnTo>
                    <a:pt x="3156" y="1513"/>
                  </a:lnTo>
                  <a:lnTo>
                    <a:pt x="2691" y="1"/>
                  </a:lnTo>
                  <a:lnTo>
                    <a:pt x="1882" y="1"/>
                  </a:lnTo>
                  <a:lnTo>
                    <a:pt x="1382" y="1501"/>
                  </a:lnTo>
                  <a:lnTo>
                    <a:pt x="9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0"/>
            <p:cNvSpPr/>
            <p:nvPr/>
          </p:nvSpPr>
          <p:spPr>
            <a:xfrm>
              <a:off x="8422088" y="3602925"/>
              <a:ext cx="24425" cy="24425"/>
            </a:xfrm>
            <a:custGeom>
              <a:rect b="b" l="l" r="r" t="t"/>
              <a:pathLst>
                <a:path extrusionOk="0" h="977" w="977">
                  <a:moveTo>
                    <a:pt x="489" y="0"/>
                  </a:moveTo>
                  <a:cubicBezTo>
                    <a:pt x="227" y="0"/>
                    <a:pt x="0" y="226"/>
                    <a:pt x="0" y="488"/>
                  </a:cubicBezTo>
                  <a:cubicBezTo>
                    <a:pt x="0" y="762"/>
                    <a:pt x="227" y="977"/>
                    <a:pt x="489" y="977"/>
                  </a:cubicBezTo>
                  <a:cubicBezTo>
                    <a:pt x="762" y="977"/>
                    <a:pt x="977" y="762"/>
                    <a:pt x="977" y="488"/>
                  </a:cubicBezTo>
                  <a:cubicBezTo>
                    <a:pt x="977" y="226"/>
                    <a:pt x="762" y="12"/>
                    <a:pt x="4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0"/>
            <p:cNvSpPr/>
            <p:nvPr/>
          </p:nvSpPr>
          <p:spPr>
            <a:xfrm>
              <a:off x="8706638" y="3602925"/>
              <a:ext cx="24725" cy="24425"/>
            </a:xfrm>
            <a:custGeom>
              <a:rect b="b" l="l" r="r" t="t"/>
              <a:pathLst>
                <a:path extrusionOk="0" h="977" w="989">
                  <a:moveTo>
                    <a:pt x="489" y="0"/>
                  </a:moveTo>
                  <a:cubicBezTo>
                    <a:pt x="227" y="0"/>
                    <a:pt x="1" y="226"/>
                    <a:pt x="1" y="488"/>
                  </a:cubicBezTo>
                  <a:cubicBezTo>
                    <a:pt x="1" y="762"/>
                    <a:pt x="227" y="977"/>
                    <a:pt x="489" y="977"/>
                  </a:cubicBezTo>
                  <a:cubicBezTo>
                    <a:pt x="763" y="977"/>
                    <a:pt x="989" y="762"/>
                    <a:pt x="989" y="488"/>
                  </a:cubicBezTo>
                  <a:cubicBezTo>
                    <a:pt x="989" y="226"/>
                    <a:pt x="775" y="12"/>
                    <a:pt x="4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0"/>
            <p:cNvSpPr/>
            <p:nvPr/>
          </p:nvSpPr>
          <p:spPr>
            <a:xfrm>
              <a:off x="8422088" y="4183650"/>
              <a:ext cx="24425" cy="24425"/>
            </a:xfrm>
            <a:custGeom>
              <a:rect b="b" l="l" r="r" t="t"/>
              <a:pathLst>
                <a:path extrusionOk="0" h="977" w="977">
                  <a:moveTo>
                    <a:pt x="489" y="0"/>
                  </a:moveTo>
                  <a:cubicBezTo>
                    <a:pt x="227" y="0"/>
                    <a:pt x="0" y="227"/>
                    <a:pt x="0" y="488"/>
                  </a:cubicBezTo>
                  <a:cubicBezTo>
                    <a:pt x="0" y="762"/>
                    <a:pt x="227" y="977"/>
                    <a:pt x="489" y="977"/>
                  </a:cubicBezTo>
                  <a:cubicBezTo>
                    <a:pt x="762" y="977"/>
                    <a:pt x="977" y="762"/>
                    <a:pt x="977" y="488"/>
                  </a:cubicBezTo>
                  <a:cubicBezTo>
                    <a:pt x="977" y="227"/>
                    <a:pt x="762" y="0"/>
                    <a:pt x="4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0"/>
            <p:cNvSpPr/>
            <p:nvPr/>
          </p:nvSpPr>
          <p:spPr>
            <a:xfrm>
              <a:off x="8706638" y="4183650"/>
              <a:ext cx="24725" cy="24425"/>
            </a:xfrm>
            <a:custGeom>
              <a:rect b="b" l="l" r="r" t="t"/>
              <a:pathLst>
                <a:path extrusionOk="0" h="977" w="989">
                  <a:moveTo>
                    <a:pt x="489" y="0"/>
                  </a:moveTo>
                  <a:cubicBezTo>
                    <a:pt x="227" y="0"/>
                    <a:pt x="1" y="227"/>
                    <a:pt x="1" y="488"/>
                  </a:cubicBezTo>
                  <a:cubicBezTo>
                    <a:pt x="1" y="762"/>
                    <a:pt x="227" y="977"/>
                    <a:pt x="489" y="977"/>
                  </a:cubicBezTo>
                  <a:cubicBezTo>
                    <a:pt x="763" y="977"/>
                    <a:pt x="989" y="762"/>
                    <a:pt x="989" y="488"/>
                  </a:cubicBezTo>
                  <a:cubicBezTo>
                    <a:pt x="989" y="227"/>
                    <a:pt x="775" y="0"/>
                    <a:pt x="4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9" name="Google Shape;1959;p60"/>
            <p:cNvGrpSpPr/>
            <p:nvPr/>
          </p:nvGrpSpPr>
          <p:grpSpPr>
            <a:xfrm>
              <a:off x="8160600" y="3508550"/>
              <a:ext cx="181600" cy="769475"/>
              <a:chOff x="7941675" y="3508550"/>
              <a:chExt cx="181600" cy="769475"/>
            </a:xfrm>
          </p:grpSpPr>
          <p:sp>
            <p:nvSpPr>
              <p:cNvPr id="1960" name="Google Shape;1960;p60"/>
              <p:cNvSpPr/>
              <p:nvPr/>
            </p:nvSpPr>
            <p:spPr>
              <a:xfrm>
                <a:off x="7941675" y="3508550"/>
                <a:ext cx="181600" cy="769475"/>
              </a:xfrm>
              <a:custGeom>
                <a:rect b="b" l="l" r="r" t="t"/>
                <a:pathLst>
                  <a:path extrusionOk="0" h="30779" w="7264">
                    <a:moveTo>
                      <a:pt x="0" y="1"/>
                    </a:moveTo>
                    <a:lnTo>
                      <a:pt x="0" y="30779"/>
                    </a:lnTo>
                    <a:lnTo>
                      <a:pt x="7263" y="30779"/>
                    </a:lnTo>
                    <a:lnTo>
                      <a:pt x="72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0"/>
              <p:cNvSpPr/>
              <p:nvPr/>
            </p:nvSpPr>
            <p:spPr>
              <a:xfrm>
                <a:off x="7941675" y="3603225"/>
                <a:ext cx="181600" cy="19650"/>
              </a:xfrm>
              <a:custGeom>
                <a:rect b="b" l="l" r="r" t="t"/>
                <a:pathLst>
                  <a:path extrusionOk="0" h="786" w="7264">
                    <a:moveTo>
                      <a:pt x="0" y="0"/>
                    </a:moveTo>
                    <a:lnTo>
                      <a:pt x="0" y="786"/>
                    </a:lnTo>
                    <a:lnTo>
                      <a:pt x="7263" y="786"/>
                    </a:lnTo>
                    <a:lnTo>
                      <a:pt x="72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0"/>
              <p:cNvSpPr/>
              <p:nvPr/>
            </p:nvSpPr>
            <p:spPr>
              <a:xfrm>
                <a:off x="7941675" y="3641900"/>
                <a:ext cx="181600" cy="19675"/>
              </a:xfrm>
              <a:custGeom>
                <a:rect b="b" l="l" r="r" t="t"/>
                <a:pathLst>
                  <a:path extrusionOk="0" h="787" w="7264">
                    <a:moveTo>
                      <a:pt x="0" y="1"/>
                    </a:moveTo>
                    <a:lnTo>
                      <a:pt x="0" y="787"/>
                    </a:lnTo>
                    <a:lnTo>
                      <a:pt x="7263" y="787"/>
                    </a:lnTo>
                    <a:lnTo>
                      <a:pt x="72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0"/>
              <p:cNvSpPr/>
              <p:nvPr/>
            </p:nvSpPr>
            <p:spPr>
              <a:xfrm>
                <a:off x="7941675" y="3680900"/>
                <a:ext cx="181600" cy="19975"/>
              </a:xfrm>
              <a:custGeom>
                <a:rect b="b" l="l" r="r" t="t"/>
                <a:pathLst>
                  <a:path extrusionOk="0" h="799" w="7264">
                    <a:moveTo>
                      <a:pt x="0" y="1"/>
                    </a:moveTo>
                    <a:lnTo>
                      <a:pt x="0" y="798"/>
                    </a:lnTo>
                    <a:lnTo>
                      <a:pt x="7263" y="798"/>
                    </a:lnTo>
                    <a:lnTo>
                      <a:pt x="72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0"/>
              <p:cNvSpPr/>
              <p:nvPr/>
            </p:nvSpPr>
            <p:spPr>
              <a:xfrm>
                <a:off x="7941675" y="4086025"/>
                <a:ext cx="181600" cy="19950"/>
              </a:xfrm>
              <a:custGeom>
                <a:rect b="b" l="l" r="r" t="t"/>
                <a:pathLst>
                  <a:path extrusionOk="0" h="798" w="7264">
                    <a:moveTo>
                      <a:pt x="0" y="0"/>
                    </a:moveTo>
                    <a:lnTo>
                      <a:pt x="0" y="798"/>
                    </a:lnTo>
                    <a:lnTo>
                      <a:pt x="7263" y="798"/>
                    </a:lnTo>
                    <a:lnTo>
                      <a:pt x="72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0"/>
              <p:cNvSpPr/>
              <p:nvPr/>
            </p:nvSpPr>
            <p:spPr>
              <a:xfrm>
                <a:off x="7941675" y="4125000"/>
                <a:ext cx="181600" cy="19675"/>
              </a:xfrm>
              <a:custGeom>
                <a:rect b="b" l="l" r="r" t="t"/>
                <a:pathLst>
                  <a:path extrusionOk="0" h="787" w="7264">
                    <a:moveTo>
                      <a:pt x="0" y="1"/>
                    </a:moveTo>
                    <a:lnTo>
                      <a:pt x="0" y="787"/>
                    </a:lnTo>
                    <a:lnTo>
                      <a:pt x="7263" y="787"/>
                    </a:lnTo>
                    <a:lnTo>
                      <a:pt x="72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0"/>
              <p:cNvSpPr/>
              <p:nvPr/>
            </p:nvSpPr>
            <p:spPr>
              <a:xfrm>
                <a:off x="7941675" y="4164000"/>
                <a:ext cx="181600" cy="19675"/>
              </a:xfrm>
              <a:custGeom>
                <a:rect b="b" l="l" r="r" t="t"/>
                <a:pathLst>
                  <a:path extrusionOk="0" h="787" w="7264">
                    <a:moveTo>
                      <a:pt x="0" y="0"/>
                    </a:moveTo>
                    <a:lnTo>
                      <a:pt x="0" y="786"/>
                    </a:lnTo>
                    <a:lnTo>
                      <a:pt x="7263" y="786"/>
                    </a:lnTo>
                    <a:lnTo>
                      <a:pt x="72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0"/>
              <p:cNvSpPr/>
              <p:nvPr/>
            </p:nvSpPr>
            <p:spPr>
              <a:xfrm>
                <a:off x="8082775" y="3508550"/>
                <a:ext cx="40200" cy="769475"/>
              </a:xfrm>
              <a:custGeom>
                <a:rect b="b" l="l" r="r" t="t"/>
                <a:pathLst>
                  <a:path extrusionOk="0" h="30779" w="1608">
                    <a:moveTo>
                      <a:pt x="0" y="1"/>
                    </a:moveTo>
                    <a:lnTo>
                      <a:pt x="0" y="30779"/>
                    </a:lnTo>
                    <a:lnTo>
                      <a:pt x="1607" y="30779"/>
                    </a:lnTo>
                    <a:lnTo>
                      <a:pt x="16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68" name="Google Shape;1968;p60"/>
          <p:cNvGrpSpPr/>
          <p:nvPr/>
        </p:nvGrpSpPr>
        <p:grpSpPr>
          <a:xfrm rot="1273802">
            <a:off x="7507211" y="2986044"/>
            <a:ext cx="787571" cy="689675"/>
            <a:chOff x="6903763" y="3514188"/>
            <a:chExt cx="787600" cy="689700"/>
          </a:xfrm>
        </p:grpSpPr>
        <p:grpSp>
          <p:nvGrpSpPr>
            <p:cNvPr id="1969" name="Google Shape;1969;p60"/>
            <p:cNvGrpSpPr/>
            <p:nvPr/>
          </p:nvGrpSpPr>
          <p:grpSpPr>
            <a:xfrm>
              <a:off x="6903763" y="3514188"/>
              <a:ext cx="787600" cy="689700"/>
              <a:chOff x="7355600" y="3771975"/>
              <a:chExt cx="787600" cy="689700"/>
            </a:xfrm>
          </p:grpSpPr>
          <p:grpSp>
            <p:nvGrpSpPr>
              <p:cNvPr id="1970" name="Google Shape;1970;p60"/>
              <p:cNvGrpSpPr/>
              <p:nvPr/>
            </p:nvGrpSpPr>
            <p:grpSpPr>
              <a:xfrm>
                <a:off x="7355600" y="3771975"/>
                <a:ext cx="787600" cy="689700"/>
                <a:chOff x="7355600" y="3771975"/>
                <a:chExt cx="787600" cy="689700"/>
              </a:xfrm>
            </p:grpSpPr>
            <p:sp>
              <p:nvSpPr>
                <p:cNvPr id="1971" name="Google Shape;1971;p60"/>
                <p:cNvSpPr/>
                <p:nvPr/>
              </p:nvSpPr>
              <p:spPr>
                <a:xfrm>
                  <a:off x="7492225" y="3778725"/>
                  <a:ext cx="308975" cy="181400"/>
                </a:xfrm>
                <a:custGeom>
                  <a:rect b="b" l="l" r="r" t="t"/>
                  <a:pathLst>
                    <a:path extrusionOk="0" h="7256" w="12359">
                      <a:moveTo>
                        <a:pt x="10018" y="0"/>
                      </a:moveTo>
                      <a:cubicBezTo>
                        <a:pt x="9743" y="0"/>
                        <a:pt x="9462" y="55"/>
                        <a:pt x="9192" y="172"/>
                      </a:cubicBezTo>
                      <a:lnTo>
                        <a:pt x="1524" y="3386"/>
                      </a:lnTo>
                      <a:cubicBezTo>
                        <a:pt x="500" y="3815"/>
                        <a:pt x="0" y="4958"/>
                        <a:pt x="393" y="5922"/>
                      </a:cubicBezTo>
                      <a:lnTo>
                        <a:pt x="953" y="7256"/>
                      </a:lnTo>
                      <a:lnTo>
                        <a:pt x="1810" y="6899"/>
                      </a:lnTo>
                      <a:lnTo>
                        <a:pt x="1262" y="5565"/>
                      </a:lnTo>
                      <a:cubicBezTo>
                        <a:pt x="1048" y="5077"/>
                        <a:pt x="1345" y="4505"/>
                        <a:pt x="1905" y="4267"/>
                      </a:cubicBezTo>
                      <a:lnTo>
                        <a:pt x="9561" y="1053"/>
                      </a:lnTo>
                      <a:cubicBezTo>
                        <a:pt x="9721" y="981"/>
                        <a:pt x="9886" y="948"/>
                        <a:pt x="10045" y="948"/>
                      </a:cubicBezTo>
                      <a:cubicBezTo>
                        <a:pt x="10441" y="948"/>
                        <a:pt x="10801" y="1156"/>
                        <a:pt x="10954" y="1505"/>
                      </a:cubicBezTo>
                      <a:lnTo>
                        <a:pt x="11501" y="2839"/>
                      </a:lnTo>
                      <a:lnTo>
                        <a:pt x="12359" y="2481"/>
                      </a:lnTo>
                      <a:lnTo>
                        <a:pt x="11799" y="1136"/>
                      </a:lnTo>
                      <a:cubicBezTo>
                        <a:pt x="11501" y="426"/>
                        <a:pt x="10784" y="0"/>
                        <a:pt x="100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0"/>
                <p:cNvSpPr/>
                <p:nvPr/>
              </p:nvSpPr>
              <p:spPr>
                <a:xfrm>
                  <a:off x="7534775" y="3782200"/>
                  <a:ext cx="193200" cy="107475"/>
                </a:xfrm>
                <a:custGeom>
                  <a:rect b="b" l="l" r="r" t="t"/>
                  <a:pathLst>
                    <a:path extrusionOk="0" h="4299" w="7728">
                      <a:moveTo>
                        <a:pt x="6645" y="0"/>
                      </a:moveTo>
                      <a:cubicBezTo>
                        <a:pt x="6534" y="0"/>
                        <a:pt x="6421" y="22"/>
                        <a:pt x="6311" y="68"/>
                      </a:cubicBezTo>
                      <a:lnTo>
                        <a:pt x="655" y="2449"/>
                      </a:lnTo>
                      <a:cubicBezTo>
                        <a:pt x="227" y="2652"/>
                        <a:pt x="1" y="3152"/>
                        <a:pt x="203" y="3604"/>
                      </a:cubicBezTo>
                      <a:lnTo>
                        <a:pt x="274" y="3771"/>
                      </a:lnTo>
                      <a:cubicBezTo>
                        <a:pt x="417" y="4091"/>
                        <a:pt x="738" y="4298"/>
                        <a:pt x="1076" y="4298"/>
                      </a:cubicBezTo>
                      <a:cubicBezTo>
                        <a:pt x="1190" y="4298"/>
                        <a:pt x="1306" y="4275"/>
                        <a:pt x="1417" y="4224"/>
                      </a:cubicBezTo>
                      <a:lnTo>
                        <a:pt x="7073" y="1842"/>
                      </a:lnTo>
                      <a:cubicBezTo>
                        <a:pt x="7502" y="1652"/>
                        <a:pt x="7728" y="1128"/>
                        <a:pt x="7537" y="699"/>
                      </a:cubicBezTo>
                      <a:lnTo>
                        <a:pt x="7466" y="533"/>
                      </a:lnTo>
                      <a:cubicBezTo>
                        <a:pt x="7313" y="208"/>
                        <a:pt x="6990" y="0"/>
                        <a:pt x="66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0"/>
                <p:cNvSpPr/>
                <p:nvPr/>
              </p:nvSpPr>
              <p:spPr>
                <a:xfrm>
                  <a:off x="7355600" y="3771975"/>
                  <a:ext cx="787600" cy="689700"/>
                </a:xfrm>
                <a:custGeom>
                  <a:rect b="b" l="l" r="r" t="t"/>
                  <a:pathLst>
                    <a:path extrusionOk="0" h="27588" w="31504">
                      <a:moveTo>
                        <a:pt x="24170" y="1"/>
                      </a:moveTo>
                      <a:lnTo>
                        <a:pt x="0" y="10157"/>
                      </a:lnTo>
                      <a:lnTo>
                        <a:pt x="7322" y="27588"/>
                      </a:lnTo>
                      <a:lnTo>
                        <a:pt x="31504" y="17432"/>
                      </a:lnTo>
                      <a:lnTo>
                        <a:pt x="241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0"/>
                <p:cNvSpPr/>
                <p:nvPr/>
              </p:nvSpPr>
              <p:spPr>
                <a:xfrm>
                  <a:off x="7359750" y="3781800"/>
                  <a:ext cx="680475" cy="446475"/>
                </a:xfrm>
                <a:custGeom>
                  <a:rect b="b" l="l" r="r" t="t"/>
                  <a:pathLst>
                    <a:path extrusionOk="0" h="17859" w="27219">
                      <a:moveTo>
                        <a:pt x="24170" y="1"/>
                      </a:moveTo>
                      <a:lnTo>
                        <a:pt x="1" y="10133"/>
                      </a:lnTo>
                      <a:lnTo>
                        <a:pt x="2108" y="15181"/>
                      </a:lnTo>
                      <a:cubicBezTo>
                        <a:pt x="2815" y="16846"/>
                        <a:pt x="4445" y="17859"/>
                        <a:pt x="6151" y="17859"/>
                      </a:cubicBezTo>
                      <a:cubicBezTo>
                        <a:pt x="6714" y="17859"/>
                        <a:pt x="7286" y="17748"/>
                        <a:pt x="7835" y="17515"/>
                      </a:cubicBezTo>
                      <a:lnTo>
                        <a:pt x="23944" y="10764"/>
                      </a:lnTo>
                      <a:cubicBezTo>
                        <a:pt x="26159" y="9824"/>
                        <a:pt x="27218" y="7252"/>
                        <a:pt x="26278" y="5037"/>
                      </a:cubicBezTo>
                      <a:lnTo>
                        <a:pt x="241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5" name="Google Shape;1975;p60"/>
              <p:cNvSpPr/>
              <p:nvPr/>
            </p:nvSpPr>
            <p:spPr>
              <a:xfrm>
                <a:off x="7544600" y="4101125"/>
                <a:ext cx="103025" cy="140125"/>
              </a:xfrm>
              <a:custGeom>
                <a:rect b="b" l="l" r="r" t="t"/>
                <a:pathLst>
                  <a:path extrusionOk="0" h="5605" w="4121">
                    <a:moveTo>
                      <a:pt x="1477" y="0"/>
                    </a:moveTo>
                    <a:cubicBezTo>
                      <a:pt x="1337" y="0"/>
                      <a:pt x="1195" y="28"/>
                      <a:pt x="1060" y="87"/>
                    </a:cubicBezTo>
                    <a:lnTo>
                      <a:pt x="822" y="194"/>
                    </a:lnTo>
                    <a:cubicBezTo>
                      <a:pt x="262" y="420"/>
                      <a:pt x="1" y="1075"/>
                      <a:pt x="239" y="1623"/>
                    </a:cubicBezTo>
                    <a:lnTo>
                      <a:pt x="1632" y="4944"/>
                    </a:lnTo>
                    <a:cubicBezTo>
                      <a:pt x="1801" y="5354"/>
                      <a:pt x="2210" y="5604"/>
                      <a:pt x="2635" y="5604"/>
                    </a:cubicBezTo>
                    <a:cubicBezTo>
                      <a:pt x="2778" y="5604"/>
                      <a:pt x="2923" y="5576"/>
                      <a:pt x="3060" y="5516"/>
                    </a:cubicBezTo>
                    <a:lnTo>
                      <a:pt x="3299" y="5421"/>
                    </a:lnTo>
                    <a:cubicBezTo>
                      <a:pt x="3858" y="5194"/>
                      <a:pt x="4120" y="4540"/>
                      <a:pt x="3882" y="3992"/>
                    </a:cubicBezTo>
                    <a:lnTo>
                      <a:pt x="2489" y="670"/>
                    </a:lnTo>
                    <a:cubicBezTo>
                      <a:pt x="2319" y="257"/>
                      <a:pt x="1905" y="0"/>
                      <a:pt x="1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0"/>
              <p:cNvSpPr/>
              <p:nvPr/>
            </p:nvSpPr>
            <p:spPr>
              <a:xfrm>
                <a:off x="7588350" y="4188275"/>
                <a:ext cx="46175" cy="40525"/>
              </a:xfrm>
              <a:custGeom>
                <a:rect b="b" l="l" r="r" t="t"/>
                <a:pathLst>
                  <a:path extrusionOk="0" h="1621" w="1847">
                    <a:moveTo>
                      <a:pt x="935" y="0"/>
                    </a:moveTo>
                    <a:cubicBezTo>
                      <a:pt x="830" y="0"/>
                      <a:pt x="723" y="21"/>
                      <a:pt x="620" y="65"/>
                    </a:cubicBezTo>
                    <a:cubicBezTo>
                      <a:pt x="203" y="244"/>
                      <a:pt x="1" y="720"/>
                      <a:pt x="179" y="1125"/>
                    </a:cubicBezTo>
                    <a:cubicBezTo>
                      <a:pt x="312" y="1436"/>
                      <a:pt x="611" y="1621"/>
                      <a:pt x="922" y="1621"/>
                    </a:cubicBezTo>
                    <a:cubicBezTo>
                      <a:pt x="1028" y="1621"/>
                      <a:pt x="1136" y="1599"/>
                      <a:pt x="1239" y="1554"/>
                    </a:cubicBezTo>
                    <a:cubicBezTo>
                      <a:pt x="1656" y="1375"/>
                      <a:pt x="1846" y="899"/>
                      <a:pt x="1668" y="506"/>
                    </a:cubicBezTo>
                    <a:cubicBezTo>
                      <a:pt x="1551" y="192"/>
                      <a:pt x="1253" y="0"/>
                      <a:pt x="9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7" name="Google Shape;1977;p60"/>
            <p:cNvSpPr/>
            <p:nvPr/>
          </p:nvSpPr>
          <p:spPr>
            <a:xfrm>
              <a:off x="7392513" y="3717688"/>
              <a:ext cx="103300" cy="140100"/>
            </a:xfrm>
            <a:custGeom>
              <a:rect b="b" l="l" r="r" t="t"/>
              <a:pathLst>
                <a:path extrusionOk="0" h="5604" w="4132">
                  <a:moveTo>
                    <a:pt x="1485" y="0"/>
                  </a:moveTo>
                  <a:cubicBezTo>
                    <a:pt x="1342" y="0"/>
                    <a:pt x="1198" y="28"/>
                    <a:pt x="1060" y="88"/>
                  </a:cubicBezTo>
                  <a:lnTo>
                    <a:pt x="822" y="183"/>
                  </a:lnTo>
                  <a:cubicBezTo>
                    <a:pt x="274" y="410"/>
                    <a:pt x="0" y="1065"/>
                    <a:pt x="238" y="1612"/>
                  </a:cubicBezTo>
                  <a:lnTo>
                    <a:pt x="1643" y="4934"/>
                  </a:lnTo>
                  <a:cubicBezTo>
                    <a:pt x="1814" y="5347"/>
                    <a:pt x="2227" y="5604"/>
                    <a:pt x="2655" y="5604"/>
                  </a:cubicBezTo>
                  <a:cubicBezTo>
                    <a:pt x="2795" y="5604"/>
                    <a:pt x="2937" y="5576"/>
                    <a:pt x="3072" y="5517"/>
                  </a:cubicBezTo>
                  <a:lnTo>
                    <a:pt x="3310" y="5410"/>
                  </a:lnTo>
                  <a:cubicBezTo>
                    <a:pt x="3858" y="5184"/>
                    <a:pt x="4132" y="4529"/>
                    <a:pt x="3893" y="3982"/>
                  </a:cubicBezTo>
                  <a:lnTo>
                    <a:pt x="2489" y="660"/>
                  </a:lnTo>
                  <a:cubicBezTo>
                    <a:pt x="2319" y="250"/>
                    <a:pt x="1910" y="0"/>
                    <a:pt x="14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0"/>
            <p:cNvSpPr/>
            <p:nvPr/>
          </p:nvSpPr>
          <p:spPr>
            <a:xfrm>
              <a:off x="7436563" y="3804688"/>
              <a:ext cx="46150" cy="40375"/>
            </a:xfrm>
            <a:custGeom>
              <a:rect b="b" l="l" r="r" t="t"/>
              <a:pathLst>
                <a:path extrusionOk="0" h="1615" w="1846">
                  <a:moveTo>
                    <a:pt x="913" y="1"/>
                  </a:moveTo>
                  <a:cubicBezTo>
                    <a:pt x="810" y="1"/>
                    <a:pt x="707" y="20"/>
                    <a:pt x="607" y="61"/>
                  </a:cubicBezTo>
                  <a:cubicBezTo>
                    <a:pt x="191" y="240"/>
                    <a:pt x="0" y="716"/>
                    <a:pt x="179" y="1109"/>
                  </a:cubicBezTo>
                  <a:cubicBezTo>
                    <a:pt x="313" y="1422"/>
                    <a:pt x="616" y="1614"/>
                    <a:pt x="930" y="1614"/>
                  </a:cubicBezTo>
                  <a:cubicBezTo>
                    <a:pt x="1033" y="1614"/>
                    <a:pt x="1138" y="1594"/>
                    <a:pt x="1238" y="1549"/>
                  </a:cubicBezTo>
                  <a:cubicBezTo>
                    <a:pt x="1655" y="1371"/>
                    <a:pt x="1846" y="894"/>
                    <a:pt x="1667" y="490"/>
                  </a:cubicBezTo>
                  <a:cubicBezTo>
                    <a:pt x="1532" y="184"/>
                    <a:pt x="1228" y="1"/>
                    <a:pt x="9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4"/>
          <p:cNvSpPr/>
          <p:nvPr/>
        </p:nvSpPr>
        <p:spPr>
          <a:xfrm>
            <a:off x="6113747" y="3144113"/>
            <a:ext cx="9762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4"/>
          <p:cNvSpPr/>
          <p:nvPr/>
        </p:nvSpPr>
        <p:spPr>
          <a:xfrm>
            <a:off x="2328694" y="3144038"/>
            <a:ext cx="8658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4"/>
          <p:cNvSpPr/>
          <p:nvPr/>
        </p:nvSpPr>
        <p:spPr>
          <a:xfrm>
            <a:off x="6113747" y="1453100"/>
            <a:ext cx="9762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4"/>
          <p:cNvSpPr txBox="1"/>
          <p:nvPr>
            <p:ph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TABLE OF CONTENTS</a:t>
            </a:r>
            <a:endParaRPr/>
          </a:p>
        </p:txBody>
      </p:sp>
      <p:sp>
        <p:nvSpPr>
          <p:cNvPr id="295" name="Google Shape;295;p34"/>
          <p:cNvSpPr/>
          <p:nvPr/>
        </p:nvSpPr>
        <p:spPr>
          <a:xfrm>
            <a:off x="2328694" y="1453025"/>
            <a:ext cx="8658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txBox="1"/>
          <p:nvPr>
            <p:ph idx="1" type="subTitle"/>
          </p:nvPr>
        </p:nvSpPr>
        <p:spPr>
          <a:xfrm>
            <a:off x="1123764" y="2340864"/>
            <a:ext cx="3276000" cy="486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You can describe the topic of the section here</a:t>
            </a:r>
            <a:endParaRPr/>
          </a:p>
        </p:txBody>
      </p:sp>
      <p:sp>
        <p:nvSpPr>
          <p:cNvPr id="297" name="Google Shape;297;p34"/>
          <p:cNvSpPr txBox="1"/>
          <p:nvPr>
            <p:ph idx="2" type="subTitle"/>
          </p:nvPr>
        </p:nvSpPr>
        <p:spPr>
          <a:xfrm>
            <a:off x="1122379" y="2002536"/>
            <a:ext cx="3278700" cy="3408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Our teaching method</a:t>
            </a:r>
            <a:endParaRPr/>
          </a:p>
        </p:txBody>
      </p:sp>
      <p:sp>
        <p:nvSpPr>
          <p:cNvPr id="298" name="Google Shape;298;p34"/>
          <p:cNvSpPr txBox="1"/>
          <p:nvPr>
            <p:ph idx="3" type="title"/>
          </p:nvPr>
        </p:nvSpPr>
        <p:spPr>
          <a:xfrm>
            <a:off x="2497294" y="1553462"/>
            <a:ext cx="528600" cy="286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299" name="Google Shape;299;p34"/>
          <p:cNvSpPr txBox="1"/>
          <p:nvPr>
            <p:ph idx="4" type="subTitle"/>
          </p:nvPr>
        </p:nvSpPr>
        <p:spPr>
          <a:xfrm>
            <a:off x="1121686" y="4032504"/>
            <a:ext cx="3279900" cy="486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You can describe the topic of the section here</a:t>
            </a:r>
            <a:endParaRPr/>
          </a:p>
        </p:txBody>
      </p:sp>
      <p:sp>
        <p:nvSpPr>
          <p:cNvPr id="300" name="Google Shape;300;p34"/>
          <p:cNvSpPr txBox="1"/>
          <p:nvPr>
            <p:ph idx="5" type="subTitle"/>
          </p:nvPr>
        </p:nvSpPr>
        <p:spPr>
          <a:xfrm>
            <a:off x="1120301" y="3694176"/>
            <a:ext cx="3282600" cy="3408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Our teachers</a:t>
            </a:r>
            <a:endParaRPr/>
          </a:p>
        </p:txBody>
      </p:sp>
      <p:sp>
        <p:nvSpPr>
          <p:cNvPr id="301" name="Google Shape;301;p34"/>
          <p:cNvSpPr txBox="1"/>
          <p:nvPr>
            <p:ph idx="6" type="title"/>
          </p:nvPr>
        </p:nvSpPr>
        <p:spPr>
          <a:xfrm>
            <a:off x="2497294" y="3246120"/>
            <a:ext cx="528600" cy="286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
        <p:nvSpPr>
          <p:cNvPr id="302" name="Google Shape;302;p34"/>
          <p:cNvSpPr txBox="1"/>
          <p:nvPr>
            <p:ph idx="7" type="subTitle"/>
          </p:nvPr>
        </p:nvSpPr>
        <p:spPr>
          <a:xfrm>
            <a:off x="4961923" y="2344488"/>
            <a:ext cx="3279900" cy="486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You can describe the topic of the section here</a:t>
            </a:r>
            <a:endParaRPr/>
          </a:p>
        </p:txBody>
      </p:sp>
      <p:sp>
        <p:nvSpPr>
          <p:cNvPr id="303" name="Google Shape;303;p34"/>
          <p:cNvSpPr txBox="1"/>
          <p:nvPr>
            <p:ph idx="8" type="subTitle"/>
          </p:nvPr>
        </p:nvSpPr>
        <p:spPr>
          <a:xfrm>
            <a:off x="4960556" y="2003163"/>
            <a:ext cx="3282600" cy="3408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Our academic areas</a:t>
            </a:r>
            <a:endParaRPr/>
          </a:p>
        </p:txBody>
      </p:sp>
      <p:sp>
        <p:nvSpPr>
          <p:cNvPr id="304" name="Google Shape;304;p34"/>
          <p:cNvSpPr txBox="1"/>
          <p:nvPr>
            <p:ph idx="9" type="title"/>
          </p:nvPr>
        </p:nvSpPr>
        <p:spPr>
          <a:xfrm>
            <a:off x="6303824" y="1553462"/>
            <a:ext cx="595800" cy="286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305" name="Google Shape;305;p34"/>
          <p:cNvSpPr txBox="1"/>
          <p:nvPr>
            <p:ph idx="13" type="subTitle"/>
          </p:nvPr>
        </p:nvSpPr>
        <p:spPr>
          <a:xfrm>
            <a:off x="4961923" y="4035463"/>
            <a:ext cx="3279900" cy="486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You can describe the topic of the section here</a:t>
            </a:r>
            <a:endParaRPr/>
          </a:p>
        </p:txBody>
      </p:sp>
      <p:sp>
        <p:nvSpPr>
          <p:cNvPr id="306" name="Google Shape;306;p34"/>
          <p:cNvSpPr txBox="1"/>
          <p:nvPr>
            <p:ph idx="14" type="subTitle"/>
          </p:nvPr>
        </p:nvSpPr>
        <p:spPr>
          <a:xfrm>
            <a:off x="4960556" y="3694138"/>
            <a:ext cx="3282600" cy="3408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Enrollment process</a:t>
            </a:r>
            <a:endParaRPr/>
          </a:p>
        </p:txBody>
      </p:sp>
      <p:sp>
        <p:nvSpPr>
          <p:cNvPr id="307" name="Google Shape;307;p34"/>
          <p:cNvSpPr txBox="1"/>
          <p:nvPr>
            <p:ph idx="15" type="title"/>
          </p:nvPr>
        </p:nvSpPr>
        <p:spPr>
          <a:xfrm>
            <a:off x="6303824" y="3244437"/>
            <a:ext cx="595800" cy="286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sp>
        <p:nvSpPr>
          <p:cNvPr id="308" name="Google Shape;308;p34"/>
          <p:cNvSpPr/>
          <p:nvPr/>
        </p:nvSpPr>
        <p:spPr>
          <a:xfrm>
            <a:off x="6820758" y="1391346"/>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a:off x="6211158" y="1780408"/>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a:off x="2938308" y="3098046"/>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4"/>
          <p:cNvSpPr/>
          <p:nvPr/>
        </p:nvSpPr>
        <p:spPr>
          <a:xfrm>
            <a:off x="2328708" y="3487108"/>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p:nvPr/>
        </p:nvSpPr>
        <p:spPr>
          <a:xfrm>
            <a:off x="2377958" y="1415209"/>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a:off x="6113758" y="3167859"/>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61"/>
          <p:cNvSpPr txBox="1"/>
          <p:nvPr>
            <p:ph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RESOURCES</a:t>
            </a:r>
            <a:endParaRPr/>
          </a:p>
        </p:txBody>
      </p:sp>
      <p:sp>
        <p:nvSpPr>
          <p:cNvPr id="1984" name="Google Shape;1984;p61"/>
          <p:cNvSpPr txBox="1"/>
          <p:nvPr>
            <p:ph idx="1" type="subTitle"/>
          </p:nvPr>
        </p:nvSpPr>
        <p:spPr>
          <a:xfrm>
            <a:off x="1541475" y="1490399"/>
            <a:ext cx="6056700" cy="11313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solidFill>
                  <a:schemeClr val="hlink"/>
                </a:solidFill>
                <a:uFill>
                  <a:noFill/>
                </a:uFill>
                <a:hlinkClick r:id="rId3"/>
              </a:rPr>
              <a:t>Low angle happy man working on tablet</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4"/>
              </a:rPr>
              <a:t>Medium shot smiley man posing outdoors</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5"/>
              </a:rPr>
              <a:t>Black smiling women shaking hands at table with equipments</a:t>
            </a:r>
            <a:endParaRPr/>
          </a:p>
          <a:p>
            <a:pPr indent="-317500" lvl="0" marL="457200" marR="50800" rtl="0" algn="l">
              <a:lnSpc>
                <a:spcPct val="100000"/>
              </a:lnSpc>
              <a:spcBef>
                <a:spcPts val="0"/>
              </a:spcBef>
              <a:spcAft>
                <a:spcPts val="0"/>
              </a:spcAft>
              <a:buSzPts val="1400"/>
              <a:buChar char="●"/>
            </a:pPr>
            <a:r>
              <a:rPr lang="en">
                <a:solidFill>
                  <a:schemeClr val="hlink"/>
                </a:solidFill>
                <a:uFill>
                  <a:noFill/>
                </a:uFill>
                <a:hlinkClick r:id="rId6"/>
              </a:rPr>
              <a:t>Judge's gavel with flag</a:t>
            </a:r>
            <a:endParaRPr>
              <a:solidFill>
                <a:schemeClr val="hlink"/>
              </a:solidFill>
            </a:endParaRPr>
          </a:p>
          <a:p>
            <a:pPr indent="-317500" lvl="0" marL="457200" marR="50800" rtl="0" algn="l">
              <a:lnSpc>
                <a:spcPct val="100000"/>
              </a:lnSpc>
              <a:spcBef>
                <a:spcPts val="0"/>
              </a:spcBef>
              <a:spcAft>
                <a:spcPts val="0"/>
              </a:spcAft>
              <a:buSzPts val="1400"/>
              <a:buChar char="●"/>
            </a:pPr>
            <a:r>
              <a:rPr lang="en">
                <a:solidFill>
                  <a:schemeClr val="hlink"/>
                </a:solidFill>
                <a:uFill>
                  <a:noFill/>
                </a:uFill>
                <a:hlinkClick r:id="rId7"/>
              </a:rPr>
              <a:t>Patent law concept with documents</a:t>
            </a:r>
            <a:endParaRPr/>
          </a:p>
        </p:txBody>
      </p:sp>
      <p:sp>
        <p:nvSpPr>
          <p:cNvPr id="1985" name="Google Shape;1985;p61"/>
          <p:cNvSpPr txBox="1"/>
          <p:nvPr>
            <p:ph idx="2" type="subTitle"/>
          </p:nvPr>
        </p:nvSpPr>
        <p:spPr>
          <a:xfrm>
            <a:off x="1540117" y="1059313"/>
            <a:ext cx="6053400" cy="3408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Photos</a:t>
            </a:r>
            <a:endParaRPr/>
          </a:p>
        </p:txBody>
      </p:sp>
      <p:sp>
        <p:nvSpPr>
          <p:cNvPr id="1986" name="Google Shape;1986;p61"/>
          <p:cNvSpPr txBox="1"/>
          <p:nvPr>
            <p:ph idx="3" type="subTitle"/>
          </p:nvPr>
        </p:nvSpPr>
        <p:spPr>
          <a:xfrm>
            <a:off x="1541475" y="3089224"/>
            <a:ext cx="6062400" cy="9168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solidFill>
                  <a:schemeClr val="hlink"/>
                </a:solidFill>
                <a:uFill>
                  <a:noFill/>
                </a:uFill>
                <a:hlinkClick r:id="rId8"/>
              </a:rPr>
              <a:t>Flat lawyers day landing page template</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9"/>
              </a:rPr>
              <a:t>Flat lawyers day landing page template 1</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10"/>
              </a:rPr>
              <a:t>Flat lawyers day illustration in spanish</a:t>
            </a:r>
            <a:endParaRPr sz="1200">
              <a:solidFill>
                <a:srgbClr val="374957"/>
              </a:solidFill>
              <a:latin typeface="Proxima Nova"/>
              <a:ea typeface="Proxima Nova"/>
              <a:cs typeface="Proxima Nova"/>
              <a:sym typeface="Proxima Nova"/>
            </a:endParaRPr>
          </a:p>
          <a:p>
            <a:pPr indent="-317500" lvl="0" marL="457200" rtl="0" algn="l">
              <a:spcBef>
                <a:spcPts val="0"/>
              </a:spcBef>
              <a:spcAft>
                <a:spcPts val="0"/>
              </a:spcAft>
              <a:buSzPts val="1400"/>
              <a:buChar char="●"/>
            </a:pPr>
            <a:r>
              <a:rPr lang="en">
                <a:solidFill>
                  <a:schemeClr val="hlink"/>
                </a:solidFill>
                <a:uFill>
                  <a:noFill/>
                </a:uFill>
                <a:hlinkClick r:id="rId11"/>
              </a:rPr>
              <a:t>Flat lawyers day background</a:t>
            </a:r>
            <a:endParaRPr/>
          </a:p>
        </p:txBody>
      </p:sp>
      <p:sp>
        <p:nvSpPr>
          <p:cNvPr id="1987" name="Google Shape;1987;p61"/>
          <p:cNvSpPr txBox="1"/>
          <p:nvPr>
            <p:ph idx="4" type="subTitle"/>
          </p:nvPr>
        </p:nvSpPr>
        <p:spPr>
          <a:xfrm>
            <a:off x="1540117" y="2664957"/>
            <a:ext cx="6053400" cy="3408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Vectors</a:t>
            </a:r>
            <a:endParaRPr/>
          </a:p>
        </p:txBody>
      </p:sp>
      <p:sp>
        <p:nvSpPr>
          <p:cNvPr id="1988" name="Google Shape;1988;p61"/>
          <p:cNvSpPr txBox="1"/>
          <p:nvPr>
            <p:ph idx="5" type="subTitle"/>
          </p:nvPr>
        </p:nvSpPr>
        <p:spPr>
          <a:xfrm>
            <a:off x="1541483" y="4478582"/>
            <a:ext cx="6053400" cy="3090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uFill>
                  <a:noFill/>
                </a:uFill>
                <a:hlinkClick r:id="rId12"/>
              </a:rPr>
              <a:t>Law and Justice icon pack</a:t>
            </a:r>
            <a:endParaRPr/>
          </a:p>
        </p:txBody>
      </p:sp>
      <p:sp>
        <p:nvSpPr>
          <p:cNvPr id="1989" name="Google Shape;1989;p61"/>
          <p:cNvSpPr txBox="1"/>
          <p:nvPr>
            <p:ph idx="6" type="subTitle"/>
          </p:nvPr>
        </p:nvSpPr>
        <p:spPr>
          <a:xfrm>
            <a:off x="1540117" y="4048814"/>
            <a:ext cx="6053400" cy="3408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Icons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93" name="Shape 1993"/>
        <p:cNvGrpSpPr/>
        <p:nvPr/>
      </p:nvGrpSpPr>
      <p:grpSpPr>
        <a:xfrm>
          <a:off x="0" y="0"/>
          <a:ext cx="0" cy="0"/>
          <a:chOff x="0" y="0"/>
          <a:chExt cx="0" cy="0"/>
        </a:xfrm>
      </p:grpSpPr>
      <p:sp>
        <p:nvSpPr>
          <p:cNvPr id="1994" name="Google Shape;1994;p62"/>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995" name="Google Shape;1995;p6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996" name="Google Shape;1996;p62"/>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a:t>
            </a:r>
            <a:r>
              <a:rPr lang="en" sz="1000">
                <a:solidFill>
                  <a:schemeClr val="lt1"/>
                </a:solidFill>
                <a:uFill>
                  <a:noFill/>
                </a:uFill>
                <a:hlinkClick action="ppaction://hlinksldjump" r:id="rId6">
                  <a:extLst>
                    <a:ext uri="{A12FA001-AC4F-418D-AE19-62706E023703}">
                      <ahyp:hlinkClr val="tx"/>
                    </a:ext>
                  </a:extLst>
                </a:hlinkClick>
              </a:rPr>
              <a:t> </a:t>
            </a:r>
            <a:r>
              <a:rPr b="1" lang="en" sz="1000" u="sng">
                <a:solidFill>
                  <a:schemeClr val="hlink"/>
                </a:solidFill>
                <a:hlinkClick action="ppaction://hlinksldjump" r:id="rId7"/>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00" name="Shape 2000"/>
        <p:cNvGrpSpPr/>
        <p:nvPr/>
      </p:nvGrpSpPr>
      <p:grpSpPr>
        <a:xfrm>
          <a:off x="0" y="0"/>
          <a:ext cx="0" cy="0"/>
          <a:chOff x="0" y="0"/>
          <a:chExt cx="0" cy="0"/>
        </a:xfrm>
      </p:grpSpPr>
      <p:sp>
        <p:nvSpPr>
          <p:cNvPr id="2001" name="Google Shape;2001;p63"/>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2002" name="Google Shape;2002;p6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2003" name="Google Shape;2003;p6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07" name="Shape 2007"/>
        <p:cNvGrpSpPr/>
        <p:nvPr/>
      </p:nvGrpSpPr>
      <p:grpSpPr>
        <a:xfrm>
          <a:off x="0" y="0"/>
          <a:ext cx="0" cy="0"/>
          <a:chOff x="0" y="0"/>
          <a:chExt cx="0" cy="0"/>
        </a:xfrm>
      </p:grpSpPr>
      <p:sp>
        <p:nvSpPr>
          <p:cNvPr id="2008" name="Google Shape;2008;p64"/>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2009" name="Google Shape;2009;p64"/>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Poppins</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https://fonts.google.com/specimen/Poppins</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Zen Kaku Gothic New</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https://fonts.google.com/specimen/Zen+Kaku+Gothic+New</a:t>
            </a:r>
            <a:r>
              <a:rPr lang="en" sz="1100">
                <a:solidFill>
                  <a:schemeClr val="lt1"/>
                </a:solidFill>
              </a:rPr>
              <a:t>)</a:t>
            </a:r>
            <a:endParaRPr sz="1100">
              <a:solidFill>
                <a:schemeClr val="lt1"/>
              </a:solidFill>
            </a:endParaRPr>
          </a:p>
        </p:txBody>
      </p:sp>
      <p:sp>
        <p:nvSpPr>
          <p:cNvPr id="2010" name="Google Shape;2010;p64"/>
          <p:cNvSpPr/>
          <p:nvPr/>
        </p:nvSpPr>
        <p:spPr>
          <a:xfrm>
            <a:off x="2052650" y="2988225"/>
            <a:ext cx="791400" cy="754200"/>
          </a:xfrm>
          <a:prstGeom prst="roundRect">
            <a:avLst>
              <a:gd fmla="val 16667" name="adj"/>
            </a:avLst>
          </a:prstGeom>
          <a:solidFill>
            <a:srgbClr val="FFF7E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4"/>
          <p:cNvSpPr/>
          <p:nvPr/>
        </p:nvSpPr>
        <p:spPr>
          <a:xfrm>
            <a:off x="3114470" y="2988225"/>
            <a:ext cx="791400" cy="754200"/>
          </a:xfrm>
          <a:prstGeom prst="roundRect">
            <a:avLst>
              <a:gd fmla="val 16667" name="adj"/>
            </a:avLst>
          </a:prstGeom>
          <a:solidFill>
            <a:srgbClr val="0D4A8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4"/>
          <p:cNvSpPr/>
          <p:nvPr/>
        </p:nvSpPr>
        <p:spPr>
          <a:xfrm>
            <a:off x="4176289" y="2988225"/>
            <a:ext cx="791400" cy="754200"/>
          </a:xfrm>
          <a:prstGeom prst="roundRect">
            <a:avLst>
              <a:gd fmla="val 16667" name="adj"/>
            </a:avLst>
          </a:prstGeom>
          <a:solidFill>
            <a:srgbClr val="BF7C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4"/>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#fff7ea</a:t>
            </a:r>
            <a:endParaRPr sz="1000">
              <a:solidFill>
                <a:schemeClr val="dk1"/>
              </a:solidFill>
            </a:endParaRPr>
          </a:p>
        </p:txBody>
      </p:sp>
      <p:sp>
        <p:nvSpPr>
          <p:cNvPr id="2014" name="Google Shape;2014;p64"/>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#0d4a80</a:t>
            </a:r>
            <a:endParaRPr sz="1000">
              <a:solidFill>
                <a:srgbClr val="FFFFFF"/>
              </a:solidFill>
            </a:endParaRPr>
          </a:p>
        </p:txBody>
      </p:sp>
      <p:sp>
        <p:nvSpPr>
          <p:cNvPr id="2015" name="Google Shape;2015;p64"/>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#bf7c63</a:t>
            </a:r>
            <a:endParaRPr sz="1000">
              <a:solidFill>
                <a:srgbClr val="FFFFFF"/>
              </a:solidFill>
            </a:endParaRPr>
          </a:p>
        </p:txBody>
      </p:sp>
      <p:sp>
        <p:nvSpPr>
          <p:cNvPr id="2016" name="Google Shape;2016;p64"/>
          <p:cNvSpPr/>
          <p:nvPr/>
        </p:nvSpPr>
        <p:spPr>
          <a:xfrm>
            <a:off x="5238125" y="2988225"/>
            <a:ext cx="791400" cy="754200"/>
          </a:xfrm>
          <a:prstGeom prst="roundRect">
            <a:avLst>
              <a:gd fmla="val 16667" name="adj"/>
            </a:avLst>
          </a:prstGeom>
          <a:solidFill>
            <a:srgbClr val="C2CBE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4"/>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#c2cbe6</a:t>
            </a:r>
            <a:endParaRPr sz="1000">
              <a:solidFill>
                <a:srgbClr val="FFFFFF"/>
              </a:solidFill>
            </a:endParaRPr>
          </a:p>
        </p:txBody>
      </p:sp>
      <p:sp>
        <p:nvSpPr>
          <p:cNvPr id="2018" name="Google Shape;2018;p64"/>
          <p:cNvSpPr/>
          <p:nvPr/>
        </p:nvSpPr>
        <p:spPr>
          <a:xfrm>
            <a:off x="4176288" y="3919325"/>
            <a:ext cx="791400" cy="754200"/>
          </a:xfrm>
          <a:prstGeom prst="roundRect">
            <a:avLst>
              <a:gd fmla="val 16667" name="adj"/>
            </a:avLst>
          </a:prstGeom>
          <a:solidFill>
            <a:srgbClr val="67000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4"/>
          <p:cNvSpPr/>
          <p:nvPr/>
        </p:nvSpPr>
        <p:spPr>
          <a:xfrm>
            <a:off x="5238107" y="3919325"/>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4"/>
          <p:cNvSpPr/>
          <p:nvPr/>
        </p:nvSpPr>
        <p:spPr>
          <a:xfrm>
            <a:off x="6299927" y="39193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4"/>
          <p:cNvSpPr txBox="1"/>
          <p:nvPr/>
        </p:nvSpPr>
        <p:spPr>
          <a:xfrm>
            <a:off x="417628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#670001</a:t>
            </a:r>
            <a:endParaRPr sz="1000">
              <a:solidFill>
                <a:srgbClr val="FFFFFF"/>
              </a:solidFill>
            </a:endParaRPr>
          </a:p>
        </p:txBody>
      </p:sp>
      <p:sp>
        <p:nvSpPr>
          <p:cNvPr id="2022" name="Google Shape;2022;p64"/>
          <p:cNvSpPr txBox="1"/>
          <p:nvPr/>
        </p:nvSpPr>
        <p:spPr>
          <a:xfrm>
            <a:off x="523811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2023" name="Google Shape;2023;p64"/>
          <p:cNvSpPr txBox="1"/>
          <p:nvPr/>
        </p:nvSpPr>
        <p:spPr>
          <a:xfrm>
            <a:off x="629993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2024" name="Google Shape;2024;p64"/>
          <p:cNvSpPr/>
          <p:nvPr/>
        </p:nvSpPr>
        <p:spPr>
          <a:xfrm>
            <a:off x="6299950" y="2988225"/>
            <a:ext cx="791400" cy="754200"/>
          </a:xfrm>
          <a:prstGeom prst="roundRect">
            <a:avLst>
              <a:gd fmla="val 16667" name="adj"/>
            </a:avLst>
          </a:prstGeom>
          <a:solidFill>
            <a:srgbClr val="D9AE5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4"/>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#d9ae5f</a:t>
            </a:r>
            <a:endParaRPr sz="1000">
              <a:solidFill>
                <a:srgbClr val="FFFFFF"/>
              </a:solidFill>
            </a:endParaRPr>
          </a:p>
        </p:txBody>
      </p:sp>
      <p:sp>
        <p:nvSpPr>
          <p:cNvPr id="2026" name="Google Shape;2026;p6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2027" name="Google Shape;2027;p64"/>
          <p:cNvSpPr/>
          <p:nvPr/>
        </p:nvSpPr>
        <p:spPr>
          <a:xfrm>
            <a:off x="3114463" y="3919325"/>
            <a:ext cx="791400" cy="754200"/>
          </a:xfrm>
          <a:prstGeom prst="roundRect">
            <a:avLst>
              <a:gd fmla="val 16667" name="adj"/>
            </a:avLst>
          </a:prstGeom>
          <a:solidFill>
            <a:srgbClr val="EAD2C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4"/>
          <p:cNvSpPr txBox="1"/>
          <p:nvPr/>
        </p:nvSpPr>
        <p:spPr>
          <a:xfrm>
            <a:off x="311446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#ead2c3</a:t>
            </a:r>
            <a:endParaRPr sz="1000">
              <a:solidFill>
                <a:schemeClr val="dk1"/>
              </a:solidFill>
            </a:endParaRPr>
          </a:p>
        </p:txBody>
      </p:sp>
      <p:sp>
        <p:nvSpPr>
          <p:cNvPr id="2029" name="Google Shape;2029;p64"/>
          <p:cNvSpPr/>
          <p:nvPr/>
        </p:nvSpPr>
        <p:spPr>
          <a:xfrm>
            <a:off x="2052650" y="3919325"/>
            <a:ext cx="791400" cy="754200"/>
          </a:xfrm>
          <a:prstGeom prst="roundRect">
            <a:avLst>
              <a:gd fmla="val 16667" name="adj"/>
            </a:avLst>
          </a:prstGeom>
          <a:solidFill>
            <a:srgbClr val="F4EAD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4"/>
          <p:cNvSpPr txBox="1"/>
          <p:nvPr/>
        </p:nvSpPr>
        <p:spPr>
          <a:xfrm>
            <a:off x="20526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#f4eadf</a:t>
            </a:r>
            <a:endParaRPr sz="10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34" name="Shape 2034"/>
        <p:cNvGrpSpPr/>
        <p:nvPr/>
      </p:nvGrpSpPr>
      <p:grpSpPr>
        <a:xfrm>
          <a:off x="0" y="0"/>
          <a:ext cx="0" cy="0"/>
          <a:chOff x="0" y="0"/>
          <a:chExt cx="0" cy="0"/>
        </a:xfrm>
      </p:grpSpPr>
      <p:sp>
        <p:nvSpPr>
          <p:cNvPr id="2035" name="Google Shape;2035;p65"/>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sp>
        <p:nvSpPr>
          <p:cNvPr id="2036" name="Google Shape;2036;p6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2037" name="Google Shape;2037;p65"/>
          <p:cNvPicPr preferRelativeResize="0"/>
          <p:nvPr/>
        </p:nvPicPr>
        <p:blipFill rotWithShape="1">
          <a:blip r:embed="rId4">
            <a:alphaModFix/>
          </a:blip>
          <a:srcRect b="16540" l="0" r="0" t="16547"/>
          <a:stretch/>
        </p:blipFill>
        <p:spPr>
          <a:xfrm>
            <a:off x="510820" y="2688639"/>
            <a:ext cx="1606720" cy="1075075"/>
          </a:xfrm>
          <a:prstGeom prst="rect">
            <a:avLst/>
          </a:prstGeom>
          <a:noFill/>
          <a:ln>
            <a:noFill/>
          </a:ln>
        </p:spPr>
      </p:pic>
      <p:sp>
        <p:nvSpPr>
          <p:cNvPr id="2038" name="Google Shape;2038;p6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039" name="Google Shape;2039;p6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040" name="Google Shape;2040;p6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041" name="Google Shape;2041;p6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042" name="Google Shape;2042;p65"/>
          <p:cNvPicPr preferRelativeResize="0"/>
          <p:nvPr/>
        </p:nvPicPr>
        <p:blipFill rotWithShape="1">
          <a:blip r:embed="rId13">
            <a:alphaModFix/>
          </a:blip>
          <a:srcRect b="0" l="0" r="0" t="0"/>
          <a:stretch/>
        </p:blipFill>
        <p:spPr>
          <a:xfrm>
            <a:off x="2255077" y="2410850"/>
            <a:ext cx="1340595" cy="1340605"/>
          </a:xfrm>
          <a:prstGeom prst="rect">
            <a:avLst/>
          </a:prstGeom>
          <a:noFill/>
          <a:ln>
            <a:noFill/>
          </a:ln>
        </p:spPr>
      </p:pic>
      <p:pic>
        <p:nvPicPr>
          <p:cNvPr id="2043" name="Google Shape;2043;p65"/>
          <p:cNvPicPr preferRelativeResize="0"/>
          <p:nvPr/>
        </p:nvPicPr>
        <p:blipFill rotWithShape="1">
          <a:blip r:embed="rId14">
            <a:alphaModFix/>
          </a:blip>
          <a:srcRect b="6377" l="0" r="0" t="6377"/>
          <a:stretch/>
        </p:blipFill>
        <p:spPr>
          <a:xfrm>
            <a:off x="3774275" y="2532512"/>
            <a:ext cx="1448305" cy="1263590"/>
          </a:xfrm>
          <a:prstGeom prst="rect">
            <a:avLst/>
          </a:prstGeom>
          <a:noFill/>
          <a:ln>
            <a:noFill/>
          </a:ln>
        </p:spPr>
      </p:pic>
      <p:pic>
        <p:nvPicPr>
          <p:cNvPr id="2044" name="Google Shape;2044;p65"/>
          <p:cNvPicPr preferRelativeResize="0"/>
          <p:nvPr/>
        </p:nvPicPr>
        <p:blipFill rotWithShape="1">
          <a:blip r:embed="rId15">
            <a:alphaModFix/>
          </a:blip>
          <a:srcRect b="9256" l="0" r="0" t="9256"/>
          <a:stretch/>
        </p:blipFill>
        <p:spPr>
          <a:xfrm>
            <a:off x="5347337" y="2581527"/>
            <a:ext cx="1448285" cy="1180165"/>
          </a:xfrm>
          <a:prstGeom prst="rect">
            <a:avLst/>
          </a:prstGeom>
          <a:noFill/>
          <a:ln>
            <a:noFill/>
          </a:ln>
        </p:spPr>
      </p:pic>
      <p:pic>
        <p:nvPicPr>
          <p:cNvPr id="2045" name="Google Shape;2045;p65"/>
          <p:cNvPicPr preferRelativeResize="0"/>
          <p:nvPr/>
        </p:nvPicPr>
        <p:blipFill rotWithShape="1">
          <a:blip r:embed="rId16">
            <a:alphaModFix/>
          </a:blip>
          <a:srcRect b="14844" l="0" r="0" t="14837"/>
          <a:stretch/>
        </p:blipFill>
        <p:spPr>
          <a:xfrm>
            <a:off x="6836257" y="2523903"/>
            <a:ext cx="1796925" cy="1263600"/>
          </a:xfrm>
          <a:prstGeom prst="rect">
            <a:avLst/>
          </a:prstGeom>
          <a:noFill/>
          <a:ln>
            <a:noFill/>
          </a:ln>
        </p:spPr>
      </p:pic>
      <p:sp>
        <p:nvSpPr>
          <p:cNvPr id="2046" name="Google Shape;2046;p6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50" name="Shape 2050"/>
        <p:cNvGrpSpPr/>
        <p:nvPr/>
      </p:nvGrpSpPr>
      <p:grpSpPr>
        <a:xfrm>
          <a:off x="0" y="0"/>
          <a:ext cx="0" cy="0"/>
          <a:chOff x="0" y="0"/>
          <a:chExt cx="0" cy="0"/>
        </a:xfrm>
      </p:grpSpPr>
      <p:grpSp>
        <p:nvGrpSpPr>
          <p:cNvPr id="2051" name="Google Shape;2051;p66"/>
          <p:cNvGrpSpPr/>
          <p:nvPr/>
        </p:nvGrpSpPr>
        <p:grpSpPr>
          <a:xfrm>
            <a:off x="5082708" y="3095784"/>
            <a:ext cx="442841" cy="514271"/>
            <a:chOff x="4727025" y="1332775"/>
            <a:chExt cx="59900" cy="69625"/>
          </a:xfrm>
        </p:grpSpPr>
        <p:sp>
          <p:nvSpPr>
            <p:cNvPr id="2052" name="Google Shape;2052;p6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4" name="Google Shape;2054;p66"/>
          <p:cNvGrpSpPr/>
          <p:nvPr/>
        </p:nvGrpSpPr>
        <p:grpSpPr>
          <a:xfrm>
            <a:off x="5758025" y="2343272"/>
            <a:ext cx="500909" cy="500899"/>
            <a:chOff x="4820425" y="1329900"/>
            <a:chExt cx="70175" cy="70350"/>
          </a:xfrm>
        </p:grpSpPr>
        <p:sp>
          <p:nvSpPr>
            <p:cNvPr id="2055" name="Google Shape;2055;p6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9" name="Google Shape;2059;p66"/>
          <p:cNvGrpSpPr/>
          <p:nvPr/>
        </p:nvGrpSpPr>
        <p:grpSpPr>
          <a:xfrm>
            <a:off x="6410648" y="2355062"/>
            <a:ext cx="538135" cy="493119"/>
            <a:chOff x="4903200" y="1331525"/>
            <a:chExt cx="73575" cy="67425"/>
          </a:xfrm>
        </p:grpSpPr>
        <p:sp>
          <p:nvSpPr>
            <p:cNvPr id="2060" name="Google Shape;2060;p6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061" name="Google Shape;2061;p6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2" name="Google Shape;2062;p66"/>
          <p:cNvGrpSpPr/>
          <p:nvPr/>
        </p:nvGrpSpPr>
        <p:grpSpPr>
          <a:xfrm>
            <a:off x="5670599" y="3097040"/>
            <a:ext cx="544563" cy="511895"/>
            <a:chOff x="4815575" y="1416800"/>
            <a:chExt cx="73750" cy="71400"/>
          </a:xfrm>
        </p:grpSpPr>
        <p:sp>
          <p:nvSpPr>
            <p:cNvPr id="2063" name="Google Shape;2063;p6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6" name="Google Shape;2066;p66"/>
          <p:cNvGrpSpPr/>
          <p:nvPr/>
        </p:nvGrpSpPr>
        <p:grpSpPr>
          <a:xfrm>
            <a:off x="6367224" y="3096746"/>
            <a:ext cx="602914" cy="512477"/>
            <a:chOff x="4902475" y="1418875"/>
            <a:chExt cx="74500" cy="63775"/>
          </a:xfrm>
        </p:grpSpPr>
        <p:sp>
          <p:nvSpPr>
            <p:cNvPr id="2067" name="Google Shape;2067;p6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9" name="Google Shape;2069;p66"/>
          <p:cNvGrpSpPr/>
          <p:nvPr/>
        </p:nvGrpSpPr>
        <p:grpSpPr>
          <a:xfrm>
            <a:off x="5783096" y="3835985"/>
            <a:ext cx="515391" cy="525699"/>
            <a:chOff x="4818100" y="1507675"/>
            <a:chExt cx="71225" cy="71625"/>
          </a:xfrm>
        </p:grpSpPr>
        <p:sp>
          <p:nvSpPr>
            <p:cNvPr id="2070" name="Google Shape;2070;p6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4" name="Google Shape;2074;p66"/>
          <p:cNvGrpSpPr/>
          <p:nvPr/>
        </p:nvGrpSpPr>
        <p:grpSpPr>
          <a:xfrm>
            <a:off x="5121199" y="3857517"/>
            <a:ext cx="522956" cy="489869"/>
            <a:chOff x="4721450" y="1509475"/>
            <a:chExt cx="79350" cy="74325"/>
          </a:xfrm>
        </p:grpSpPr>
        <p:sp>
          <p:nvSpPr>
            <p:cNvPr id="2075" name="Google Shape;2075;p6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9" name="Google Shape;2079;p66"/>
          <p:cNvGrpSpPr/>
          <p:nvPr/>
        </p:nvGrpSpPr>
        <p:grpSpPr>
          <a:xfrm>
            <a:off x="6444441" y="3837269"/>
            <a:ext cx="525704" cy="535436"/>
            <a:chOff x="4906800" y="1507500"/>
            <a:chExt cx="70350" cy="71075"/>
          </a:xfrm>
        </p:grpSpPr>
        <p:sp>
          <p:nvSpPr>
            <p:cNvPr id="2080" name="Google Shape;2080;p6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5" name="Google Shape;2085;p66"/>
          <p:cNvGrpSpPr/>
          <p:nvPr/>
        </p:nvGrpSpPr>
        <p:grpSpPr>
          <a:xfrm>
            <a:off x="4477263" y="2343250"/>
            <a:ext cx="508054" cy="508095"/>
            <a:chOff x="3736598" y="2170606"/>
            <a:chExt cx="404889" cy="404889"/>
          </a:xfrm>
        </p:grpSpPr>
        <p:sp>
          <p:nvSpPr>
            <p:cNvPr id="2086" name="Google Shape;2086;p6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0" name="Google Shape;2090;p66"/>
          <p:cNvGrpSpPr/>
          <p:nvPr/>
        </p:nvGrpSpPr>
        <p:grpSpPr>
          <a:xfrm>
            <a:off x="3765303" y="2343345"/>
            <a:ext cx="575790" cy="507904"/>
            <a:chOff x="3161917" y="2170682"/>
            <a:chExt cx="458870" cy="404737"/>
          </a:xfrm>
        </p:grpSpPr>
        <p:sp>
          <p:nvSpPr>
            <p:cNvPr id="2091" name="Google Shape;2091;p6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092" name="Google Shape;2092;p6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4" name="Google Shape;2094;p66"/>
          <p:cNvGrpSpPr/>
          <p:nvPr/>
        </p:nvGrpSpPr>
        <p:grpSpPr>
          <a:xfrm>
            <a:off x="3792833" y="3103717"/>
            <a:ext cx="520730" cy="498567"/>
            <a:chOff x="3179914" y="2889488"/>
            <a:chExt cx="422876" cy="404911"/>
          </a:xfrm>
        </p:grpSpPr>
        <p:sp>
          <p:nvSpPr>
            <p:cNvPr id="2095" name="Google Shape;2095;p6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1" name="Google Shape;2101;p66"/>
          <p:cNvGrpSpPr/>
          <p:nvPr/>
        </p:nvGrpSpPr>
        <p:grpSpPr>
          <a:xfrm>
            <a:off x="4421513" y="3103677"/>
            <a:ext cx="516145" cy="498648"/>
            <a:chOff x="3729467" y="2889422"/>
            <a:chExt cx="419153" cy="404977"/>
          </a:xfrm>
        </p:grpSpPr>
        <p:sp>
          <p:nvSpPr>
            <p:cNvPr id="2102" name="Google Shape;2102;p6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9" name="Google Shape;2109;p6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3" name="Google Shape;2113;p66"/>
          <p:cNvGrpSpPr/>
          <p:nvPr/>
        </p:nvGrpSpPr>
        <p:grpSpPr>
          <a:xfrm>
            <a:off x="7141841" y="2550562"/>
            <a:ext cx="166473" cy="141497"/>
            <a:chOff x="4660325" y="1866850"/>
            <a:chExt cx="68350" cy="58100"/>
          </a:xfrm>
        </p:grpSpPr>
        <p:sp>
          <p:nvSpPr>
            <p:cNvPr id="2114" name="Google Shape;2114;p6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6" name="Google Shape;2116;p66"/>
          <p:cNvGrpSpPr/>
          <p:nvPr/>
        </p:nvGrpSpPr>
        <p:grpSpPr>
          <a:xfrm>
            <a:off x="7451186" y="2576286"/>
            <a:ext cx="162515" cy="90049"/>
            <a:chOff x="4791775" y="1877500"/>
            <a:chExt cx="66725" cy="36975"/>
          </a:xfrm>
        </p:grpSpPr>
        <p:sp>
          <p:nvSpPr>
            <p:cNvPr id="2117" name="Google Shape;2117;p6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9" name="Google Shape;2119;p66"/>
          <p:cNvGrpSpPr/>
          <p:nvPr/>
        </p:nvGrpSpPr>
        <p:grpSpPr>
          <a:xfrm>
            <a:off x="7772899" y="2576286"/>
            <a:ext cx="144979" cy="90049"/>
            <a:chOff x="4923925" y="1877500"/>
            <a:chExt cx="59525" cy="36975"/>
          </a:xfrm>
        </p:grpSpPr>
        <p:sp>
          <p:nvSpPr>
            <p:cNvPr id="2120" name="Google Shape;2120;p6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66"/>
          <p:cNvGrpSpPr/>
          <p:nvPr/>
        </p:nvGrpSpPr>
        <p:grpSpPr>
          <a:xfrm>
            <a:off x="8067390" y="2558477"/>
            <a:ext cx="141447" cy="125667"/>
            <a:chOff x="5058450" y="1870100"/>
            <a:chExt cx="58075" cy="51600"/>
          </a:xfrm>
        </p:grpSpPr>
        <p:sp>
          <p:nvSpPr>
            <p:cNvPr id="2123" name="Google Shape;2123;p6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5" name="Google Shape;2125;p66"/>
          <p:cNvGrpSpPr/>
          <p:nvPr/>
        </p:nvGrpSpPr>
        <p:grpSpPr>
          <a:xfrm>
            <a:off x="7481905" y="2980885"/>
            <a:ext cx="101077" cy="107645"/>
            <a:chOff x="4811425" y="2065025"/>
            <a:chExt cx="41500" cy="44200"/>
          </a:xfrm>
        </p:grpSpPr>
        <p:sp>
          <p:nvSpPr>
            <p:cNvPr id="2126" name="Google Shape;2126;p6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8" name="Google Shape;2128;p66"/>
          <p:cNvGrpSpPr/>
          <p:nvPr/>
        </p:nvGrpSpPr>
        <p:grpSpPr>
          <a:xfrm>
            <a:off x="7774342" y="2981098"/>
            <a:ext cx="120867" cy="107218"/>
            <a:chOff x="4929875" y="2065025"/>
            <a:chExt cx="49625" cy="44025"/>
          </a:xfrm>
        </p:grpSpPr>
        <p:sp>
          <p:nvSpPr>
            <p:cNvPr id="2129" name="Google Shape;2129;p6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1" name="Google Shape;2131;p66"/>
          <p:cNvGrpSpPr/>
          <p:nvPr/>
        </p:nvGrpSpPr>
        <p:grpSpPr>
          <a:xfrm>
            <a:off x="8103011" y="2984112"/>
            <a:ext cx="70206" cy="101191"/>
            <a:chOff x="5083925" y="2066350"/>
            <a:chExt cx="28825" cy="41550"/>
          </a:xfrm>
        </p:grpSpPr>
        <p:sp>
          <p:nvSpPr>
            <p:cNvPr id="2132" name="Google Shape;2132;p6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4" name="Google Shape;2134;p66"/>
          <p:cNvGrpSpPr/>
          <p:nvPr/>
        </p:nvGrpSpPr>
        <p:grpSpPr>
          <a:xfrm>
            <a:off x="7134565" y="2999759"/>
            <a:ext cx="181026" cy="69896"/>
            <a:chOff x="4659775" y="2072775"/>
            <a:chExt cx="74325" cy="28700"/>
          </a:xfrm>
        </p:grpSpPr>
        <p:sp>
          <p:nvSpPr>
            <p:cNvPr id="2135" name="Google Shape;2135;p6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8" name="Google Shape;2138;p66"/>
          <p:cNvGrpSpPr/>
          <p:nvPr/>
        </p:nvGrpSpPr>
        <p:grpSpPr>
          <a:xfrm>
            <a:off x="8054421" y="2790324"/>
            <a:ext cx="167387" cy="89197"/>
            <a:chOff x="4662475" y="1976500"/>
            <a:chExt cx="68725" cy="36625"/>
          </a:xfrm>
        </p:grpSpPr>
        <p:sp>
          <p:nvSpPr>
            <p:cNvPr id="2139" name="Google Shape;2139;p6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2" name="Google Shape;2142;p66"/>
          <p:cNvGrpSpPr/>
          <p:nvPr/>
        </p:nvGrpSpPr>
        <p:grpSpPr>
          <a:xfrm>
            <a:off x="7751326" y="2793764"/>
            <a:ext cx="166899" cy="82317"/>
            <a:chOff x="4920150" y="1977875"/>
            <a:chExt cx="68525" cy="33800"/>
          </a:xfrm>
        </p:grpSpPr>
        <p:sp>
          <p:nvSpPr>
            <p:cNvPr id="2143" name="Google Shape;2143;p6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6" name="Google Shape;2146;p66"/>
          <p:cNvGrpSpPr/>
          <p:nvPr/>
        </p:nvGrpSpPr>
        <p:grpSpPr>
          <a:xfrm>
            <a:off x="7162483" y="3197682"/>
            <a:ext cx="125190" cy="127859"/>
            <a:chOff x="4676550" y="2160575"/>
            <a:chExt cx="51400" cy="52500"/>
          </a:xfrm>
        </p:grpSpPr>
        <p:sp>
          <p:nvSpPr>
            <p:cNvPr id="2147" name="Google Shape;2147;p6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0" name="Google Shape;2150;p66"/>
          <p:cNvGrpSpPr/>
          <p:nvPr/>
        </p:nvGrpSpPr>
        <p:grpSpPr>
          <a:xfrm>
            <a:off x="7459741" y="3204714"/>
            <a:ext cx="145405" cy="113794"/>
            <a:chOff x="4768325" y="2163475"/>
            <a:chExt cx="59700" cy="46725"/>
          </a:xfrm>
        </p:grpSpPr>
        <p:sp>
          <p:nvSpPr>
            <p:cNvPr id="2151" name="Google Shape;2151;p6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3" name="Google Shape;2153;p6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9" name="Google Shape;2159;p66"/>
          <p:cNvGrpSpPr/>
          <p:nvPr/>
        </p:nvGrpSpPr>
        <p:grpSpPr>
          <a:xfrm>
            <a:off x="7476059" y="3459808"/>
            <a:ext cx="112768" cy="106853"/>
            <a:chOff x="4768575" y="2253950"/>
            <a:chExt cx="46300" cy="43875"/>
          </a:xfrm>
        </p:grpSpPr>
        <p:sp>
          <p:nvSpPr>
            <p:cNvPr id="2160" name="Google Shape;2160;p6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2" name="Google Shape;2162;p66"/>
          <p:cNvGrpSpPr/>
          <p:nvPr/>
        </p:nvGrpSpPr>
        <p:grpSpPr>
          <a:xfrm>
            <a:off x="7775682" y="3948834"/>
            <a:ext cx="118187" cy="146246"/>
            <a:chOff x="4960900" y="2433225"/>
            <a:chExt cx="48525" cy="60050"/>
          </a:xfrm>
        </p:grpSpPr>
        <p:sp>
          <p:nvSpPr>
            <p:cNvPr id="2163" name="Google Shape;2163;p6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5" name="Google Shape;2165;p66"/>
          <p:cNvGrpSpPr/>
          <p:nvPr/>
        </p:nvGrpSpPr>
        <p:grpSpPr>
          <a:xfrm>
            <a:off x="7464247" y="4212895"/>
            <a:ext cx="136394" cy="143810"/>
            <a:chOff x="4854075" y="2527625"/>
            <a:chExt cx="56000" cy="59050"/>
          </a:xfrm>
        </p:grpSpPr>
        <p:sp>
          <p:nvSpPr>
            <p:cNvPr id="2166" name="Google Shape;2166;p6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8" name="Google Shape;2168;p6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1" name="Google Shape;2171;p66"/>
          <p:cNvGrpSpPr/>
          <p:nvPr/>
        </p:nvGrpSpPr>
        <p:grpSpPr>
          <a:xfrm>
            <a:off x="8088458" y="3676639"/>
            <a:ext cx="99312" cy="160797"/>
            <a:chOff x="5059700" y="2334775"/>
            <a:chExt cx="40775" cy="66025"/>
          </a:xfrm>
        </p:grpSpPr>
        <p:sp>
          <p:nvSpPr>
            <p:cNvPr id="2172" name="Google Shape;2172;p6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1" name="Google Shape;2181;p66"/>
          <p:cNvGrpSpPr/>
          <p:nvPr/>
        </p:nvGrpSpPr>
        <p:grpSpPr>
          <a:xfrm>
            <a:off x="8045622" y="3941771"/>
            <a:ext cx="184984" cy="160371"/>
            <a:chOff x="5037700" y="2430325"/>
            <a:chExt cx="75950" cy="65850"/>
          </a:xfrm>
        </p:grpSpPr>
        <p:sp>
          <p:nvSpPr>
            <p:cNvPr id="2182" name="Google Shape;2182;p6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4" name="Google Shape;2184;p66"/>
          <p:cNvGrpSpPr/>
          <p:nvPr/>
        </p:nvGrpSpPr>
        <p:grpSpPr>
          <a:xfrm>
            <a:off x="7465128" y="3708223"/>
            <a:ext cx="173014" cy="97629"/>
            <a:chOff x="4756975" y="2341800"/>
            <a:chExt cx="91975" cy="51925"/>
          </a:xfrm>
        </p:grpSpPr>
        <p:sp>
          <p:nvSpPr>
            <p:cNvPr id="2185" name="Google Shape;2185;p6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5" name="Google Shape;2205;p66"/>
          <p:cNvGrpSpPr/>
          <p:nvPr/>
        </p:nvGrpSpPr>
        <p:grpSpPr>
          <a:xfrm>
            <a:off x="7732065" y="4196920"/>
            <a:ext cx="212497" cy="175761"/>
            <a:chOff x="4943575" y="2516350"/>
            <a:chExt cx="98675" cy="81700"/>
          </a:xfrm>
        </p:grpSpPr>
        <p:sp>
          <p:nvSpPr>
            <p:cNvPr id="2206" name="Google Shape;2206;p6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4" name="Google Shape;2284;p66"/>
          <p:cNvGrpSpPr/>
          <p:nvPr/>
        </p:nvGrpSpPr>
        <p:grpSpPr>
          <a:xfrm>
            <a:off x="1990126" y="3423163"/>
            <a:ext cx="965351" cy="134611"/>
            <a:chOff x="4411970" y="2962952"/>
            <a:chExt cx="706544" cy="104212"/>
          </a:xfrm>
        </p:grpSpPr>
        <p:sp>
          <p:nvSpPr>
            <p:cNvPr id="2285" name="Google Shape;2285;p6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9" name="Google Shape;2289;p66"/>
          <p:cNvGrpSpPr/>
          <p:nvPr/>
        </p:nvGrpSpPr>
        <p:grpSpPr>
          <a:xfrm>
            <a:off x="1990126" y="3012077"/>
            <a:ext cx="960158" cy="289172"/>
            <a:chOff x="4411970" y="2726085"/>
            <a:chExt cx="643107" cy="193659"/>
          </a:xfrm>
        </p:grpSpPr>
        <p:sp>
          <p:nvSpPr>
            <p:cNvPr id="2290" name="Google Shape;2290;p6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3" name="Google Shape;2293;p66"/>
          <p:cNvGrpSpPr/>
          <p:nvPr/>
        </p:nvGrpSpPr>
        <p:grpSpPr>
          <a:xfrm>
            <a:off x="993018" y="3278187"/>
            <a:ext cx="833173" cy="259209"/>
            <a:chOff x="4411970" y="4340222"/>
            <a:chExt cx="779467" cy="242683"/>
          </a:xfrm>
        </p:grpSpPr>
        <p:sp>
          <p:nvSpPr>
            <p:cNvPr id="2294" name="Google Shape;2294;p6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7" name="Google Shape;2297;p66"/>
          <p:cNvGrpSpPr/>
          <p:nvPr/>
        </p:nvGrpSpPr>
        <p:grpSpPr>
          <a:xfrm>
            <a:off x="1990126" y="2673933"/>
            <a:ext cx="965160" cy="216230"/>
            <a:chOff x="4411970" y="2468674"/>
            <a:chExt cx="747317" cy="167425"/>
          </a:xfrm>
        </p:grpSpPr>
        <p:sp>
          <p:nvSpPr>
            <p:cNvPr id="2298" name="Google Shape;2298;p6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0" name="Google Shape;2300;p66"/>
          <p:cNvGrpSpPr/>
          <p:nvPr/>
        </p:nvGrpSpPr>
        <p:grpSpPr>
          <a:xfrm>
            <a:off x="988873" y="2578650"/>
            <a:ext cx="810451" cy="319148"/>
            <a:chOff x="4411970" y="3686602"/>
            <a:chExt cx="797845" cy="314215"/>
          </a:xfrm>
        </p:grpSpPr>
        <p:sp>
          <p:nvSpPr>
            <p:cNvPr id="2301" name="Google Shape;2301;p6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6" name="Google Shape;2306;p6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7" name="Google Shape;2307;p66"/>
          <p:cNvGrpSpPr/>
          <p:nvPr/>
        </p:nvGrpSpPr>
        <p:grpSpPr>
          <a:xfrm>
            <a:off x="988970" y="2333174"/>
            <a:ext cx="1970333" cy="208784"/>
            <a:chOff x="6336019" y="3733725"/>
            <a:chExt cx="2566206" cy="351310"/>
          </a:xfrm>
        </p:grpSpPr>
        <p:sp>
          <p:nvSpPr>
            <p:cNvPr id="2308" name="Google Shape;2308;p6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2" name="Google Shape;2312;p66"/>
          <p:cNvGrpSpPr/>
          <p:nvPr/>
        </p:nvGrpSpPr>
        <p:grpSpPr>
          <a:xfrm>
            <a:off x="1990126" y="3940729"/>
            <a:ext cx="946551" cy="153200"/>
            <a:chOff x="4404545" y="3301592"/>
            <a:chExt cx="782403" cy="129272"/>
          </a:xfrm>
        </p:grpSpPr>
        <p:sp>
          <p:nvSpPr>
            <p:cNvPr id="2313" name="Google Shape;2313;p6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5" name="Google Shape;2315;p66"/>
          <p:cNvGrpSpPr/>
          <p:nvPr/>
        </p:nvGrpSpPr>
        <p:grpSpPr>
          <a:xfrm>
            <a:off x="1990126" y="3679688"/>
            <a:ext cx="962257" cy="139127"/>
            <a:chOff x="4411970" y="3131459"/>
            <a:chExt cx="710520" cy="117397"/>
          </a:xfrm>
        </p:grpSpPr>
        <p:sp>
          <p:nvSpPr>
            <p:cNvPr id="2316" name="Google Shape;2316;p6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318" name="Google Shape;2318;p6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9" name="Google Shape;2319;p66"/>
          <p:cNvGrpSpPr/>
          <p:nvPr/>
        </p:nvGrpSpPr>
        <p:grpSpPr>
          <a:xfrm>
            <a:off x="990271" y="3614482"/>
            <a:ext cx="823838" cy="458988"/>
            <a:chOff x="4411970" y="1801825"/>
            <a:chExt cx="734586" cy="409262"/>
          </a:xfrm>
        </p:grpSpPr>
        <p:sp>
          <p:nvSpPr>
            <p:cNvPr id="2320" name="Google Shape;2320;p6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2" name="Google Shape;2322;p66"/>
          <p:cNvGrpSpPr/>
          <p:nvPr/>
        </p:nvGrpSpPr>
        <p:grpSpPr>
          <a:xfrm>
            <a:off x="990271" y="4162908"/>
            <a:ext cx="856348" cy="212039"/>
            <a:chOff x="4411970" y="2233974"/>
            <a:chExt cx="763574" cy="189068"/>
          </a:xfrm>
        </p:grpSpPr>
        <p:sp>
          <p:nvSpPr>
            <p:cNvPr id="2323" name="Google Shape;2323;p6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5" name="Google Shape;2325;p66"/>
          <p:cNvGrpSpPr/>
          <p:nvPr/>
        </p:nvGrpSpPr>
        <p:grpSpPr>
          <a:xfrm>
            <a:off x="3100467" y="2338244"/>
            <a:ext cx="511602" cy="511602"/>
            <a:chOff x="5681300" y="2527788"/>
            <a:chExt cx="805800" cy="805800"/>
          </a:xfrm>
        </p:grpSpPr>
        <p:sp>
          <p:nvSpPr>
            <p:cNvPr id="2326" name="Google Shape;2326;p6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8" name="Google Shape;2328;p66"/>
          <p:cNvGrpSpPr/>
          <p:nvPr/>
        </p:nvGrpSpPr>
        <p:grpSpPr>
          <a:xfrm>
            <a:off x="3097662" y="3104827"/>
            <a:ext cx="513021" cy="512935"/>
            <a:chOff x="4049800" y="640400"/>
            <a:chExt cx="858900" cy="858900"/>
          </a:xfrm>
        </p:grpSpPr>
        <p:sp>
          <p:nvSpPr>
            <p:cNvPr id="2329" name="Google Shape;2329;p6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1" name="Google Shape;2331;p66"/>
          <p:cNvGrpSpPr/>
          <p:nvPr/>
        </p:nvGrpSpPr>
        <p:grpSpPr>
          <a:xfrm>
            <a:off x="3014861" y="3756719"/>
            <a:ext cx="686489" cy="686585"/>
            <a:chOff x="5080188" y="927900"/>
            <a:chExt cx="961200" cy="961200"/>
          </a:xfrm>
        </p:grpSpPr>
        <p:sp>
          <p:nvSpPr>
            <p:cNvPr id="2332" name="Google Shape;2332;p6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0" name="Google Shape;2340;p66"/>
          <p:cNvGrpSpPr/>
          <p:nvPr/>
        </p:nvGrpSpPr>
        <p:grpSpPr>
          <a:xfrm>
            <a:off x="3798012" y="3849448"/>
            <a:ext cx="510373" cy="510937"/>
            <a:chOff x="7508249" y="1522825"/>
            <a:chExt cx="1326332" cy="1322987"/>
          </a:xfrm>
        </p:grpSpPr>
        <p:sp>
          <p:nvSpPr>
            <p:cNvPr id="2341" name="Google Shape;2341;p6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1" name="Google Shape;2351;p66"/>
          <p:cNvGrpSpPr/>
          <p:nvPr/>
        </p:nvGrpSpPr>
        <p:grpSpPr>
          <a:xfrm>
            <a:off x="4489605" y="3850853"/>
            <a:ext cx="492652" cy="503348"/>
            <a:chOff x="6039282" y="1042577"/>
            <a:chExt cx="734315" cy="731929"/>
          </a:xfrm>
        </p:grpSpPr>
        <p:sp>
          <p:nvSpPr>
            <p:cNvPr id="2352" name="Google Shape;2352;p6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3" name="Google Shape;2373;p66"/>
          <p:cNvGrpSpPr/>
          <p:nvPr/>
        </p:nvGrpSpPr>
        <p:grpSpPr>
          <a:xfrm>
            <a:off x="5130019" y="2346894"/>
            <a:ext cx="483304" cy="504902"/>
            <a:chOff x="1825800" y="1651625"/>
            <a:chExt cx="568125" cy="591775"/>
          </a:xfrm>
        </p:grpSpPr>
        <p:sp>
          <p:nvSpPr>
            <p:cNvPr id="2374" name="Google Shape;2374;p6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0" name="Google Shape;2380;p6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6"/>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2385" name="Google Shape;2385;p6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grpSp>
        <p:nvGrpSpPr>
          <p:cNvPr id="2390" name="Google Shape;2390;p67"/>
          <p:cNvGrpSpPr/>
          <p:nvPr/>
        </p:nvGrpSpPr>
        <p:grpSpPr>
          <a:xfrm>
            <a:off x="722058" y="957091"/>
            <a:ext cx="2492868" cy="1379876"/>
            <a:chOff x="2654821" y="2311071"/>
            <a:chExt cx="2279715" cy="1262120"/>
          </a:xfrm>
        </p:grpSpPr>
        <p:grpSp>
          <p:nvGrpSpPr>
            <p:cNvPr id="2391" name="Google Shape;2391;p67"/>
            <p:cNvGrpSpPr/>
            <p:nvPr/>
          </p:nvGrpSpPr>
          <p:grpSpPr>
            <a:xfrm>
              <a:off x="4034269" y="2840745"/>
              <a:ext cx="40212" cy="36437"/>
              <a:chOff x="4293400" y="2574725"/>
              <a:chExt cx="84425" cy="80100"/>
            </a:xfrm>
          </p:grpSpPr>
          <p:sp>
            <p:nvSpPr>
              <p:cNvPr id="2392" name="Google Shape;2392;p6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93" name="Google Shape;2393;p6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4" name="Google Shape;2394;p67"/>
            <p:cNvGrpSpPr/>
            <p:nvPr/>
          </p:nvGrpSpPr>
          <p:grpSpPr>
            <a:xfrm>
              <a:off x="3894606" y="2334874"/>
              <a:ext cx="913198" cy="518984"/>
              <a:chOff x="4000175" y="1462675"/>
              <a:chExt cx="1917275" cy="1140875"/>
            </a:xfrm>
          </p:grpSpPr>
          <p:sp>
            <p:nvSpPr>
              <p:cNvPr id="2395" name="Google Shape;2395;p6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96" name="Google Shape;2396;p67"/>
              <p:cNvGrpSpPr/>
              <p:nvPr/>
            </p:nvGrpSpPr>
            <p:grpSpPr>
              <a:xfrm>
                <a:off x="4000175" y="1462675"/>
                <a:ext cx="1917275" cy="1140875"/>
                <a:chOff x="4000175" y="1462675"/>
                <a:chExt cx="1917275" cy="1140875"/>
              </a:xfrm>
            </p:grpSpPr>
            <p:sp>
              <p:nvSpPr>
                <p:cNvPr id="2397" name="Google Shape;2397;p6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98" name="Google Shape;2398;p6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02" name="Google Shape;2402;p6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03" name="Google Shape;2403;p67"/>
            <p:cNvGrpSpPr/>
            <p:nvPr/>
          </p:nvGrpSpPr>
          <p:grpSpPr>
            <a:xfrm>
              <a:off x="3875768" y="2846704"/>
              <a:ext cx="44796" cy="47366"/>
              <a:chOff x="3960625" y="2587825"/>
              <a:chExt cx="94050" cy="104125"/>
            </a:xfrm>
          </p:grpSpPr>
          <p:sp>
            <p:nvSpPr>
              <p:cNvPr id="2404" name="Google Shape;2404;p6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405" name="Google Shape;2405;p6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6" name="Google Shape;2406;p67"/>
            <p:cNvGrpSpPr/>
            <p:nvPr/>
          </p:nvGrpSpPr>
          <p:grpSpPr>
            <a:xfrm>
              <a:off x="3782759" y="2807162"/>
              <a:ext cx="82686" cy="85487"/>
              <a:chOff x="3765350" y="2500900"/>
              <a:chExt cx="173600" cy="187925"/>
            </a:xfrm>
          </p:grpSpPr>
          <p:sp>
            <p:nvSpPr>
              <p:cNvPr id="2407" name="Google Shape;2407;p6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408" name="Google Shape;2408;p6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3" name="Google Shape;2413;p67"/>
            <p:cNvGrpSpPr/>
            <p:nvPr/>
          </p:nvGrpSpPr>
          <p:grpSpPr>
            <a:xfrm>
              <a:off x="3775674" y="2798496"/>
              <a:ext cx="40545" cy="23564"/>
              <a:chOff x="3750475" y="2481850"/>
              <a:chExt cx="85125" cy="51800"/>
            </a:xfrm>
          </p:grpSpPr>
          <p:sp>
            <p:nvSpPr>
              <p:cNvPr id="2414" name="Google Shape;2414;p6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416" name="Google Shape;2416;p67"/>
            <p:cNvGrpSpPr/>
            <p:nvPr/>
          </p:nvGrpSpPr>
          <p:grpSpPr>
            <a:xfrm>
              <a:off x="3716946" y="2776024"/>
              <a:ext cx="81971" cy="76912"/>
              <a:chOff x="3627175" y="2432450"/>
              <a:chExt cx="172100" cy="169075"/>
            </a:xfrm>
          </p:grpSpPr>
          <p:sp>
            <p:nvSpPr>
              <p:cNvPr id="2417" name="Google Shape;2417;p6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419" name="Google Shape;2419;p6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420" name="Google Shape;2420;p67"/>
            <p:cNvGrpSpPr/>
            <p:nvPr/>
          </p:nvGrpSpPr>
          <p:grpSpPr>
            <a:xfrm>
              <a:off x="3685682" y="2845624"/>
              <a:ext cx="29311" cy="45055"/>
              <a:chOff x="3561536" y="2585450"/>
              <a:chExt cx="61539" cy="99045"/>
            </a:xfrm>
          </p:grpSpPr>
          <p:sp>
            <p:nvSpPr>
              <p:cNvPr id="2421" name="Google Shape;2421;p6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423" name="Google Shape;2423;p67"/>
            <p:cNvGrpSpPr/>
            <p:nvPr/>
          </p:nvGrpSpPr>
          <p:grpSpPr>
            <a:xfrm>
              <a:off x="3849905" y="2572252"/>
              <a:ext cx="74339" cy="119559"/>
              <a:chOff x="3906325" y="1984500"/>
              <a:chExt cx="156075" cy="262825"/>
            </a:xfrm>
          </p:grpSpPr>
          <p:sp>
            <p:nvSpPr>
              <p:cNvPr id="2424" name="Google Shape;2424;p6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425" name="Google Shape;2425;p6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6" name="Google Shape;2426;p67"/>
            <p:cNvGrpSpPr/>
            <p:nvPr/>
          </p:nvGrpSpPr>
          <p:grpSpPr>
            <a:xfrm>
              <a:off x="2654821" y="2414345"/>
              <a:ext cx="667570" cy="558731"/>
              <a:chOff x="1397225" y="1637375"/>
              <a:chExt cx="1401575" cy="1228250"/>
            </a:xfrm>
          </p:grpSpPr>
          <p:sp>
            <p:nvSpPr>
              <p:cNvPr id="2427" name="Google Shape;2427;p6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428" name="Google Shape;2428;p67"/>
              <p:cNvGrpSpPr/>
              <p:nvPr/>
            </p:nvGrpSpPr>
            <p:grpSpPr>
              <a:xfrm>
                <a:off x="1397225" y="1637375"/>
                <a:ext cx="1398775" cy="1228250"/>
                <a:chOff x="1397225" y="1637375"/>
                <a:chExt cx="1398775" cy="1228250"/>
              </a:xfrm>
            </p:grpSpPr>
            <p:sp>
              <p:nvSpPr>
                <p:cNvPr id="2429" name="Google Shape;2429;p6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31" name="Google Shape;2431;p67"/>
            <p:cNvGrpSpPr/>
            <p:nvPr/>
          </p:nvGrpSpPr>
          <p:grpSpPr>
            <a:xfrm>
              <a:off x="3230417" y="3103734"/>
              <a:ext cx="282982" cy="280332"/>
              <a:chOff x="2605700" y="3152850"/>
              <a:chExt cx="594125" cy="616250"/>
            </a:xfrm>
          </p:grpSpPr>
          <p:sp>
            <p:nvSpPr>
              <p:cNvPr id="2432" name="Google Shape;2432;p6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433" name="Google Shape;2433;p6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434" name="Google Shape;2434;p67"/>
            <p:cNvGrpSpPr/>
            <p:nvPr/>
          </p:nvGrpSpPr>
          <p:grpSpPr>
            <a:xfrm>
              <a:off x="3265985" y="3226989"/>
              <a:ext cx="87151" cy="346202"/>
              <a:chOff x="2680375" y="3423800"/>
              <a:chExt cx="182975" cy="761050"/>
            </a:xfrm>
          </p:grpSpPr>
          <p:sp>
            <p:nvSpPr>
              <p:cNvPr id="2435" name="Google Shape;2435;p6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436" name="Google Shape;2436;p6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7" name="Google Shape;2437;p67"/>
            <p:cNvGrpSpPr/>
            <p:nvPr/>
          </p:nvGrpSpPr>
          <p:grpSpPr>
            <a:xfrm>
              <a:off x="3855466" y="3289811"/>
              <a:ext cx="112514" cy="94210"/>
              <a:chOff x="3918000" y="3561900"/>
              <a:chExt cx="236225" cy="207100"/>
            </a:xfrm>
          </p:grpSpPr>
          <p:sp>
            <p:nvSpPr>
              <p:cNvPr id="2438" name="Google Shape;2438;p6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439" name="Google Shape;2439;p6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0" name="Google Shape;2440;p6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443" name="Google Shape;2443;p67"/>
            <p:cNvGrpSpPr/>
            <p:nvPr/>
          </p:nvGrpSpPr>
          <p:grpSpPr>
            <a:xfrm>
              <a:off x="2905224" y="2311071"/>
              <a:ext cx="596721" cy="528992"/>
              <a:chOff x="1922950" y="1410350"/>
              <a:chExt cx="1252825" cy="1162875"/>
            </a:xfrm>
          </p:grpSpPr>
          <p:sp>
            <p:nvSpPr>
              <p:cNvPr id="2444" name="Google Shape;2444;p6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460" name="Google Shape;2460;p6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80" name="Google Shape;2480;p6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81" name="Google Shape;2481;p6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2" name="Google Shape;2482;p67"/>
            <p:cNvGrpSpPr/>
            <p:nvPr/>
          </p:nvGrpSpPr>
          <p:grpSpPr>
            <a:xfrm>
              <a:off x="3280929" y="3294542"/>
              <a:ext cx="109894" cy="272224"/>
              <a:chOff x="2711750" y="3572300"/>
              <a:chExt cx="230725" cy="598425"/>
            </a:xfrm>
          </p:grpSpPr>
          <p:sp>
            <p:nvSpPr>
              <p:cNvPr id="2483" name="Google Shape;2483;p6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5" name="Google Shape;2485;p6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6" name="Google Shape;2486;p67"/>
            <p:cNvGrpSpPr/>
            <p:nvPr/>
          </p:nvGrpSpPr>
          <p:grpSpPr>
            <a:xfrm>
              <a:off x="3790439" y="2408636"/>
              <a:ext cx="73017" cy="75684"/>
              <a:chOff x="3781475" y="1624825"/>
              <a:chExt cx="153300" cy="166375"/>
            </a:xfrm>
          </p:grpSpPr>
          <p:sp>
            <p:nvSpPr>
              <p:cNvPr id="2487" name="Google Shape;2487;p6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1" name="Google Shape;2491;p6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8" name="Google Shape;2498;p67"/>
            <p:cNvGrpSpPr/>
            <p:nvPr/>
          </p:nvGrpSpPr>
          <p:grpSpPr>
            <a:xfrm>
              <a:off x="4403342" y="3107749"/>
              <a:ext cx="316680" cy="101374"/>
              <a:chOff x="5068275" y="3161675"/>
              <a:chExt cx="664875" cy="222850"/>
            </a:xfrm>
          </p:grpSpPr>
          <p:sp>
            <p:nvSpPr>
              <p:cNvPr id="2499" name="Google Shape;2499;p6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3" name="Google Shape;2503;p6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2" name="Google Shape;2532;p67"/>
            <p:cNvGrpSpPr/>
            <p:nvPr/>
          </p:nvGrpSpPr>
          <p:grpSpPr>
            <a:xfrm>
              <a:off x="3697513" y="2707266"/>
              <a:ext cx="59549" cy="79733"/>
              <a:chOff x="3586375" y="2281300"/>
              <a:chExt cx="125025" cy="175275"/>
            </a:xfrm>
          </p:grpSpPr>
          <p:sp>
            <p:nvSpPr>
              <p:cNvPr id="2533" name="Google Shape;2533;p6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5" name="Google Shape;2535;p6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6" name="Google Shape;2536;p67"/>
            <p:cNvGrpSpPr/>
            <p:nvPr/>
          </p:nvGrpSpPr>
          <p:grpSpPr>
            <a:xfrm>
              <a:off x="4513224" y="3221724"/>
              <a:ext cx="274563" cy="280321"/>
              <a:chOff x="5298975" y="3412225"/>
              <a:chExt cx="576450" cy="616225"/>
            </a:xfrm>
          </p:grpSpPr>
          <p:sp>
            <p:nvSpPr>
              <p:cNvPr id="2537" name="Google Shape;2537;p6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38" name="Google Shape;2538;p6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9" name="Google Shape;2539;p67"/>
            <p:cNvGrpSpPr/>
            <p:nvPr/>
          </p:nvGrpSpPr>
          <p:grpSpPr>
            <a:xfrm>
              <a:off x="4824403" y="3421846"/>
              <a:ext cx="110132" cy="130647"/>
              <a:chOff x="5952300" y="3852150"/>
              <a:chExt cx="231225" cy="287200"/>
            </a:xfrm>
          </p:grpSpPr>
          <p:sp>
            <p:nvSpPr>
              <p:cNvPr id="2540" name="Google Shape;2540;p6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2" name="Google Shape;2542;p6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0" name="Google Shape;2550;p67"/>
            <p:cNvGrpSpPr/>
            <p:nvPr/>
          </p:nvGrpSpPr>
          <p:grpSpPr>
            <a:xfrm>
              <a:off x="4295710" y="3079670"/>
              <a:ext cx="14968" cy="27135"/>
              <a:chOff x="4842300" y="3099950"/>
              <a:chExt cx="31425" cy="59650"/>
            </a:xfrm>
          </p:grpSpPr>
          <p:sp>
            <p:nvSpPr>
              <p:cNvPr id="2551" name="Google Shape;2551;p6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5" name="Google Shape;2555;p6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3" name="Google Shape;2563;p67"/>
            <p:cNvGrpSpPr/>
            <p:nvPr/>
          </p:nvGrpSpPr>
          <p:grpSpPr>
            <a:xfrm>
              <a:off x="3831056" y="2816010"/>
              <a:ext cx="37378" cy="27612"/>
              <a:chOff x="3866750" y="2520350"/>
              <a:chExt cx="78475" cy="60700"/>
            </a:xfrm>
          </p:grpSpPr>
          <p:sp>
            <p:nvSpPr>
              <p:cNvPr id="2564" name="Google Shape;2564;p6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8" name="Google Shape;2568;p6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85" name="Google Shape;2585;p6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97" name="Google Shape;2597;p6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0" name="Google Shape;2610;p67"/>
            <p:cNvGrpSpPr/>
            <p:nvPr/>
          </p:nvGrpSpPr>
          <p:grpSpPr>
            <a:xfrm>
              <a:off x="3632736" y="3051591"/>
              <a:ext cx="63288" cy="45217"/>
              <a:chOff x="3450375" y="3038225"/>
              <a:chExt cx="132875" cy="99400"/>
            </a:xfrm>
          </p:grpSpPr>
          <p:sp>
            <p:nvSpPr>
              <p:cNvPr id="2611" name="Google Shape;2611;p6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3" name="Google Shape;2613;p6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22" name="Google Shape;2622;p6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32" name="Google Shape;2632;p6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38" name="Google Shape;2638;p6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8" name="Google Shape;2648;p67"/>
          <p:cNvGrpSpPr/>
          <p:nvPr/>
        </p:nvGrpSpPr>
        <p:grpSpPr>
          <a:xfrm>
            <a:off x="719115" y="2852867"/>
            <a:ext cx="2622876" cy="1333540"/>
            <a:chOff x="238125" y="1038125"/>
            <a:chExt cx="7146800" cy="3633625"/>
          </a:xfrm>
        </p:grpSpPr>
        <p:sp>
          <p:nvSpPr>
            <p:cNvPr id="2649" name="Google Shape;2649;p6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67"/>
          <p:cNvGrpSpPr/>
          <p:nvPr/>
        </p:nvGrpSpPr>
        <p:grpSpPr>
          <a:xfrm>
            <a:off x="5834043" y="994977"/>
            <a:ext cx="2590840" cy="1380235"/>
            <a:chOff x="233350" y="949250"/>
            <a:chExt cx="7137300" cy="3802300"/>
          </a:xfrm>
        </p:grpSpPr>
        <p:sp>
          <p:nvSpPr>
            <p:cNvPr id="4222" name="Google Shape;4222;p6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67"/>
          <p:cNvGrpSpPr/>
          <p:nvPr/>
        </p:nvGrpSpPr>
        <p:grpSpPr>
          <a:xfrm>
            <a:off x="7648472" y="3039750"/>
            <a:ext cx="104231" cy="320340"/>
            <a:chOff x="7564426" y="3224343"/>
            <a:chExt cx="119985" cy="368801"/>
          </a:xfrm>
        </p:grpSpPr>
        <p:sp>
          <p:nvSpPr>
            <p:cNvPr id="4274" name="Google Shape;4274;p6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67"/>
          <p:cNvGrpSpPr/>
          <p:nvPr/>
        </p:nvGrpSpPr>
        <p:grpSpPr>
          <a:xfrm>
            <a:off x="7347961" y="3033852"/>
            <a:ext cx="189489" cy="332132"/>
            <a:chOff x="8370831" y="3202002"/>
            <a:chExt cx="218129" cy="382376"/>
          </a:xfrm>
        </p:grpSpPr>
        <p:sp>
          <p:nvSpPr>
            <p:cNvPr id="4277" name="Google Shape;4277;p6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67"/>
          <p:cNvGrpSpPr/>
          <p:nvPr/>
        </p:nvGrpSpPr>
        <p:grpSpPr>
          <a:xfrm>
            <a:off x="8071350" y="3444984"/>
            <a:ext cx="309429" cy="267000"/>
            <a:chOff x="6742064" y="3750480"/>
            <a:chExt cx="399315" cy="344560"/>
          </a:xfrm>
        </p:grpSpPr>
        <p:sp>
          <p:nvSpPr>
            <p:cNvPr id="4280" name="Google Shape;4280;p6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67"/>
          <p:cNvGrpSpPr/>
          <p:nvPr/>
        </p:nvGrpSpPr>
        <p:grpSpPr>
          <a:xfrm>
            <a:off x="7610369" y="3796031"/>
            <a:ext cx="180437" cy="281608"/>
            <a:chOff x="7248525" y="3739696"/>
            <a:chExt cx="230531" cy="359790"/>
          </a:xfrm>
        </p:grpSpPr>
        <p:sp>
          <p:nvSpPr>
            <p:cNvPr id="4283" name="Google Shape;4283;p6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67"/>
          <p:cNvGrpSpPr/>
          <p:nvPr/>
        </p:nvGrpSpPr>
        <p:grpSpPr>
          <a:xfrm>
            <a:off x="7856288" y="3439255"/>
            <a:ext cx="162896" cy="278710"/>
            <a:chOff x="7601242" y="3729267"/>
            <a:chExt cx="222566" cy="380803"/>
          </a:xfrm>
        </p:grpSpPr>
        <p:sp>
          <p:nvSpPr>
            <p:cNvPr id="4286" name="Google Shape;4286;p6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8" name="Google Shape;4288;p67"/>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9" name="Google Shape;4289;p67"/>
          <p:cNvGrpSpPr/>
          <p:nvPr/>
        </p:nvGrpSpPr>
        <p:grpSpPr>
          <a:xfrm>
            <a:off x="7345934" y="3440396"/>
            <a:ext cx="193543" cy="275990"/>
            <a:chOff x="8304647" y="3738687"/>
            <a:chExt cx="225076" cy="320956"/>
          </a:xfrm>
        </p:grpSpPr>
        <p:sp>
          <p:nvSpPr>
            <p:cNvPr id="4290" name="Google Shape;4290;p6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67"/>
          <p:cNvGrpSpPr/>
          <p:nvPr/>
        </p:nvGrpSpPr>
        <p:grpSpPr>
          <a:xfrm>
            <a:off x="7618426" y="3440396"/>
            <a:ext cx="178492" cy="275990"/>
            <a:chOff x="8615101" y="3738687"/>
            <a:chExt cx="207573" cy="320956"/>
          </a:xfrm>
        </p:grpSpPr>
        <p:sp>
          <p:nvSpPr>
            <p:cNvPr id="4294" name="Google Shape;4294;p6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7" name="Google Shape;4297;p67"/>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8" name="Google Shape;4298;p67"/>
          <p:cNvGrpSpPr/>
          <p:nvPr/>
        </p:nvGrpSpPr>
        <p:grpSpPr>
          <a:xfrm>
            <a:off x="6013131" y="3561884"/>
            <a:ext cx="557670" cy="511283"/>
            <a:chOff x="6015419" y="3716859"/>
            <a:chExt cx="557671" cy="511283"/>
          </a:xfrm>
        </p:grpSpPr>
        <p:sp>
          <p:nvSpPr>
            <p:cNvPr id="4299" name="Google Shape;4299;p6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0" name="Google Shape;4300;p67"/>
            <p:cNvGrpSpPr/>
            <p:nvPr/>
          </p:nvGrpSpPr>
          <p:grpSpPr>
            <a:xfrm>
              <a:off x="6036094" y="3716980"/>
              <a:ext cx="529860" cy="510468"/>
              <a:chOff x="6036094" y="3716980"/>
              <a:chExt cx="529860" cy="510468"/>
            </a:xfrm>
          </p:grpSpPr>
          <p:sp>
            <p:nvSpPr>
              <p:cNvPr id="4301" name="Google Shape;4301;p6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1" name="Google Shape;4311;p67"/>
          <p:cNvGrpSpPr/>
          <p:nvPr/>
        </p:nvGrpSpPr>
        <p:grpSpPr>
          <a:xfrm>
            <a:off x="6642016" y="2918653"/>
            <a:ext cx="576302" cy="511871"/>
            <a:chOff x="6644304" y="3073628"/>
            <a:chExt cx="576302" cy="511871"/>
          </a:xfrm>
        </p:grpSpPr>
        <p:sp>
          <p:nvSpPr>
            <p:cNvPr id="4312" name="Google Shape;4312;p6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3" name="Google Shape;4313;p67"/>
            <p:cNvGrpSpPr/>
            <p:nvPr/>
          </p:nvGrpSpPr>
          <p:grpSpPr>
            <a:xfrm>
              <a:off x="6712169" y="3085440"/>
              <a:ext cx="481622" cy="494913"/>
              <a:chOff x="6712169" y="3085440"/>
              <a:chExt cx="481622" cy="494913"/>
            </a:xfrm>
          </p:grpSpPr>
          <p:sp>
            <p:nvSpPr>
              <p:cNvPr id="4314" name="Google Shape;4314;p6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9" name="Google Shape;4319;p6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2" name="Google Shape;4322;p67"/>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3" name="Google Shape;4323;p67"/>
          <p:cNvGrpSpPr/>
          <p:nvPr/>
        </p:nvGrpSpPr>
        <p:grpSpPr>
          <a:xfrm>
            <a:off x="6649867" y="3561648"/>
            <a:ext cx="560631" cy="511352"/>
            <a:chOff x="6652154" y="3716623"/>
            <a:chExt cx="560631" cy="511352"/>
          </a:xfrm>
        </p:grpSpPr>
        <p:sp>
          <p:nvSpPr>
            <p:cNvPr id="4324" name="Google Shape;4324;p6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5" name="Google Shape;4325;p67"/>
            <p:cNvGrpSpPr/>
            <p:nvPr/>
          </p:nvGrpSpPr>
          <p:grpSpPr>
            <a:xfrm>
              <a:off x="6669657" y="3716715"/>
              <a:ext cx="466779" cy="464290"/>
              <a:chOff x="6669657" y="3716715"/>
              <a:chExt cx="466779" cy="464290"/>
            </a:xfrm>
          </p:grpSpPr>
          <p:sp>
            <p:nvSpPr>
              <p:cNvPr id="4326" name="Google Shape;4326;p6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9" name="Google Shape;4339;p67"/>
          <p:cNvGrpSpPr/>
          <p:nvPr/>
        </p:nvGrpSpPr>
        <p:grpSpPr>
          <a:xfrm>
            <a:off x="7843958" y="3843056"/>
            <a:ext cx="187557" cy="187557"/>
            <a:chOff x="8565775" y="671075"/>
            <a:chExt cx="441000" cy="441000"/>
          </a:xfrm>
        </p:grpSpPr>
        <p:sp>
          <p:nvSpPr>
            <p:cNvPr id="4340" name="Google Shape;4340;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2" name="Google Shape;4342;p67"/>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7"/>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4" name="Google Shape;4344;p67"/>
          <p:cNvGrpSpPr/>
          <p:nvPr/>
        </p:nvGrpSpPr>
        <p:grpSpPr>
          <a:xfrm>
            <a:off x="5997813" y="2921275"/>
            <a:ext cx="587871" cy="512373"/>
            <a:chOff x="6000100" y="3076250"/>
            <a:chExt cx="587871" cy="512373"/>
          </a:xfrm>
        </p:grpSpPr>
        <p:sp>
          <p:nvSpPr>
            <p:cNvPr id="4345" name="Google Shape;4345;p6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6" name="Google Shape;4346;p67"/>
            <p:cNvGrpSpPr/>
            <p:nvPr/>
          </p:nvGrpSpPr>
          <p:grpSpPr>
            <a:xfrm>
              <a:off x="6031360" y="3076713"/>
              <a:ext cx="539107" cy="480965"/>
              <a:chOff x="6031360" y="3076713"/>
              <a:chExt cx="539107" cy="480965"/>
            </a:xfrm>
          </p:grpSpPr>
          <p:sp>
            <p:nvSpPr>
              <p:cNvPr id="4347" name="Google Shape;4347;p6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4" name="Google Shape;4354;p67"/>
          <p:cNvGrpSpPr/>
          <p:nvPr/>
        </p:nvGrpSpPr>
        <p:grpSpPr>
          <a:xfrm>
            <a:off x="3416804" y="902588"/>
            <a:ext cx="2310381" cy="1488888"/>
            <a:chOff x="229225" y="549050"/>
            <a:chExt cx="7161750" cy="4615275"/>
          </a:xfrm>
        </p:grpSpPr>
        <p:sp>
          <p:nvSpPr>
            <p:cNvPr id="4355" name="Google Shape;4355;p6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67"/>
          <p:cNvGrpSpPr/>
          <p:nvPr/>
        </p:nvGrpSpPr>
        <p:grpSpPr>
          <a:xfrm>
            <a:off x="3514722" y="2832485"/>
            <a:ext cx="2310282" cy="1374222"/>
            <a:chOff x="238125" y="732525"/>
            <a:chExt cx="7130500" cy="4241425"/>
          </a:xfrm>
        </p:grpSpPr>
        <p:sp>
          <p:nvSpPr>
            <p:cNvPr id="4473" name="Google Shape;4473;p6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0" name="Shape 4590"/>
        <p:cNvGrpSpPr/>
        <p:nvPr/>
      </p:nvGrpSpPr>
      <p:grpSpPr>
        <a:xfrm>
          <a:off x="0" y="0"/>
          <a:ext cx="0" cy="0"/>
          <a:chOff x="0" y="0"/>
          <a:chExt cx="0" cy="0"/>
        </a:xfrm>
      </p:grpSpPr>
      <p:grpSp>
        <p:nvGrpSpPr>
          <p:cNvPr id="4591" name="Google Shape;4591;p68"/>
          <p:cNvGrpSpPr/>
          <p:nvPr/>
        </p:nvGrpSpPr>
        <p:grpSpPr>
          <a:xfrm>
            <a:off x="729274" y="969771"/>
            <a:ext cx="2507799" cy="206239"/>
            <a:chOff x="106648" y="895722"/>
            <a:chExt cx="4481413" cy="374300"/>
          </a:xfrm>
        </p:grpSpPr>
        <p:grpSp>
          <p:nvGrpSpPr>
            <p:cNvPr id="4592" name="Google Shape;4592;p68"/>
            <p:cNvGrpSpPr/>
            <p:nvPr/>
          </p:nvGrpSpPr>
          <p:grpSpPr>
            <a:xfrm>
              <a:off x="2233276" y="895722"/>
              <a:ext cx="1082667" cy="223591"/>
              <a:chOff x="4808316" y="2800065"/>
              <a:chExt cx="1999386" cy="412910"/>
            </a:xfrm>
          </p:grpSpPr>
          <p:sp>
            <p:nvSpPr>
              <p:cNvPr id="4593" name="Google Shape;4593;p6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4" name="Google Shape;4594;p68"/>
              <p:cNvGrpSpPr/>
              <p:nvPr/>
            </p:nvGrpSpPr>
            <p:grpSpPr>
              <a:xfrm>
                <a:off x="4808316" y="2800065"/>
                <a:ext cx="92400" cy="411825"/>
                <a:chOff x="845575" y="2563700"/>
                <a:chExt cx="92400" cy="411825"/>
              </a:xfrm>
            </p:grpSpPr>
            <p:cxnSp>
              <p:nvCxnSpPr>
                <p:cNvPr id="4595" name="Google Shape;4595;p6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96" name="Google Shape;4596;p6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7" name="Google Shape;4597;p68"/>
            <p:cNvGrpSpPr/>
            <p:nvPr/>
          </p:nvGrpSpPr>
          <p:grpSpPr>
            <a:xfrm>
              <a:off x="106648" y="895722"/>
              <a:ext cx="1088401" cy="223591"/>
              <a:chOff x="881025" y="2800065"/>
              <a:chExt cx="2009975" cy="412910"/>
            </a:xfrm>
          </p:grpSpPr>
          <p:sp>
            <p:nvSpPr>
              <p:cNvPr id="4598" name="Google Shape;4598;p6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9" name="Google Shape;4599;p68"/>
              <p:cNvGrpSpPr/>
              <p:nvPr/>
            </p:nvGrpSpPr>
            <p:grpSpPr>
              <a:xfrm>
                <a:off x="881025" y="2800065"/>
                <a:ext cx="92400" cy="411825"/>
                <a:chOff x="845575" y="2563700"/>
                <a:chExt cx="92400" cy="411825"/>
              </a:xfrm>
            </p:grpSpPr>
            <p:cxnSp>
              <p:nvCxnSpPr>
                <p:cNvPr id="4600" name="Google Shape;4600;p6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01" name="Google Shape;4601;p6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2" name="Google Shape;4602;p68"/>
            <p:cNvGrpSpPr/>
            <p:nvPr/>
          </p:nvGrpSpPr>
          <p:grpSpPr>
            <a:xfrm>
              <a:off x="1172346" y="1047018"/>
              <a:ext cx="1083151" cy="223003"/>
              <a:chOff x="2849073" y="3079467"/>
              <a:chExt cx="2000279" cy="411825"/>
            </a:xfrm>
          </p:grpSpPr>
          <p:sp>
            <p:nvSpPr>
              <p:cNvPr id="4603" name="Google Shape;4603;p6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4" name="Google Shape;4604;p68"/>
              <p:cNvGrpSpPr/>
              <p:nvPr/>
            </p:nvGrpSpPr>
            <p:grpSpPr>
              <a:xfrm rot="10800000">
                <a:off x="2849073" y="3079467"/>
                <a:ext cx="92400" cy="411825"/>
                <a:chOff x="2070100" y="2563700"/>
                <a:chExt cx="92400" cy="411825"/>
              </a:xfrm>
            </p:grpSpPr>
            <p:cxnSp>
              <p:nvCxnSpPr>
                <p:cNvPr id="4605" name="Google Shape;4605;p6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06" name="Google Shape;4606;p6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7" name="Google Shape;4607;p68"/>
            <p:cNvGrpSpPr/>
            <p:nvPr/>
          </p:nvGrpSpPr>
          <p:grpSpPr>
            <a:xfrm>
              <a:off x="3290132" y="1047018"/>
              <a:ext cx="1297929" cy="223003"/>
              <a:chOff x="6760035" y="3079467"/>
              <a:chExt cx="2396914" cy="411825"/>
            </a:xfrm>
          </p:grpSpPr>
          <p:sp>
            <p:nvSpPr>
              <p:cNvPr id="4608" name="Google Shape;4608;p6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9" name="Google Shape;4609;p68"/>
              <p:cNvGrpSpPr/>
              <p:nvPr/>
            </p:nvGrpSpPr>
            <p:grpSpPr>
              <a:xfrm rot="10800000">
                <a:off x="6760035" y="3079467"/>
                <a:ext cx="92400" cy="411825"/>
                <a:chOff x="2070100" y="2563700"/>
                <a:chExt cx="92400" cy="411825"/>
              </a:xfrm>
            </p:grpSpPr>
            <p:cxnSp>
              <p:nvCxnSpPr>
                <p:cNvPr id="4610" name="Google Shape;4610;p6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11" name="Google Shape;4611;p6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12" name="Google Shape;4612;p68"/>
          <p:cNvGrpSpPr/>
          <p:nvPr/>
        </p:nvGrpSpPr>
        <p:grpSpPr>
          <a:xfrm>
            <a:off x="2147036" y="3369142"/>
            <a:ext cx="1086701" cy="799429"/>
            <a:chOff x="2183288" y="3555572"/>
            <a:chExt cx="1136241" cy="835873"/>
          </a:xfrm>
        </p:grpSpPr>
        <p:sp>
          <p:nvSpPr>
            <p:cNvPr id="4613" name="Google Shape;4613;p6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4" name="Google Shape;4614;p68"/>
            <p:cNvGrpSpPr/>
            <p:nvPr/>
          </p:nvGrpSpPr>
          <p:grpSpPr>
            <a:xfrm>
              <a:off x="2205895" y="3637269"/>
              <a:ext cx="1089848" cy="724993"/>
              <a:chOff x="2205895" y="3637269"/>
              <a:chExt cx="1089848" cy="724993"/>
            </a:xfrm>
          </p:grpSpPr>
          <p:sp>
            <p:nvSpPr>
              <p:cNvPr id="4615" name="Google Shape;4615;p6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1" name="Google Shape;4621;p6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2" name="Google Shape;4622;p6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23" name="Google Shape;4623;p68"/>
            <p:cNvGrpSpPr/>
            <p:nvPr/>
          </p:nvGrpSpPr>
          <p:grpSpPr>
            <a:xfrm>
              <a:off x="3173850" y="3779426"/>
              <a:ext cx="145679" cy="70048"/>
              <a:chOff x="3173850" y="3779426"/>
              <a:chExt cx="145679" cy="70048"/>
            </a:xfrm>
          </p:grpSpPr>
          <p:cxnSp>
            <p:nvCxnSpPr>
              <p:cNvPr id="4624" name="Google Shape;4624;p6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625" name="Google Shape;4625;p6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68"/>
            <p:cNvGrpSpPr/>
            <p:nvPr/>
          </p:nvGrpSpPr>
          <p:grpSpPr>
            <a:xfrm>
              <a:off x="2183288" y="4139483"/>
              <a:ext cx="145133" cy="70048"/>
              <a:chOff x="2183288" y="4139483"/>
              <a:chExt cx="145133" cy="70048"/>
            </a:xfrm>
          </p:grpSpPr>
          <p:cxnSp>
            <p:nvCxnSpPr>
              <p:cNvPr id="4627" name="Google Shape;4627;p6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628" name="Google Shape;4628;p6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9" name="Google Shape;4629;p6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0" name="Google Shape;4630;p6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31" name="Google Shape;4631;p68"/>
            <p:cNvGrpSpPr/>
            <p:nvPr/>
          </p:nvGrpSpPr>
          <p:grpSpPr>
            <a:xfrm>
              <a:off x="2943836" y="4268886"/>
              <a:ext cx="60717" cy="122559"/>
              <a:chOff x="2943836" y="4268886"/>
              <a:chExt cx="60717" cy="122559"/>
            </a:xfrm>
          </p:grpSpPr>
          <p:sp>
            <p:nvSpPr>
              <p:cNvPr id="4632" name="Google Shape;4632;p6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3" name="Google Shape;4633;p6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634" name="Google Shape;4634;p68"/>
          <p:cNvGrpSpPr/>
          <p:nvPr/>
        </p:nvGrpSpPr>
        <p:grpSpPr>
          <a:xfrm>
            <a:off x="3409981" y="1290142"/>
            <a:ext cx="1675870" cy="758251"/>
            <a:chOff x="3530532" y="1496185"/>
            <a:chExt cx="1562000" cy="706730"/>
          </a:xfrm>
        </p:grpSpPr>
        <p:cxnSp>
          <p:nvCxnSpPr>
            <p:cNvPr id="4635" name="Google Shape;4635;p6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636" name="Google Shape;4636;p68"/>
            <p:cNvGrpSpPr/>
            <p:nvPr/>
          </p:nvGrpSpPr>
          <p:grpSpPr>
            <a:xfrm>
              <a:off x="3530532" y="1496185"/>
              <a:ext cx="323430" cy="463587"/>
              <a:chOff x="3530532" y="1496185"/>
              <a:chExt cx="323430" cy="463587"/>
            </a:xfrm>
          </p:grpSpPr>
          <p:grpSp>
            <p:nvGrpSpPr>
              <p:cNvPr id="4637" name="Google Shape;4637;p68"/>
              <p:cNvGrpSpPr/>
              <p:nvPr/>
            </p:nvGrpSpPr>
            <p:grpSpPr>
              <a:xfrm>
                <a:off x="3567462" y="1496185"/>
                <a:ext cx="286500" cy="361376"/>
                <a:chOff x="3567462" y="1496185"/>
                <a:chExt cx="286500" cy="361376"/>
              </a:xfrm>
            </p:grpSpPr>
            <p:cxnSp>
              <p:nvCxnSpPr>
                <p:cNvPr id="4638" name="Google Shape;4638;p6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39" name="Google Shape;4639;p6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0" name="Google Shape;4640;p6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68"/>
            <p:cNvGrpSpPr/>
            <p:nvPr/>
          </p:nvGrpSpPr>
          <p:grpSpPr>
            <a:xfrm>
              <a:off x="3891569" y="1779209"/>
              <a:ext cx="323945" cy="423706"/>
              <a:chOff x="3891569" y="1779209"/>
              <a:chExt cx="323945" cy="423706"/>
            </a:xfrm>
          </p:grpSpPr>
          <p:grpSp>
            <p:nvGrpSpPr>
              <p:cNvPr id="4642" name="Google Shape;4642;p68"/>
              <p:cNvGrpSpPr/>
              <p:nvPr/>
            </p:nvGrpSpPr>
            <p:grpSpPr>
              <a:xfrm>
                <a:off x="3929014" y="1881638"/>
                <a:ext cx="286500" cy="321278"/>
                <a:chOff x="3929014" y="1881638"/>
                <a:chExt cx="286500" cy="321278"/>
              </a:xfrm>
            </p:grpSpPr>
            <p:cxnSp>
              <p:nvCxnSpPr>
                <p:cNvPr id="4643" name="Google Shape;4643;p6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644" name="Google Shape;4644;p6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5" name="Google Shape;4645;p6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68"/>
            <p:cNvGrpSpPr/>
            <p:nvPr/>
          </p:nvGrpSpPr>
          <p:grpSpPr>
            <a:xfrm>
              <a:off x="4252606" y="1496185"/>
              <a:ext cx="324721" cy="463587"/>
              <a:chOff x="4252606" y="1496185"/>
              <a:chExt cx="324721" cy="463587"/>
            </a:xfrm>
          </p:grpSpPr>
          <p:grpSp>
            <p:nvGrpSpPr>
              <p:cNvPr id="4647" name="Google Shape;4647;p68"/>
              <p:cNvGrpSpPr/>
              <p:nvPr/>
            </p:nvGrpSpPr>
            <p:grpSpPr>
              <a:xfrm>
                <a:off x="4290828" y="1496185"/>
                <a:ext cx="286500" cy="361376"/>
                <a:chOff x="4290828" y="1496185"/>
                <a:chExt cx="286500" cy="361376"/>
              </a:xfrm>
            </p:grpSpPr>
            <p:cxnSp>
              <p:nvCxnSpPr>
                <p:cNvPr id="4648" name="Google Shape;4648;p6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49" name="Google Shape;4649;p6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0" name="Google Shape;4650;p6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1" name="Google Shape;4651;p68"/>
            <p:cNvGrpSpPr/>
            <p:nvPr/>
          </p:nvGrpSpPr>
          <p:grpSpPr>
            <a:xfrm>
              <a:off x="4613643" y="1763716"/>
              <a:ext cx="325308" cy="439200"/>
              <a:chOff x="4613643" y="1763716"/>
              <a:chExt cx="325308" cy="439200"/>
            </a:xfrm>
          </p:grpSpPr>
          <p:grpSp>
            <p:nvGrpSpPr>
              <p:cNvPr id="4652" name="Google Shape;4652;p68"/>
              <p:cNvGrpSpPr/>
              <p:nvPr/>
            </p:nvGrpSpPr>
            <p:grpSpPr>
              <a:xfrm>
                <a:off x="4652451" y="1879538"/>
                <a:ext cx="286500" cy="323378"/>
                <a:chOff x="4652451" y="1879538"/>
                <a:chExt cx="286500" cy="323378"/>
              </a:xfrm>
            </p:grpSpPr>
            <p:cxnSp>
              <p:nvCxnSpPr>
                <p:cNvPr id="4653" name="Google Shape;4653;p6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654" name="Google Shape;4654;p6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5" name="Google Shape;4655;p6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6" name="Google Shape;4656;p68"/>
          <p:cNvGrpSpPr/>
          <p:nvPr/>
        </p:nvGrpSpPr>
        <p:grpSpPr>
          <a:xfrm>
            <a:off x="3421841" y="2143768"/>
            <a:ext cx="1652173" cy="391517"/>
            <a:chOff x="3512551" y="2358270"/>
            <a:chExt cx="1597383" cy="378533"/>
          </a:xfrm>
        </p:grpSpPr>
        <p:cxnSp>
          <p:nvCxnSpPr>
            <p:cNvPr id="4657" name="Google Shape;4657;p68"/>
            <p:cNvCxnSpPr>
              <a:stCxn id="4658" idx="6"/>
              <a:endCxn id="465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660" name="Google Shape;4660;p68"/>
            <p:cNvGrpSpPr/>
            <p:nvPr/>
          </p:nvGrpSpPr>
          <p:grpSpPr>
            <a:xfrm>
              <a:off x="3512551" y="2358270"/>
              <a:ext cx="225647" cy="307714"/>
              <a:chOff x="2182679" y="2004714"/>
              <a:chExt cx="792300" cy="1080458"/>
            </a:xfrm>
          </p:grpSpPr>
          <p:cxnSp>
            <p:nvCxnSpPr>
              <p:cNvPr id="4661" name="Google Shape;4661;p68"/>
              <p:cNvCxnSpPr>
                <a:stCxn id="466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58" name="Google Shape;4658;p6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3" name="Google Shape;4663;p68"/>
            <p:cNvGrpSpPr/>
            <p:nvPr/>
          </p:nvGrpSpPr>
          <p:grpSpPr>
            <a:xfrm>
              <a:off x="3969644" y="2440153"/>
              <a:ext cx="225853" cy="296651"/>
              <a:chOff x="3775710" y="1729289"/>
              <a:chExt cx="136500" cy="179289"/>
            </a:xfrm>
          </p:grpSpPr>
          <p:cxnSp>
            <p:nvCxnSpPr>
              <p:cNvPr id="4664" name="Google Shape;4664;p6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665" name="Google Shape;4665;p6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68"/>
            <p:cNvGrpSpPr/>
            <p:nvPr/>
          </p:nvGrpSpPr>
          <p:grpSpPr>
            <a:xfrm>
              <a:off x="4427051" y="2358270"/>
              <a:ext cx="225647" cy="307714"/>
              <a:chOff x="5393704" y="2004714"/>
              <a:chExt cx="792300" cy="1080458"/>
            </a:xfrm>
          </p:grpSpPr>
          <p:cxnSp>
            <p:nvCxnSpPr>
              <p:cNvPr id="4668" name="Google Shape;4668;p68"/>
              <p:cNvCxnSpPr>
                <a:stCxn id="466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70" name="Google Shape;4670;p6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68"/>
            <p:cNvGrpSpPr/>
            <p:nvPr/>
          </p:nvGrpSpPr>
          <p:grpSpPr>
            <a:xfrm>
              <a:off x="4884287" y="2440252"/>
              <a:ext cx="225647" cy="296532"/>
              <a:chOff x="6999166" y="2292572"/>
              <a:chExt cx="792300" cy="1041192"/>
            </a:xfrm>
          </p:grpSpPr>
          <p:cxnSp>
            <p:nvCxnSpPr>
              <p:cNvPr id="4672" name="Google Shape;4672;p6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659" name="Google Shape;4659;p6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4" name="Google Shape;4674;p68"/>
          <p:cNvGrpSpPr/>
          <p:nvPr/>
        </p:nvGrpSpPr>
        <p:grpSpPr>
          <a:xfrm>
            <a:off x="6842649" y="979967"/>
            <a:ext cx="1581844" cy="732818"/>
            <a:chOff x="634175" y="2986275"/>
            <a:chExt cx="3147949" cy="1458344"/>
          </a:xfrm>
        </p:grpSpPr>
        <p:cxnSp>
          <p:nvCxnSpPr>
            <p:cNvPr id="4675" name="Google Shape;4675;p68"/>
            <p:cNvCxnSpPr>
              <a:stCxn id="4676" idx="4"/>
              <a:endCxn id="467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678" name="Google Shape;4678;p68"/>
            <p:cNvCxnSpPr>
              <a:stCxn id="4677" idx="0"/>
              <a:endCxn id="467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80" name="Google Shape;4680;p68"/>
            <p:cNvCxnSpPr>
              <a:stCxn id="4679" idx="4"/>
              <a:endCxn id="468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82" name="Google Shape;4682;p68"/>
            <p:cNvCxnSpPr>
              <a:stCxn id="4681" idx="0"/>
              <a:endCxn id="468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683" name="Google Shape;4683;p6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79" name="Google Shape;4679;p6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76" name="Google Shape;4676;p6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81" name="Google Shape;4681;p6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77" name="Google Shape;4677;p6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684" name="Google Shape;4684;p68"/>
          <p:cNvGrpSpPr/>
          <p:nvPr/>
        </p:nvGrpSpPr>
        <p:grpSpPr>
          <a:xfrm>
            <a:off x="3410364" y="2674277"/>
            <a:ext cx="1675128" cy="313674"/>
            <a:chOff x="998425" y="1182125"/>
            <a:chExt cx="1065400" cy="199500"/>
          </a:xfrm>
        </p:grpSpPr>
        <p:sp>
          <p:nvSpPr>
            <p:cNvPr id="4685" name="Google Shape;4685;p6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68"/>
          <p:cNvGrpSpPr/>
          <p:nvPr/>
        </p:nvGrpSpPr>
        <p:grpSpPr>
          <a:xfrm>
            <a:off x="3410363" y="3630244"/>
            <a:ext cx="1675129" cy="525345"/>
            <a:chOff x="5194708" y="3484366"/>
            <a:chExt cx="3148148" cy="987304"/>
          </a:xfrm>
        </p:grpSpPr>
        <p:grpSp>
          <p:nvGrpSpPr>
            <p:cNvPr id="4691" name="Google Shape;4691;p68"/>
            <p:cNvGrpSpPr/>
            <p:nvPr/>
          </p:nvGrpSpPr>
          <p:grpSpPr>
            <a:xfrm>
              <a:off x="7531521" y="3484366"/>
              <a:ext cx="811335" cy="987304"/>
              <a:chOff x="3379425" y="1617275"/>
              <a:chExt cx="1090650" cy="1327200"/>
            </a:xfrm>
          </p:grpSpPr>
          <p:sp>
            <p:nvSpPr>
              <p:cNvPr id="4692" name="Google Shape;4692;p6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5" name="Google Shape;4695;p68"/>
            <p:cNvGrpSpPr/>
            <p:nvPr/>
          </p:nvGrpSpPr>
          <p:grpSpPr>
            <a:xfrm>
              <a:off x="6752546" y="3484366"/>
              <a:ext cx="811428" cy="987304"/>
              <a:chOff x="2332275" y="1617275"/>
              <a:chExt cx="1090775" cy="1327200"/>
            </a:xfrm>
          </p:grpSpPr>
          <p:sp>
            <p:nvSpPr>
              <p:cNvPr id="4696" name="Google Shape;4696;p6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68"/>
            <p:cNvGrpSpPr/>
            <p:nvPr/>
          </p:nvGrpSpPr>
          <p:grpSpPr>
            <a:xfrm>
              <a:off x="5973664" y="3484366"/>
              <a:ext cx="811335" cy="987304"/>
              <a:chOff x="1285250" y="1617275"/>
              <a:chExt cx="1090650" cy="1327200"/>
            </a:xfrm>
          </p:grpSpPr>
          <p:sp>
            <p:nvSpPr>
              <p:cNvPr id="4700" name="Google Shape;4700;p6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68"/>
            <p:cNvGrpSpPr/>
            <p:nvPr/>
          </p:nvGrpSpPr>
          <p:grpSpPr>
            <a:xfrm>
              <a:off x="5194708" y="3484366"/>
              <a:ext cx="811409" cy="987304"/>
              <a:chOff x="238125" y="1617275"/>
              <a:chExt cx="1090750" cy="1327200"/>
            </a:xfrm>
          </p:grpSpPr>
          <p:sp>
            <p:nvSpPr>
              <p:cNvPr id="4704" name="Google Shape;4704;p6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7" name="Google Shape;4707;p68"/>
          <p:cNvGrpSpPr/>
          <p:nvPr/>
        </p:nvGrpSpPr>
        <p:grpSpPr>
          <a:xfrm>
            <a:off x="6844048" y="2276133"/>
            <a:ext cx="1579046" cy="522230"/>
            <a:chOff x="6853641" y="2534077"/>
            <a:chExt cx="1515545" cy="501229"/>
          </a:xfrm>
        </p:grpSpPr>
        <p:grpSp>
          <p:nvGrpSpPr>
            <p:cNvPr id="4708" name="Google Shape;4708;p68"/>
            <p:cNvGrpSpPr/>
            <p:nvPr/>
          </p:nvGrpSpPr>
          <p:grpSpPr>
            <a:xfrm>
              <a:off x="6853641" y="2618923"/>
              <a:ext cx="1515545" cy="324556"/>
              <a:chOff x="6853641" y="2618923"/>
              <a:chExt cx="1515545" cy="324556"/>
            </a:xfrm>
          </p:grpSpPr>
          <p:sp>
            <p:nvSpPr>
              <p:cNvPr id="4709" name="Google Shape;4709;p6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4" name="Google Shape;4714;p6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68"/>
          <p:cNvGrpSpPr/>
          <p:nvPr/>
        </p:nvGrpSpPr>
        <p:grpSpPr>
          <a:xfrm>
            <a:off x="3438940" y="3151173"/>
            <a:ext cx="1617976" cy="346616"/>
            <a:chOff x="1808063" y="4294338"/>
            <a:chExt cx="3370782" cy="721817"/>
          </a:xfrm>
        </p:grpSpPr>
        <p:sp>
          <p:nvSpPr>
            <p:cNvPr id="4720" name="Google Shape;4720;p6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68"/>
          <p:cNvGrpSpPr/>
          <p:nvPr/>
        </p:nvGrpSpPr>
        <p:grpSpPr>
          <a:xfrm>
            <a:off x="5264936" y="3817923"/>
            <a:ext cx="1417067" cy="350605"/>
            <a:chOff x="4234950" y="2101012"/>
            <a:chExt cx="4219974" cy="1044090"/>
          </a:xfrm>
        </p:grpSpPr>
        <p:sp>
          <p:nvSpPr>
            <p:cNvPr id="4731" name="Google Shape;4731;p6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68"/>
          <p:cNvGrpSpPr/>
          <p:nvPr/>
        </p:nvGrpSpPr>
        <p:grpSpPr>
          <a:xfrm>
            <a:off x="6840408" y="1808681"/>
            <a:ext cx="1586327" cy="371557"/>
            <a:chOff x="1247650" y="2075423"/>
            <a:chExt cx="6648477" cy="1557238"/>
          </a:xfrm>
        </p:grpSpPr>
        <p:sp>
          <p:nvSpPr>
            <p:cNvPr id="4748" name="Google Shape;4748;p6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68"/>
          <p:cNvGrpSpPr/>
          <p:nvPr/>
        </p:nvGrpSpPr>
        <p:grpSpPr>
          <a:xfrm>
            <a:off x="5271678" y="961870"/>
            <a:ext cx="1415601" cy="1648533"/>
            <a:chOff x="1839112" y="2209163"/>
            <a:chExt cx="1918159" cy="2233784"/>
          </a:xfrm>
        </p:grpSpPr>
        <p:sp>
          <p:nvSpPr>
            <p:cNvPr id="4755" name="Google Shape;4755;p6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8" name="Google Shape;4758;p68"/>
            <p:cNvCxnSpPr>
              <a:stCxn id="4755" idx="6"/>
              <a:endCxn id="4756"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59" name="Google Shape;4759;p68"/>
            <p:cNvCxnSpPr>
              <a:stCxn id="4756" idx="4"/>
              <a:endCxn id="476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761" name="Google Shape;4761;p68"/>
            <p:cNvCxnSpPr>
              <a:stCxn id="4760" idx="6"/>
              <a:endCxn id="4757"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62" name="Google Shape;4762;p68"/>
            <p:cNvCxnSpPr>
              <a:stCxn id="4757" idx="4"/>
              <a:endCxn id="476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760" name="Google Shape;4760;p6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5" name="Google Shape;4765;p68"/>
            <p:cNvCxnSpPr>
              <a:endCxn id="476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766" name="Google Shape;4766;p68"/>
          <p:cNvGrpSpPr/>
          <p:nvPr/>
        </p:nvGrpSpPr>
        <p:grpSpPr>
          <a:xfrm>
            <a:off x="3428944" y="979954"/>
            <a:ext cx="1637968" cy="154942"/>
            <a:chOff x="238125" y="2506075"/>
            <a:chExt cx="7115411" cy="673075"/>
          </a:xfrm>
        </p:grpSpPr>
        <p:sp>
          <p:nvSpPr>
            <p:cNvPr id="4767" name="Google Shape;4767;p6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68"/>
          <p:cNvGrpSpPr/>
          <p:nvPr/>
        </p:nvGrpSpPr>
        <p:grpSpPr>
          <a:xfrm>
            <a:off x="1969680" y="1294672"/>
            <a:ext cx="1262932" cy="785408"/>
            <a:chOff x="548861" y="389676"/>
            <a:chExt cx="3843371" cy="2390163"/>
          </a:xfrm>
        </p:grpSpPr>
        <p:cxnSp>
          <p:nvCxnSpPr>
            <p:cNvPr id="4773" name="Google Shape;4773;p6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74" name="Google Shape;4774;p6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75" name="Google Shape;4775;p6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76" name="Google Shape;4776;p6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777" name="Google Shape;4777;p6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778" name="Google Shape;4778;p6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9" name="Google Shape;4779;p6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780" name="Google Shape;4780;p6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68"/>
          <p:cNvGrpSpPr/>
          <p:nvPr/>
        </p:nvGrpSpPr>
        <p:grpSpPr>
          <a:xfrm>
            <a:off x="757812" y="2401550"/>
            <a:ext cx="1412054" cy="633562"/>
            <a:chOff x="1187400" y="2529299"/>
            <a:chExt cx="6769193" cy="2241903"/>
          </a:xfrm>
        </p:grpSpPr>
        <p:sp>
          <p:nvSpPr>
            <p:cNvPr id="4787" name="Google Shape;4787;p6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88" name="Google Shape;4788;p6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89" name="Google Shape;4789;p6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0" name="Google Shape;4790;p6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1" name="Google Shape;4791;p6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2" name="Google Shape;4792;p6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3" name="Google Shape;4793;p6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794" name="Google Shape;4794;p68"/>
            <p:cNvCxnSpPr>
              <a:stCxn id="4787" idx="2"/>
              <a:endCxn id="478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5" name="Google Shape;4795;p68"/>
            <p:cNvCxnSpPr>
              <a:stCxn id="4789" idx="0"/>
              <a:endCxn id="478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6" name="Google Shape;4796;p68"/>
            <p:cNvCxnSpPr>
              <a:stCxn id="4789" idx="2"/>
              <a:endCxn id="479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7" name="Google Shape;4797;p68"/>
            <p:cNvCxnSpPr>
              <a:stCxn id="4790" idx="0"/>
              <a:endCxn id="478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8" name="Google Shape;4798;p68"/>
            <p:cNvCxnSpPr>
              <a:stCxn id="4788" idx="2"/>
              <a:endCxn id="479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9" name="Google Shape;4799;p68"/>
            <p:cNvCxnSpPr>
              <a:stCxn id="4792" idx="0"/>
              <a:endCxn id="478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800" name="Google Shape;4800;p68"/>
          <p:cNvGrpSpPr/>
          <p:nvPr/>
        </p:nvGrpSpPr>
        <p:grpSpPr>
          <a:xfrm>
            <a:off x="6844058" y="2894258"/>
            <a:ext cx="1579035" cy="540873"/>
            <a:chOff x="6895650" y="3126697"/>
            <a:chExt cx="1436662" cy="492105"/>
          </a:xfrm>
        </p:grpSpPr>
        <p:sp>
          <p:nvSpPr>
            <p:cNvPr id="4801" name="Google Shape;4801;p6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6" name="Google Shape;4806;p68"/>
            <p:cNvGrpSpPr/>
            <p:nvPr/>
          </p:nvGrpSpPr>
          <p:grpSpPr>
            <a:xfrm>
              <a:off x="6995957" y="3335810"/>
              <a:ext cx="1230393" cy="71754"/>
              <a:chOff x="6995957" y="3287964"/>
              <a:chExt cx="1230393" cy="71754"/>
            </a:xfrm>
          </p:grpSpPr>
          <p:sp>
            <p:nvSpPr>
              <p:cNvPr id="4807" name="Google Shape;4807;p6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2" name="Google Shape;4812;p68"/>
          <p:cNvGrpSpPr/>
          <p:nvPr/>
        </p:nvGrpSpPr>
        <p:grpSpPr>
          <a:xfrm>
            <a:off x="6842640" y="3531021"/>
            <a:ext cx="1581862" cy="650625"/>
            <a:chOff x="6777990" y="3710194"/>
            <a:chExt cx="1646915" cy="677382"/>
          </a:xfrm>
        </p:grpSpPr>
        <p:grpSp>
          <p:nvGrpSpPr>
            <p:cNvPr id="4813" name="Google Shape;4813;p68"/>
            <p:cNvGrpSpPr/>
            <p:nvPr/>
          </p:nvGrpSpPr>
          <p:grpSpPr>
            <a:xfrm>
              <a:off x="6777990" y="3874492"/>
              <a:ext cx="411129" cy="513083"/>
              <a:chOff x="6777990" y="3874492"/>
              <a:chExt cx="411129" cy="513083"/>
            </a:xfrm>
          </p:grpSpPr>
          <p:cxnSp>
            <p:nvCxnSpPr>
              <p:cNvPr id="4814" name="Google Shape;4814;p6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15" name="Google Shape;4815;p6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68"/>
            <p:cNvGrpSpPr/>
            <p:nvPr/>
          </p:nvGrpSpPr>
          <p:grpSpPr>
            <a:xfrm>
              <a:off x="7188425" y="3710194"/>
              <a:ext cx="411123" cy="520535"/>
              <a:chOff x="7188425" y="3710194"/>
              <a:chExt cx="411123" cy="520535"/>
            </a:xfrm>
          </p:grpSpPr>
          <p:cxnSp>
            <p:nvCxnSpPr>
              <p:cNvPr id="4817" name="Google Shape;4817;p6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18" name="Google Shape;4818;p6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68"/>
            <p:cNvGrpSpPr/>
            <p:nvPr/>
          </p:nvGrpSpPr>
          <p:grpSpPr>
            <a:xfrm>
              <a:off x="7603341" y="3874492"/>
              <a:ext cx="411474" cy="513083"/>
              <a:chOff x="7603341" y="3874492"/>
              <a:chExt cx="411474" cy="513083"/>
            </a:xfrm>
          </p:grpSpPr>
          <p:cxnSp>
            <p:nvCxnSpPr>
              <p:cNvPr id="4820" name="Google Shape;4820;p6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21" name="Google Shape;4821;p6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68"/>
            <p:cNvGrpSpPr/>
            <p:nvPr/>
          </p:nvGrpSpPr>
          <p:grpSpPr>
            <a:xfrm>
              <a:off x="8013776" y="3722847"/>
              <a:ext cx="411129" cy="507881"/>
              <a:chOff x="8013776" y="3722847"/>
              <a:chExt cx="411129" cy="507881"/>
            </a:xfrm>
          </p:grpSpPr>
          <p:cxnSp>
            <p:nvCxnSpPr>
              <p:cNvPr id="4823" name="Google Shape;4823;p6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24" name="Google Shape;4824;p6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5" name="Google Shape;4825;p68"/>
          <p:cNvGrpSpPr/>
          <p:nvPr/>
        </p:nvGrpSpPr>
        <p:grpSpPr>
          <a:xfrm>
            <a:off x="5262155" y="2703861"/>
            <a:ext cx="1421889" cy="1020603"/>
            <a:chOff x="5190863" y="2824811"/>
            <a:chExt cx="1544860" cy="1108869"/>
          </a:xfrm>
        </p:grpSpPr>
        <p:grpSp>
          <p:nvGrpSpPr>
            <p:cNvPr id="4826" name="Google Shape;4826;p68"/>
            <p:cNvGrpSpPr/>
            <p:nvPr/>
          </p:nvGrpSpPr>
          <p:grpSpPr>
            <a:xfrm>
              <a:off x="5938695" y="3176919"/>
              <a:ext cx="685761" cy="404739"/>
              <a:chOff x="5938695" y="3176919"/>
              <a:chExt cx="685761" cy="404739"/>
            </a:xfrm>
          </p:grpSpPr>
          <p:grpSp>
            <p:nvGrpSpPr>
              <p:cNvPr id="4827" name="Google Shape;4827;p68"/>
              <p:cNvGrpSpPr/>
              <p:nvPr/>
            </p:nvGrpSpPr>
            <p:grpSpPr>
              <a:xfrm>
                <a:off x="5938695" y="3176919"/>
                <a:ext cx="685761" cy="404739"/>
                <a:chOff x="5938695" y="3176919"/>
                <a:chExt cx="685761" cy="404739"/>
              </a:xfrm>
            </p:grpSpPr>
            <p:sp>
              <p:nvSpPr>
                <p:cNvPr id="4828" name="Google Shape;4828;p6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0" name="Google Shape;4830;p6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68"/>
            <p:cNvGrpSpPr/>
            <p:nvPr/>
          </p:nvGrpSpPr>
          <p:grpSpPr>
            <a:xfrm>
              <a:off x="5305233" y="3176835"/>
              <a:ext cx="685971" cy="404655"/>
              <a:chOff x="5305233" y="3176835"/>
              <a:chExt cx="685971" cy="404655"/>
            </a:xfrm>
          </p:grpSpPr>
          <p:grpSp>
            <p:nvGrpSpPr>
              <p:cNvPr id="4832" name="Google Shape;4832;p68"/>
              <p:cNvGrpSpPr/>
              <p:nvPr/>
            </p:nvGrpSpPr>
            <p:grpSpPr>
              <a:xfrm>
                <a:off x="5305233" y="3176835"/>
                <a:ext cx="685971" cy="404655"/>
                <a:chOff x="5305233" y="3176835"/>
                <a:chExt cx="685971" cy="404655"/>
              </a:xfrm>
            </p:grpSpPr>
            <p:sp>
              <p:nvSpPr>
                <p:cNvPr id="4833" name="Google Shape;4833;p6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5" name="Google Shape;4835;p6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6" name="Google Shape;4836;p6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7" name="Google Shape;4837;p68"/>
            <p:cNvGrpSpPr/>
            <p:nvPr/>
          </p:nvGrpSpPr>
          <p:grpSpPr>
            <a:xfrm>
              <a:off x="5657361" y="2824811"/>
              <a:ext cx="1078361" cy="404655"/>
              <a:chOff x="5657361" y="2824811"/>
              <a:chExt cx="1078361" cy="404655"/>
            </a:xfrm>
          </p:grpSpPr>
          <p:grpSp>
            <p:nvGrpSpPr>
              <p:cNvPr id="4838" name="Google Shape;4838;p68"/>
              <p:cNvGrpSpPr/>
              <p:nvPr/>
            </p:nvGrpSpPr>
            <p:grpSpPr>
              <a:xfrm>
                <a:off x="5657361" y="2824811"/>
                <a:ext cx="1078361" cy="404655"/>
                <a:chOff x="5657361" y="2824811"/>
                <a:chExt cx="1078361" cy="404655"/>
              </a:xfrm>
            </p:grpSpPr>
            <p:grpSp>
              <p:nvGrpSpPr>
                <p:cNvPr id="4839" name="Google Shape;4839;p68"/>
                <p:cNvGrpSpPr/>
                <p:nvPr/>
              </p:nvGrpSpPr>
              <p:grpSpPr>
                <a:xfrm>
                  <a:off x="5938485" y="2824811"/>
                  <a:ext cx="797237" cy="404655"/>
                  <a:chOff x="5938485" y="2824811"/>
                  <a:chExt cx="797237" cy="404655"/>
                </a:xfrm>
              </p:grpSpPr>
              <p:sp>
                <p:nvSpPr>
                  <p:cNvPr id="4840" name="Google Shape;4840;p6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2" name="Google Shape;4842;p6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3" name="Google Shape;4843;p6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68"/>
            <p:cNvGrpSpPr/>
            <p:nvPr/>
          </p:nvGrpSpPr>
          <p:grpSpPr>
            <a:xfrm>
              <a:off x="5190863" y="3528942"/>
              <a:ext cx="1078026" cy="404739"/>
              <a:chOff x="5190863" y="3528942"/>
              <a:chExt cx="1078026" cy="404739"/>
            </a:xfrm>
          </p:grpSpPr>
          <p:sp>
            <p:nvSpPr>
              <p:cNvPr id="4845" name="Google Shape;4845;p6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6" name="Google Shape;4846;p68"/>
              <p:cNvGrpSpPr/>
              <p:nvPr/>
            </p:nvGrpSpPr>
            <p:grpSpPr>
              <a:xfrm>
                <a:off x="5190863" y="3528942"/>
                <a:ext cx="1078026" cy="404739"/>
                <a:chOff x="5190863" y="3528942"/>
                <a:chExt cx="1078026" cy="404739"/>
              </a:xfrm>
            </p:grpSpPr>
            <p:sp>
              <p:nvSpPr>
                <p:cNvPr id="4847" name="Google Shape;4847;p6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49" name="Google Shape;4849;p68"/>
          <p:cNvGrpSpPr/>
          <p:nvPr/>
        </p:nvGrpSpPr>
        <p:grpSpPr>
          <a:xfrm>
            <a:off x="728162" y="1268329"/>
            <a:ext cx="1086719" cy="879487"/>
            <a:chOff x="803162" y="1474292"/>
            <a:chExt cx="1086719" cy="879487"/>
          </a:xfrm>
        </p:grpSpPr>
        <p:grpSp>
          <p:nvGrpSpPr>
            <p:cNvPr id="4850" name="Google Shape;4850;p68"/>
            <p:cNvGrpSpPr/>
            <p:nvPr/>
          </p:nvGrpSpPr>
          <p:grpSpPr>
            <a:xfrm>
              <a:off x="803162" y="1625948"/>
              <a:ext cx="445856" cy="576579"/>
              <a:chOff x="803162" y="1625948"/>
              <a:chExt cx="445856" cy="576579"/>
            </a:xfrm>
          </p:grpSpPr>
          <p:sp>
            <p:nvSpPr>
              <p:cNvPr id="4851" name="Google Shape;4851;p6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2" name="Google Shape;4852;p68"/>
              <p:cNvGrpSpPr/>
              <p:nvPr/>
            </p:nvGrpSpPr>
            <p:grpSpPr>
              <a:xfrm>
                <a:off x="1056023" y="1625948"/>
                <a:ext cx="192995" cy="576579"/>
                <a:chOff x="1056023" y="1625948"/>
                <a:chExt cx="192995" cy="576579"/>
              </a:xfrm>
            </p:grpSpPr>
            <p:sp>
              <p:nvSpPr>
                <p:cNvPr id="4853" name="Google Shape;4853;p6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8" name="Google Shape;4858;p68"/>
            <p:cNvGrpSpPr/>
            <p:nvPr/>
          </p:nvGrpSpPr>
          <p:grpSpPr>
            <a:xfrm>
              <a:off x="1371406" y="1474292"/>
              <a:ext cx="518475" cy="879487"/>
              <a:chOff x="1398231" y="1474292"/>
              <a:chExt cx="518475" cy="879487"/>
            </a:xfrm>
          </p:grpSpPr>
          <p:grpSp>
            <p:nvGrpSpPr>
              <p:cNvPr id="4859" name="Google Shape;4859;p68"/>
              <p:cNvGrpSpPr/>
              <p:nvPr/>
            </p:nvGrpSpPr>
            <p:grpSpPr>
              <a:xfrm>
                <a:off x="1398231" y="1474292"/>
                <a:ext cx="518475" cy="341643"/>
                <a:chOff x="1398231" y="1474292"/>
                <a:chExt cx="518475" cy="341643"/>
              </a:xfrm>
            </p:grpSpPr>
            <p:sp>
              <p:nvSpPr>
                <p:cNvPr id="4860" name="Google Shape;4860;p6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1" name="Google Shape;4861;p68"/>
                <p:cNvGrpSpPr/>
                <p:nvPr/>
              </p:nvGrpSpPr>
              <p:grpSpPr>
                <a:xfrm>
                  <a:off x="1616453" y="1474292"/>
                  <a:ext cx="300253" cy="341643"/>
                  <a:chOff x="1616453" y="1475379"/>
                  <a:chExt cx="300253" cy="341643"/>
                </a:xfrm>
              </p:grpSpPr>
              <p:sp>
                <p:nvSpPr>
                  <p:cNvPr id="4862" name="Google Shape;4862;p6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9" name="Google Shape;4869;p68"/>
                  <p:cNvGrpSpPr/>
                  <p:nvPr/>
                </p:nvGrpSpPr>
                <p:grpSpPr>
                  <a:xfrm>
                    <a:off x="1839639" y="1475379"/>
                    <a:ext cx="77067" cy="341643"/>
                    <a:chOff x="1839639" y="1475379"/>
                    <a:chExt cx="77067" cy="341643"/>
                  </a:xfrm>
                </p:grpSpPr>
                <p:sp>
                  <p:nvSpPr>
                    <p:cNvPr id="4870" name="Google Shape;4870;p6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72" name="Google Shape;4872;p68"/>
              <p:cNvGrpSpPr/>
              <p:nvPr/>
            </p:nvGrpSpPr>
            <p:grpSpPr>
              <a:xfrm>
                <a:off x="1398451" y="2012951"/>
                <a:ext cx="518255" cy="340828"/>
                <a:chOff x="1398451" y="2012951"/>
                <a:chExt cx="518255" cy="340828"/>
              </a:xfrm>
            </p:grpSpPr>
            <p:sp>
              <p:nvSpPr>
                <p:cNvPr id="4873" name="Google Shape;4873;p6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4" name="Google Shape;4874;p68"/>
                <p:cNvGrpSpPr/>
                <p:nvPr/>
              </p:nvGrpSpPr>
              <p:grpSpPr>
                <a:xfrm>
                  <a:off x="1616453" y="2012951"/>
                  <a:ext cx="300253" cy="340828"/>
                  <a:chOff x="1616453" y="2013538"/>
                  <a:chExt cx="300253" cy="340828"/>
                </a:xfrm>
              </p:grpSpPr>
              <p:sp>
                <p:nvSpPr>
                  <p:cNvPr id="4875" name="Google Shape;4875;p6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2" name="Google Shape;4882;p68"/>
                  <p:cNvGrpSpPr/>
                  <p:nvPr/>
                </p:nvGrpSpPr>
                <p:grpSpPr>
                  <a:xfrm>
                    <a:off x="1839639" y="2013538"/>
                    <a:ext cx="77067" cy="340828"/>
                    <a:chOff x="1839639" y="2013538"/>
                    <a:chExt cx="77067" cy="340828"/>
                  </a:xfrm>
                </p:grpSpPr>
                <p:sp>
                  <p:nvSpPr>
                    <p:cNvPr id="4883" name="Google Shape;4883;p6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885" name="Google Shape;4885;p68"/>
          <p:cNvGrpSpPr/>
          <p:nvPr/>
        </p:nvGrpSpPr>
        <p:grpSpPr>
          <a:xfrm>
            <a:off x="724986" y="3399516"/>
            <a:ext cx="1368681" cy="682918"/>
            <a:chOff x="724986" y="3605478"/>
            <a:chExt cx="1368681" cy="682918"/>
          </a:xfrm>
        </p:grpSpPr>
        <p:grpSp>
          <p:nvGrpSpPr>
            <p:cNvPr id="4886" name="Google Shape;4886;p68"/>
            <p:cNvGrpSpPr/>
            <p:nvPr/>
          </p:nvGrpSpPr>
          <p:grpSpPr>
            <a:xfrm>
              <a:off x="1289102" y="3823629"/>
              <a:ext cx="240442" cy="250435"/>
              <a:chOff x="-165066" y="3843615"/>
              <a:chExt cx="221259" cy="230455"/>
            </a:xfrm>
          </p:grpSpPr>
          <p:sp>
            <p:nvSpPr>
              <p:cNvPr id="4887" name="Google Shape;4887;p6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68"/>
            <p:cNvGrpSpPr/>
            <p:nvPr/>
          </p:nvGrpSpPr>
          <p:grpSpPr>
            <a:xfrm>
              <a:off x="724986" y="3605478"/>
              <a:ext cx="1368681" cy="682918"/>
              <a:chOff x="724986" y="3605478"/>
              <a:chExt cx="1368681" cy="682918"/>
            </a:xfrm>
          </p:grpSpPr>
          <p:grpSp>
            <p:nvGrpSpPr>
              <p:cNvPr id="4908" name="Google Shape;4908;p68"/>
              <p:cNvGrpSpPr/>
              <p:nvPr/>
            </p:nvGrpSpPr>
            <p:grpSpPr>
              <a:xfrm>
                <a:off x="1498221" y="4047614"/>
                <a:ext cx="529172" cy="240783"/>
                <a:chOff x="1498221" y="4047614"/>
                <a:chExt cx="529172" cy="240783"/>
              </a:xfrm>
            </p:grpSpPr>
            <p:grpSp>
              <p:nvGrpSpPr>
                <p:cNvPr id="4909" name="Google Shape;4909;p68"/>
                <p:cNvGrpSpPr/>
                <p:nvPr/>
              </p:nvGrpSpPr>
              <p:grpSpPr>
                <a:xfrm>
                  <a:off x="1826655" y="4224370"/>
                  <a:ext cx="200738" cy="25631"/>
                  <a:chOff x="1826655" y="4224370"/>
                  <a:chExt cx="200738" cy="25631"/>
                </a:xfrm>
              </p:grpSpPr>
              <p:sp>
                <p:nvSpPr>
                  <p:cNvPr id="4910" name="Google Shape;4910;p6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68"/>
                <p:cNvGrpSpPr/>
                <p:nvPr/>
              </p:nvGrpSpPr>
              <p:grpSpPr>
                <a:xfrm>
                  <a:off x="1498221" y="4047614"/>
                  <a:ext cx="328444" cy="240783"/>
                  <a:chOff x="1498221" y="4047614"/>
                  <a:chExt cx="328444" cy="240783"/>
                </a:xfrm>
              </p:grpSpPr>
              <p:sp>
                <p:nvSpPr>
                  <p:cNvPr id="4913" name="Google Shape;4913;p6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4" name="Google Shape;4914;p68"/>
                  <p:cNvGrpSpPr/>
                  <p:nvPr/>
                </p:nvGrpSpPr>
                <p:grpSpPr>
                  <a:xfrm>
                    <a:off x="1498221" y="4047614"/>
                    <a:ext cx="150566" cy="190416"/>
                    <a:chOff x="1498221" y="4047614"/>
                    <a:chExt cx="150566" cy="190416"/>
                  </a:xfrm>
                </p:grpSpPr>
                <p:sp>
                  <p:nvSpPr>
                    <p:cNvPr id="4915" name="Google Shape;4915;p6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17" name="Google Shape;4917;p68"/>
              <p:cNvGrpSpPr/>
              <p:nvPr/>
            </p:nvGrpSpPr>
            <p:grpSpPr>
              <a:xfrm>
                <a:off x="1560718" y="3800594"/>
                <a:ext cx="532948" cy="302090"/>
                <a:chOff x="1560718" y="3800594"/>
                <a:chExt cx="532948" cy="302090"/>
              </a:xfrm>
            </p:grpSpPr>
            <p:grpSp>
              <p:nvGrpSpPr>
                <p:cNvPr id="4918" name="Google Shape;4918;p68"/>
                <p:cNvGrpSpPr/>
                <p:nvPr/>
              </p:nvGrpSpPr>
              <p:grpSpPr>
                <a:xfrm>
                  <a:off x="1912179" y="3827344"/>
                  <a:ext cx="181487" cy="25631"/>
                  <a:chOff x="1912179" y="3827344"/>
                  <a:chExt cx="181487" cy="25631"/>
                </a:xfrm>
              </p:grpSpPr>
              <p:sp>
                <p:nvSpPr>
                  <p:cNvPr id="4919" name="Google Shape;4919;p6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68"/>
                <p:cNvGrpSpPr/>
                <p:nvPr/>
              </p:nvGrpSpPr>
              <p:grpSpPr>
                <a:xfrm>
                  <a:off x="1912179" y="4044505"/>
                  <a:ext cx="181487" cy="25622"/>
                  <a:chOff x="1912179" y="4044506"/>
                  <a:chExt cx="181487" cy="25622"/>
                </a:xfrm>
              </p:grpSpPr>
              <p:sp>
                <p:nvSpPr>
                  <p:cNvPr id="4922" name="Google Shape;4922;p6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68"/>
                <p:cNvGrpSpPr/>
                <p:nvPr/>
              </p:nvGrpSpPr>
              <p:grpSpPr>
                <a:xfrm>
                  <a:off x="1560718" y="3800594"/>
                  <a:ext cx="351472" cy="302090"/>
                  <a:chOff x="1560718" y="3800594"/>
                  <a:chExt cx="351472" cy="302090"/>
                </a:xfrm>
              </p:grpSpPr>
              <p:grpSp>
                <p:nvGrpSpPr>
                  <p:cNvPr id="4925" name="Google Shape;4925;p68"/>
                  <p:cNvGrpSpPr/>
                  <p:nvPr/>
                </p:nvGrpSpPr>
                <p:grpSpPr>
                  <a:xfrm>
                    <a:off x="1560718" y="3842857"/>
                    <a:ext cx="173586" cy="217131"/>
                    <a:chOff x="1560718" y="3842857"/>
                    <a:chExt cx="173586" cy="217131"/>
                  </a:xfrm>
                </p:grpSpPr>
                <p:sp>
                  <p:nvSpPr>
                    <p:cNvPr id="4926" name="Google Shape;4926;p6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9" name="Google Shape;4929;p6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31" name="Google Shape;4931;p6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2" name="Google Shape;4932;p68"/>
              <p:cNvGrpSpPr/>
              <p:nvPr/>
            </p:nvGrpSpPr>
            <p:grpSpPr>
              <a:xfrm>
                <a:off x="785350" y="3605478"/>
                <a:ext cx="535311" cy="249245"/>
                <a:chOff x="785350" y="3605478"/>
                <a:chExt cx="535311" cy="249245"/>
              </a:xfrm>
            </p:grpSpPr>
            <p:grpSp>
              <p:nvGrpSpPr>
                <p:cNvPr id="4933" name="Google Shape;4933;p68"/>
                <p:cNvGrpSpPr/>
                <p:nvPr/>
              </p:nvGrpSpPr>
              <p:grpSpPr>
                <a:xfrm>
                  <a:off x="785350" y="3605478"/>
                  <a:ext cx="376191" cy="102736"/>
                  <a:chOff x="785350" y="3605478"/>
                  <a:chExt cx="376191" cy="102736"/>
                </a:xfrm>
              </p:grpSpPr>
              <p:sp>
                <p:nvSpPr>
                  <p:cNvPr id="4934" name="Google Shape;4934;p6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68"/>
                <p:cNvGrpSpPr/>
                <p:nvPr/>
              </p:nvGrpSpPr>
              <p:grpSpPr>
                <a:xfrm>
                  <a:off x="1161530" y="3655851"/>
                  <a:ext cx="159131" cy="198872"/>
                  <a:chOff x="1161530" y="3655851"/>
                  <a:chExt cx="159131" cy="198872"/>
                </a:xfrm>
              </p:grpSpPr>
              <p:sp>
                <p:nvSpPr>
                  <p:cNvPr id="4938" name="Google Shape;4938;p6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0" name="Google Shape;4940;p68"/>
              <p:cNvGrpSpPr/>
              <p:nvPr/>
            </p:nvGrpSpPr>
            <p:grpSpPr>
              <a:xfrm>
                <a:off x="785350" y="4047614"/>
                <a:ext cx="535311" cy="240783"/>
                <a:chOff x="785350" y="4047614"/>
                <a:chExt cx="535311" cy="240783"/>
              </a:xfrm>
            </p:grpSpPr>
            <p:grpSp>
              <p:nvGrpSpPr>
                <p:cNvPr id="4941" name="Google Shape;4941;p68"/>
                <p:cNvGrpSpPr/>
                <p:nvPr/>
              </p:nvGrpSpPr>
              <p:grpSpPr>
                <a:xfrm>
                  <a:off x="1161636" y="4047614"/>
                  <a:ext cx="159025" cy="190415"/>
                  <a:chOff x="1161636" y="4047614"/>
                  <a:chExt cx="159025" cy="190415"/>
                </a:xfrm>
              </p:grpSpPr>
              <p:sp>
                <p:nvSpPr>
                  <p:cNvPr id="4942" name="Google Shape;4942;p6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68"/>
                <p:cNvGrpSpPr/>
                <p:nvPr/>
              </p:nvGrpSpPr>
              <p:grpSpPr>
                <a:xfrm>
                  <a:off x="785350" y="4185661"/>
                  <a:ext cx="376191" cy="102736"/>
                  <a:chOff x="785350" y="4185661"/>
                  <a:chExt cx="376191" cy="102736"/>
                </a:xfrm>
              </p:grpSpPr>
              <p:sp>
                <p:nvSpPr>
                  <p:cNvPr id="4945" name="Google Shape;4945;p6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8" name="Google Shape;4948;p68"/>
              <p:cNvGrpSpPr/>
              <p:nvPr/>
            </p:nvGrpSpPr>
            <p:grpSpPr>
              <a:xfrm>
                <a:off x="1501054" y="3605478"/>
                <a:ext cx="526340" cy="249240"/>
                <a:chOff x="1501054" y="3605478"/>
                <a:chExt cx="526340" cy="249240"/>
              </a:xfrm>
            </p:grpSpPr>
            <p:grpSp>
              <p:nvGrpSpPr>
                <p:cNvPr id="4949" name="Google Shape;4949;p68"/>
                <p:cNvGrpSpPr/>
                <p:nvPr/>
              </p:nvGrpSpPr>
              <p:grpSpPr>
                <a:xfrm>
                  <a:off x="1834208" y="3643867"/>
                  <a:ext cx="193185" cy="25622"/>
                  <a:chOff x="1834208" y="3643867"/>
                  <a:chExt cx="193185" cy="25622"/>
                </a:xfrm>
              </p:grpSpPr>
              <p:sp>
                <p:nvSpPr>
                  <p:cNvPr id="4950" name="Google Shape;4950;p6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68"/>
                <p:cNvGrpSpPr/>
                <p:nvPr/>
              </p:nvGrpSpPr>
              <p:grpSpPr>
                <a:xfrm>
                  <a:off x="1501054" y="3605478"/>
                  <a:ext cx="333165" cy="249240"/>
                  <a:chOff x="1501054" y="3605478"/>
                  <a:chExt cx="333165" cy="249240"/>
                </a:xfrm>
              </p:grpSpPr>
              <p:sp>
                <p:nvSpPr>
                  <p:cNvPr id="4953" name="Google Shape;4953;p6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4" name="Google Shape;4954;p68"/>
                  <p:cNvGrpSpPr/>
                  <p:nvPr/>
                </p:nvGrpSpPr>
                <p:grpSpPr>
                  <a:xfrm>
                    <a:off x="1501054" y="3655851"/>
                    <a:ext cx="155286" cy="198867"/>
                    <a:chOff x="1501054" y="3655851"/>
                    <a:chExt cx="155286" cy="198867"/>
                  </a:xfrm>
                </p:grpSpPr>
                <p:sp>
                  <p:nvSpPr>
                    <p:cNvPr id="4955" name="Google Shape;4955;p6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57" name="Google Shape;4957;p68"/>
              <p:cNvGrpSpPr/>
              <p:nvPr/>
            </p:nvGrpSpPr>
            <p:grpSpPr>
              <a:xfrm>
                <a:off x="724986" y="3800594"/>
                <a:ext cx="532950" cy="302090"/>
                <a:chOff x="724986" y="3800594"/>
                <a:chExt cx="532950" cy="302090"/>
              </a:xfrm>
            </p:grpSpPr>
            <p:grpSp>
              <p:nvGrpSpPr>
                <p:cNvPr id="4958" name="Google Shape;4958;p68"/>
                <p:cNvGrpSpPr/>
                <p:nvPr/>
              </p:nvGrpSpPr>
              <p:grpSpPr>
                <a:xfrm>
                  <a:off x="724986" y="4044367"/>
                  <a:ext cx="181314" cy="25626"/>
                  <a:chOff x="724986" y="4044367"/>
                  <a:chExt cx="181314" cy="25626"/>
                </a:xfrm>
              </p:grpSpPr>
              <p:sp>
                <p:nvSpPr>
                  <p:cNvPr id="4959" name="Google Shape;4959;p6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68"/>
                <p:cNvGrpSpPr/>
                <p:nvPr/>
              </p:nvGrpSpPr>
              <p:grpSpPr>
                <a:xfrm>
                  <a:off x="906290" y="3800594"/>
                  <a:ext cx="351646" cy="302090"/>
                  <a:chOff x="906290" y="3800594"/>
                  <a:chExt cx="351646" cy="302090"/>
                </a:xfrm>
              </p:grpSpPr>
              <p:grpSp>
                <p:nvGrpSpPr>
                  <p:cNvPr id="4962" name="Google Shape;4962;p68"/>
                  <p:cNvGrpSpPr/>
                  <p:nvPr/>
                </p:nvGrpSpPr>
                <p:grpSpPr>
                  <a:xfrm>
                    <a:off x="1084172" y="3842857"/>
                    <a:ext cx="173764" cy="217131"/>
                    <a:chOff x="1084172" y="3842857"/>
                    <a:chExt cx="173764" cy="217131"/>
                  </a:xfrm>
                </p:grpSpPr>
                <p:grpSp>
                  <p:nvGrpSpPr>
                    <p:cNvPr id="4963" name="Google Shape;4963;p68"/>
                    <p:cNvGrpSpPr/>
                    <p:nvPr/>
                  </p:nvGrpSpPr>
                  <p:grpSpPr>
                    <a:xfrm>
                      <a:off x="1156862" y="3936509"/>
                      <a:ext cx="101073" cy="25622"/>
                      <a:chOff x="1156862" y="3936509"/>
                      <a:chExt cx="101073" cy="25622"/>
                    </a:xfrm>
                  </p:grpSpPr>
                  <p:sp>
                    <p:nvSpPr>
                      <p:cNvPr id="4964" name="Google Shape;4964;p6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6" name="Google Shape;4966;p6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7" name="Google Shape;4967;p6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68"/>
                <p:cNvGrpSpPr/>
                <p:nvPr/>
              </p:nvGrpSpPr>
              <p:grpSpPr>
                <a:xfrm>
                  <a:off x="724986" y="3830189"/>
                  <a:ext cx="189533" cy="25626"/>
                  <a:chOff x="724986" y="3830189"/>
                  <a:chExt cx="189533" cy="25626"/>
                </a:xfrm>
              </p:grpSpPr>
              <p:sp>
                <p:nvSpPr>
                  <p:cNvPr id="4970" name="Google Shape;4970;p6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972" name="Google Shape;4972;p68"/>
          <p:cNvGrpSpPr/>
          <p:nvPr/>
        </p:nvGrpSpPr>
        <p:grpSpPr>
          <a:xfrm>
            <a:off x="2253298" y="2249677"/>
            <a:ext cx="948701" cy="935378"/>
            <a:chOff x="2253298" y="2428317"/>
            <a:chExt cx="948701" cy="935378"/>
          </a:xfrm>
        </p:grpSpPr>
        <p:sp>
          <p:nvSpPr>
            <p:cNvPr id="4973" name="Google Shape;4973;p6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9" name="Shape 5009"/>
        <p:cNvGrpSpPr/>
        <p:nvPr/>
      </p:nvGrpSpPr>
      <p:grpSpPr>
        <a:xfrm>
          <a:off x="0" y="0"/>
          <a:ext cx="0" cy="0"/>
          <a:chOff x="0" y="0"/>
          <a:chExt cx="0" cy="0"/>
        </a:xfrm>
      </p:grpSpPr>
      <p:grpSp>
        <p:nvGrpSpPr>
          <p:cNvPr id="5010" name="Google Shape;5010;p69"/>
          <p:cNvGrpSpPr/>
          <p:nvPr/>
        </p:nvGrpSpPr>
        <p:grpSpPr>
          <a:xfrm>
            <a:off x="3339744" y="952977"/>
            <a:ext cx="2363393" cy="1017867"/>
            <a:chOff x="3292400" y="1219146"/>
            <a:chExt cx="2615240" cy="1110239"/>
          </a:xfrm>
        </p:grpSpPr>
        <p:sp>
          <p:nvSpPr>
            <p:cNvPr id="5011" name="Google Shape;5011;p6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012" name="Google Shape;5012;p6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13" name="Google Shape;5013;p6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014" name="Google Shape;5014;p6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015" name="Google Shape;5015;p6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016" name="Google Shape;5016;p6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017" name="Google Shape;5017;p6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018" name="Google Shape;5018;p6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019" name="Google Shape;5019;p6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020" name="Google Shape;5020;p6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021" name="Google Shape;5021;p6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2" name="Google Shape;5022;p6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23" name="Google Shape;5023;p6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4" name="Google Shape;5024;p6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25" name="Google Shape;5025;p69"/>
            <p:cNvGrpSpPr/>
            <p:nvPr/>
          </p:nvGrpSpPr>
          <p:grpSpPr>
            <a:xfrm>
              <a:off x="3748438" y="1378608"/>
              <a:ext cx="2159202" cy="903971"/>
              <a:chOff x="1683525" y="2179850"/>
              <a:chExt cx="4519050" cy="2134525"/>
            </a:xfrm>
          </p:grpSpPr>
          <p:sp>
            <p:nvSpPr>
              <p:cNvPr id="5026" name="Google Shape;5026;p6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27" name="Google Shape;5027;p6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28" name="Google Shape;5028;p6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29" name="Google Shape;5029;p6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0" name="Google Shape;5030;p6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1" name="Google Shape;5031;p6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2" name="Google Shape;5032;p6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3" name="Google Shape;5033;p6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4" name="Google Shape;5034;p6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5" name="Google Shape;5035;p6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6" name="Google Shape;5036;p6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7" name="Google Shape;5037;p6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038" name="Google Shape;5038;p69"/>
          <p:cNvGraphicFramePr/>
          <p:nvPr/>
        </p:nvGraphicFramePr>
        <p:xfrm>
          <a:off x="5935838" y="2130450"/>
          <a:ext cx="3000000" cy="3000000"/>
        </p:xfrm>
        <a:graphic>
          <a:graphicData uri="http://schemas.openxmlformats.org/drawingml/2006/table">
            <a:tbl>
              <a:tblPr>
                <a:noFill/>
                <a:tableStyleId>{46FC27A8-2871-4A0B-81EE-8EEB6DD024BE}</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039" name="Google Shape;5039;p69"/>
          <p:cNvGrpSpPr/>
          <p:nvPr/>
        </p:nvGrpSpPr>
        <p:grpSpPr>
          <a:xfrm>
            <a:off x="5913087" y="3189047"/>
            <a:ext cx="2519825" cy="1001454"/>
            <a:chOff x="1906114" y="789980"/>
            <a:chExt cx="1487676" cy="606868"/>
          </a:xfrm>
        </p:grpSpPr>
        <p:cxnSp>
          <p:nvCxnSpPr>
            <p:cNvPr id="5040" name="Google Shape;5040;p6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41" name="Google Shape;5041;p6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42" name="Google Shape;5042;p6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043" name="Google Shape;5043;p6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044" name="Google Shape;5044;p6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045" name="Google Shape;5045;p6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046" name="Google Shape;5046;p6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047" name="Google Shape;5047;p6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054" name="Google Shape;5054;p6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55" name="Google Shape;5055;p6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56" name="Google Shape;5056;p6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69"/>
          <p:cNvGrpSpPr/>
          <p:nvPr/>
        </p:nvGrpSpPr>
        <p:grpSpPr>
          <a:xfrm>
            <a:off x="712562" y="998005"/>
            <a:ext cx="2394370" cy="976502"/>
            <a:chOff x="749309" y="1112739"/>
            <a:chExt cx="2371603" cy="976502"/>
          </a:xfrm>
        </p:grpSpPr>
        <p:sp>
          <p:nvSpPr>
            <p:cNvPr id="5058" name="Google Shape;5058;p6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090" name="Google Shape;5090;p69"/>
          <p:cNvGraphicFramePr/>
          <p:nvPr/>
        </p:nvGraphicFramePr>
        <p:xfrm>
          <a:off x="5935863" y="996300"/>
          <a:ext cx="3000000" cy="3000000"/>
        </p:xfrm>
        <a:graphic>
          <a:graphicData uri="http://schemas.openxmlformats.org/drawingml/2006/table">
            <a:tbl>
              <a:tblPr>
                <a:noFill/>
                <a:tableStyleId>{46FC27A8-2871-4A0B-81EE-8EEB6DD024BE}</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091" name="Google Shape;5091;p69"/>
          <p:cNvGraphicFramePr/>
          <p:nvPr/>
        </p:nvGraphicFramePr>
        <p:xfrm>
          <a:off x="3342575" y="2130450"/>
          <a:ext cx="3000000" cy="3000000"/>
        </p:xfrm>
        <a:graphic>
          <a:graphicData uri="http://schemas.openxmlformats.org/drawingml/2006/table">
            <a:tbl>
              <a:tblPr>
                <a:noFill/>
                <a:tableStyleId>{46FC27A8-2871-4A0B-81EE-8EEB6DD024BE}</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92" name="Google Shape;5092;p69"/>
          <p:cNvGrpSpPr/>
          <p:nvPr/>
        </p:nvGrpSpPr>
        <p:grpSpPr>
          <a:xfrm>
            <a:off x="4086504" y="2517093"/>
            <a:ext cx="1517436" cy="74460"/>
            <a:chOff x="3980086" y="2804397"/>
            <a:chExt cx="1227600" cy="66900"/>
          </a:xfrm>
        </p:grpSpPr>
        <p:sp>
          <p:nvSpPr>
            <p:cNvPr id="5093" name="Google Shape;5093;p6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69"/>
          <p:cNvGrpSpPr/>
          <p:nvPr/>
        </p:nvGrpSpPr>
        <p:grpSpPr>
          <a:xfrm>
            <a:off x="4711569" y="2809680"/>
            <a:ext cx="892956" cy="74460"/>
            <a:chOff x="3980086" y="2804397"/>
            <a:chExt cx="1227600" cy="66900"/>
          </a:xfrm>
        </p:grpSpPr>
        <p:sp>
          <p:nvSpPr>
            <p:cNvPr id="5096" name="Google Shape;5096;p6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8" name="Google Shape;5098;p69"/>
          <p:cNvGrpSpPr/>
          <p:nvPr/>
        </p:nvGrpSpPr>
        <p:grpSpPr>
          <a:xfrm>
            <a:off x="3344661" y="3168563"/>
            <a:ext cx="2363244" cy="1005943"/>
            <a:chOff x="3358415" y="3361302"/>
            <a:chExt cx="2363244" cy="1024695"/>
          </a:xfrm>
        </p:grpSpPr>
        <p:grpSp>
          <p:nvGrpSpPr>
            <p:cNvPr id="5099" name="Google Shape;5099;p69"/>
            <p:cNvGrpSpPr/>
            <p:nvPr/>
          </p:nvGrpSpPr>
          <p:grpSpPr>
            <a:xfrm>
              <a:off x="3358415" y="3361302"/>
              <a:ext cx="441300" cy="1024695"/>
              <a:chOff x="3358415" y="3361302"/>
              <a:chExt cx="441300" cy="1024695"/>
            </a:xfrm>
          </p:grpSpPr>
          <p:sp>
            <p:nvSpPr>
              <p:cNvPr id="5100" name="Google Shape;5100;p6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69"/>
            <p:cNvGrpSpPr/>
            <p:nvPr/>
          </p:nvGrpSpPr>
          <p:grpSpPr>
            <a:xfrm>
              <a:off x="3838901" y="3361302"/>
              <a:ext cx="441300" cy="1024695"/>
              <a:chOff x="3838901" y="3361302"/>
              <a:chExt cx="441300" cy="1024695"/>
            </a:xfrm>
          </p:grpSpPr>
          <p:sp>
            <p:nvSpPr>
              <p:cNvPr id="5107" name="Google Shape;5107;p6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69"/>
            <p:cNvGrpSpPr/>
            <p:nvPr/>
          </p:nvGrpSpPr>
          <p:grpSpPr>
            <a:xfrm>
              <a:off x="4319387" y="3361302"/>
              <a:ext cx="441300" cy="1024695"/>
              <a:chOff x="4319387" y="3361302"/>
              <a:chExt cx="441300" cy="1024695"/>
            </a:xfrm>
          </p:grpSpPr>
          <p:sp>
            <p:nvSpPr>
              <p:cNvPr id="5114" name="Google Shape;5114;p6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69"/>
            <p:cNvGrpSpPr/>
            <p:nvPr/>
          </p:nvGrpSpPr>
          <p:grpSpPr>
            <a:xfrm>
              <a:off x="4799873" y="3361302"/>
              <a:ext cx="441300" cy="1024695"/>
              <a:chOff x="4799873" y="3361302"/>
              <a:chExt cx="441300" cy="1024695"/>
            </a:xfrm>
          </p:grpSpPr>
          <p:sp>
            <p:nvSpPr>
              <p:cNvPr id="5121" name="Google Shape;5121;p6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69"/>
            <p:cNvGrpSpPr/>
            <p:nvPr/>
          </p:nvGrpSpPr>
          <p:grpSpPr>
            <a:xfrm>
              <a:off x="5280360" y="3361302"/>
              <a:ext cx="441300" cy="1024695"/>
              <a:chOff x="5280360" y="3361302"/>
              <a:chExt cx="441300" cy="1024695"/>
            </a:xfrm>
          </p:grpSpPr>
          <p:sp>
            <p:nvSpPr>
              <p:cNvPr id="5128" name="Google Shape;5128;p6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134" name="Google Shape;5134;p69"/>
          <p:cNvGraphicFramePr/>
          <p:nvPr/>
        </p:nvGraphicFramePr>
        <p:xfrm>
          <a:off x="711088" y="2130450"/>
          <a:ext cx="3000000" cy="3000000"/>
        </p:xfrm>
        <a:graphic>
          <a:graphicData uri="http://schemas.openxmlformats.org/drawingml/2006/table">
            <a:tbl>
              <a:tblPr>
                <a:noFill/>
                <a:tableStyleId>{46FC27A8-2871-4A0B-81EE-8EEB6DD024BE}</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35" name="Google Shape;5135;p69"/>
          <p:cNvGrpSpPr/>
          <p:nvPr/>
        </p:nvGrpSpPr>
        <p:grpSpPr>
          <a:xfrm>
            <a:off x="712613" y="3180175"/>
            <a:ext cx="2403614" cy="1005900"/>
            <a:chOff x="726450" y="3372825"/>
            <a:chExt cx="2403614" cy="1005900"/>
          </a:xfrm>
        </p:grpSpPr>
        <p:grpSp>
          <p:nvGrpSpPr>
            <p:cNvPr id="5136" name="Google Shape;5136;p69"/>
            <p:cNvGrpSpPr/>
            <p:nvPr/>
          </p:nvGrpSpPr>
          <p:grpSpPr>
            <a:xfrm>
              <a:off x="726450" y="3696000"/>
              <a:ext cx="2403614" cy="500898"/>
              <a:chOff x="726450" y="3696000"/>
              <a:chExt cx="2403614" cy="500898"/>
            </a:xfrm>
          </p:grpSpPr>
          <p:sp>
            <p:nvSpPr>
              <p:cNvPr id="5137" name="Google Shape;5137;p6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38" name="Google Shape;5138;p6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39" name="Google Shape;5139;p69"/>
            <p:cNvGrpSpPr/>
            <p:nvPr/>
          </p:nvGrpSpPr>
          <p:grpSpPr>
            <a:xfrm>
              <a:off x="1348050" y="3372825"/>
              <a:ext cx="1720425" cy="1005900"/>
              <a:chOff x="1348050" y="3372825"/>
              <a:chExt cx="1720425" cy="1005900"/>
            </a:xfrm>
          </p:grpSpPr>
          <p:sp>
            <p:nvSpPr>
              <p:cNvPr id="5140" name="Google Shape;5140;p6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1" name="Google Shape;5141;p6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2" name="Google Shape;5142;p6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3" name="Google Shape;5143;p6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4" name="Google Shape;5144;p6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45" name="Google Shape;5145;p69"/>
            <p:cNvGrpSpPr/>
            <p:nvPr/>
          </p:nvGrpSpPr>
          <p:grpSpPr>
            <a:xfrm>
              <a:off x="1455707" y="3731058"/>
              <a:ext cx="1491150" cy="417657"/>
              <a:chOff x="1455707" y="3731058"/>
              <a:chExt cx="1491150" cy="417657"/>
            </a:xfrm>
          </p:grpSpPr>
          <p:grpSp>
            <p:nvGrpSpPr>
              <p:cNvPr id="5146" name="Google Shape;5146;p69"/>
              <p:cNvGrpSpPr/>
              <p:nvPr/>
            </p:nvGrpSpPr>
            <p:grpSpPr>
              <a:xfrm>
                <a:off x="1472938" y="3745828"/>
                <a:ext cx="72126" cy="53788"/>
                <a:chOff x="1472938" y="3745828"/>
                <a:chExt cx="72126" cy="53788"/>
              </a:xfrm>
            </p:grpSpPr>
            <p:sp>
              <p:nvSpPr>
                <p:cNvPr id="5147" name="Google Shape;5147;p6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69"/>
              <p:cNvGrpSpPr/>
              <p:nvPr/>
            </p:nvGrpSpPr>
            <p:grpSpPr>
              <a:xfrm>
                <a:off x="1819181" y="4089633"/>
                <a:ext cx="72126" cy="53788"/>
                <a:chOff x="1819181" y="4089633"/>
                <a:chExt cx="72126" cy="53788"/>
              </a:xfrm>
            </p:grpSpPr>
            <p:sp>
              <p:nvSpPr>
                <p:cNvPr id="5150" name="Google Shape;5150;p6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69"/>
              <p:cNvGrpSpPr/>
              <p:nvPr/>
            </p:nvGrpSpPr>
            <p:grpSpPr>
              <a:xfrm>
                <a:off x="1455707" y="4084171"/>
                <a:ext cx="64321" cy="64544"/>
                <a:chOff x="1455707" y="4084171"/>
                <a:chExt cx="64321" cy="64544"/>
              </a:xfrm>
            </p:grpSpPr>
            <p:sp>
              <p:nvSpPr>
                <p:cNvPr id="5153" name="Google Shape;5153;p6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69"/>
              <p:cNvGrpSpPr/>
              <p:nvPr/>
            </p:nvGrpSpPr>
            <p:grpSpPr>
              <a:xfrm>
                <a:off x="1818610" y="3731058"/>
                <a:ext cx="64321" cy="64544"/>
                <a:chOff x="1818610" y="3731058"/>
                <a:chExt cx="64321" cy="64544"/>
              </a:xfrm>
            </p:grpSpPr>
            <p:sp>
              <p:nvSpPr>
                <p:cNvPr id="5156" name="Google Shape;5156;p6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69"/>
              <p:cNvGrpSpPr/>
              <p:nvPr/>
            </p:nvGrpSpPr>
            <p:grpSpPr>
              <a:xfrm>
                <a:off x="2172491" y="4089633"/>
                <a:ext cx="72126" cy="53788"/>
                <a:chOff x="2172491" y="4089633"/>
                <a:chExt cx="72126" cy="53788"/>
              </a:xfrm>
            </p:grpSpPr>
            <p:sp>
              <p:nvSpPr>
                <p:cNvPr id="5159" name="Google Shape;5159;p6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1" name="Google Shape;5161;p69"/>
              <p:cNvGrpSpPr/>
              <p:nvPr/>
            </p:nvGrpSpPr>
            <p:grpSpPr>
              <a:xfrm>
                <a:off x="2171920" y="3731058"/>
                <a:ext cx="64321" cy="64544"/>
                <a:chOff x="2171920" y="3731058"/>
                <a:chExt cx="64321" cy="64544"/>
              </a:xfrm>
            </p:grpSpPr>
            <p:sp>
              <p:nvSpPr>
                <p:cNvPr id="5162" name="Google Shape;5162;p6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69"/>
              <p:cNvGrpSpPr/>
              <p:nvPr/>
            </p:nvGrpSpPr>
            <p:grpSpPr>
              <a:xfrm>
                <a:off x="2874730" y="3745828"/>
                <a:ext cx="72126" cy="53788"/>
                <a:chOff x="2874730" y="3745828"/>
                <a:chExt cx="72126" cy="53788"/>
              </a:xfrm>
            </p:grpSpPr>
            <p:sp>
              <p:nvSpPr>
                <p:cNvPr id="5165" name="Google Shape;5165;p6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69"/>
              <p:cNvGrpSpPr/>
              <p:nvPr/>
            </p:nvGrpSpPr>
            <p:grpSpPr>
              <a:xfrm>
                <a:off x="2878589" y="4081481"/>
                <a:ext cx="64321" cy="64544"/>
                <a:chOff x="2878589" y="4081481"/>
                <a:chExt cx="64321" cy="64544"/>
              </a:xfrm>
            </p:grpSpPr>
            <p:sp>
              <p:nvSpPr>
                <p:cNvPr id="5168" name="Google Shape;5168;p6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69"/>
              <p:cNvGrpSpPr/>
              <p:nvPr/>
            </p:nvGrpSpPr>
            <p:grpSpPr>
              <a:xfrm>
                <a:off x="2525796" y="4089633"/>
                <a:ext cx="72126" cy="53788"/>
                <a:chOff x="2525796" y="4089633"/>
                <a:chExt cx="72126" cy="53788"/>
              </a:xfrm>
            </p:grpSpPr>
            <p:sp>
              <p:nvSpPr>
                <p:cNvPr id="5171" name="Google Shape;5171;p6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69"/>
              <p:cNvGrpSpPr/>
              <p:nvPr/>
            </p:nvGrpSpPr>
            <p:grpSpPr>
              <a:xfrm>
                <a:off x="2525225" y="3731058"/>
                <a:ext cx="64321" cy="64544"/>
                <a:chOff x="2525225" y="3731058"/>
                <a:chExt cx="64321" cy="64544"/>
              </a:xfrm>
            </p:grpSpPr>
            <p:sp>
              <p:nvSpPr>
                <p:cNvPr id="5174" name="Google Shape;5174;p6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9" name="Shape 5179"/>
        <p:cNvGrpSpPr/>
        <p:nvPr/>
      </p:nvGrpSpPr>
      <p:grpSpPr>
        <a:xfrm>
          <a:off x="0" y="0"/>
          <a:ext cx="0" cy="0"/>
          <a:chOff x="0" y="0"/>
          <a:chExt cx="0" cy="0"/>
        </a:xfrm>
      </p:grpSpPr>
      <p:grpSp>
        <p:nvGrpSpPr>
          <p:cNvPr id="5180" name="Google Shape;5180;p70"/>
          <p:cNvGrpSpPr/>
          <p:nvPr/>
        </p:nvGrpSpPr>
        <p:grpSpPr>
          <a:xfrm>
            <a:off x="5780148" y="1859605"/>
            <a:ext cx="671400" cy="674856"/>
            <a:chOff x="5780148" y="1859605"/>
            <a:chExt cx="671400" cy="674856"/>
          </a:xfrm>
        </p:grpSpPr>
        <p:sp>
          <p:nvSpPr>
            <p:cNvPr id="5181" name="Google Shape;5181;p7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70"/>
          <p:cNvGrpSpPr/>
          <p:nvPr/>
        </p:nvGrpSpPr>
        <p:grpSpPr>
          <a:xfrm>
            <a:off x="716991" y="971306"/>
            <a:ext cx="845921" cy="690752"/>
            <a:chOff x="732428" y="1198513"/>
            <a:chExt cx="845921" cy="690752"/>
          </a:xfrm>
        </p:grpSpPr>
        <p:grpSp>
          <p:nvGrpSpPr>
            <p:cNvPr id="5186" name="Google Shape;5186;p70"/>
            <p:cNvGrpSpPr/>
            <p:nvPr/>
          </p:nvGrpSpPr>
          <p:grpSpPr>
            <a:xfrm>
              <a:off x="823030" y="1198513"/>
              <a:ext cx="755319" cy="690752"/>
              <a:chOff x="823030" y="1198513"/>
              <a:chExt cx="755319" cy="690752"/>
            </a:xfrm>
          </p:grpSpPr>
          <p:sp>
            <p:nvSpPr>
              <p:cNvPr id="5187" name="Google Shape;5187;p7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70"/>
            <p:cNvGrpSpPr/>
            <p:nvPr/>
          </p:nvGrpSpPr>
          <p:grpSpPr>
            <a:xfrm>
              <a:off x="732428" y="1239937"/>
              <a:ext cx="739912" cy="607886"/>
              <a:chOff x="732428" y="1239937"/>
              <a:chExt cx="739912" cy="607886"/>
            </a:xfrm>
          </p:grpSpPr>
          <p:sp>
            <p:nvSpPr>
              <p:cNvPr id="5190" name="Google Shape;5190;p7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70"/>
            <p:cNvGrpSpPr/>
            <p:nvPr/>
          </p:nvGrpSpPr>
          <p:grpSpPr>
            <a:xfrm>
              <a:off x="732428" y="1277018"/>
              <a:ext cx="702832" cy="533758"/>
              <a:chOff x="732428" y="1277018"/>
              <a:chExt cx="702832" cy="533758"/>
            </a:xfrm>
          </p:grpSpPr>
          <p:sp>
            <p:nvSpPr>
              <p:cNvPr id="5193" name="Google Shape;5193;p7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70"/>
            <p:cNvGrpSpPr/>
            <p:nvPr/>
          </p:nvGrpSpPr>
          <p:grpSpPr>
            <a:xfrm>
              <a:off x="931170" y="1306653"/>
              <a:ext cx="647179" cy="474455"/>
              <a:chOff x="931170" y="1306653"/>
              <a:chExt cx="647179" cy="474455"/>
            </a:xfrm>
          </p:grpSpPr>
          <p:sp>
            <p:nvSpPr>
              <p:cNvPr id="5196" name="Google Shape;5196;p7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8" name="Google Shape;5198;p7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70"/>
          <p:cNvGrpSpPr/>
          <p:nvPr/>
        </p:nvGrpSpPr>
        <p:grpSpPr>
          <a:xfrm>
            <a:off x="3948600" y="971313"/>
            <a:ext cx="634656" cy="699982"/>
            <a:chOff x="5985650" y="2860025"/>
            <a:chExt cx="1396075" cy="1539775"/>
          </a:xfrm>
        </p:grpSpPr>
        <p:sp>
          <p:nvSpPr>
            <p:cNvPr id="5200" name="Google Shape;5200;p7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70"/>
          <p:cNvGrpSpPr/>
          <p:nvPr/>
        </p:nvGrpSpPr>
        <p:grpSpPr>
          <a:xfrm>
            <a:off x="4704250" y="971306"/>
            <a:ext cx="725845" cy="699975"/>
            <a:chOff x="4249973" y="1201875"/>
            <a:chExt cx="1958568" cy="1888762"/>
          </a:xfrm>
        </p:grpSpPr>
        <p:sp>
          <p:nvSpPr>
            <p:cNvPr id="5233" name="Google Shape;5233;p7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4" name="Google Shape;5234;p70"/>
            <p:cNvGrpSpPr/>
            <p:nvPr/>
          </p:nvGrpSpPr>
          <p:grpSpPr>
            <a:xfrm>
              <a:off x="5853086" y="1789142"/>
              <a:ext cx="355454" cy="1048099"/>
              <a:chOff x="5576108" y="2016725"/>
              <a:chExt cx="565200" cy="1666560"/>
            </a:xfrm>
          </p:grpSpPr>
          <p:sp>
            <p:nvSpPr>
              <p:cNvPr id="5235" name="Google Shape;5235;p7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36" name="Google Shape;5236;p7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70"/>
            <p:cNvGrpSpPr/>
            <p:nvPr/>
          </p:nvGrpSpPr>
          <p:grpSpPr>
            <a:xfrm>
              <a:off x="4869455" y="2691676"/>
              <a:ext cx="1013897" cy="398961"/>
              <a:chOff x="4012057" y="3451825"/>
              <a:chExt cx="1612175" cy="634379"/>
            </a:xfrm>
          </p:grpSpPr>
          <p:sp>
            <p:nvSpPr>
              <p:cNvPr id="5238" name="Google Shape;5238;p7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39" name="Google Shape;5239;p7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70"/>
            <p:cNvGrpSpPr/>
            <p:nvPr/>
          </p:nvGrpSpPr>
          <p:grpSpPr>
            <a:xfrm>
              <a:off x="4276937" y="2155961"/>
              <a:ext cx="651965" cy="891358"/>
              <a:chOff x="3069908" y="2599997"/>
              <a:chExt cx="1036675" cy="1417328"/>
            </a:xfrm>
          </p:grpSpPr>
          <p:sp>
            <p:nvSpPr>
              <p:cNvPr id="5241" name="Google Shape;5241;p7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2" name="Google Shape;5242;p7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3" name="Google Shape;5243;p70"/>
            <p:cNvGrpSpPr/>
            <p:nvPr/>
          </p:nvGrpSpPr>
          <p:grpSpPr>
            <a:xfrm>
              <a:off x="5054918" y="1201875"/>
              <a:ext cx="999548" cy="602711"/>
              <a:chOff x="4306958" y="1082925"/>
              <a:chExt cx="1589359" cy="958358"/>
            </a:xfrm>
          </p:grpSpPr>
          <p:sp>
            <p:nvSpPr>
              <p:cNvPr id="5244" name="Google Shape;5244;p7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5" name="Google Shape;5245;p7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70"/>
            <p:cNvGrpSpPr/>
            <p:nvPr/>
          </p:nvGrpSpPr>
          <p:grpSpPr>
            <a:xfrm>
              <a:off x="4249973" y="1303451"/>
              <a:ext cx="799317" cy="841334"/>
              <a:chOff x="3027033" y="1244439"/>
              <a:chExt cx="1270977" cy="1337786"/>
            </a:xfrm>
          </p:grpSpPr>
          <p:sp>
            <p:nvSpPr>
              <p:cNvPr id="5247" name="Google Shape;5247;p7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8" name="Google Shape;5248;p7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9" name="Google Shape;5249;p70"/>
          <p:cNvGrpSpPr/>
          <p:nvPr/>
        </p:nvGrpSpPr>
        <p:grpSpPr>
          <a:xfrm>
            <a:off x="4057114" y="1858087"/>
            <a:ext cx="750769" cy="683784"/>
            <a:chOff x="4204684" y="2104422"/>
            <a:chExt cx="699822" cy="637382"/>
          </a:xfrm>
        </p:grpSpPr>
        <p:grpSp>
          <p:nvGrpSpPr>
            <p:cNvPr id="5250" name="Google Shape;5250;p70"/>
            <p:cNvGrpSpPr/>
            <p:nvPr/>
          </p:nvGrpSpPr>
          <p:grpSpPr>
            <a:xfrm>
              <a:off x="4204684" y="2430067"/>
              <a:ext cx="342957" cy="311738"/>
              <a:chOff x="4204684" y="2430067"/>
              <a:chExt cx="342957" cy="311738"/>
            </a:xfrm>
          </p:grpSpPr>
          <p:sp>
            <p:nvSpPr>
              <p:cNvPr id="5251" name="Google Shape;5251;p7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70"/>
            <p:cNvGrpSpPr/>
            <p:nvPr/>
          </p:nvGrpSpPr>
          <p:grpSpPr>
            <a:xfrm>
              <a:off x="4561586" y="2430067"/>
              <a:ext cx="342920" cy="311738"/>
              <a:chOff x="4561586" y="2430067"/>
              <a:chExt cx="342920" cy="311738"/>
            </a:xfrm>
          </p:grpSpPr>
          <p:sp>
            <p:nvSpPr>
              <p:cNvPr id="5254" name="Google Shape;5254;p7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70"/>
            <p:cNvGrpSpPr/>
            <p:nvPr/>
          </p:nvGrpSpPr>
          <p:grpSpPr>
            <a:xfrm>
              <a:off x="4561586" y="2104422"/>
              <a:ext cx="342920" cy="311738"/>
              <a:chOff x="4561586" y="2104422"/>
              <a:chExt cx="342920" cy="311738"/>
            </a:xfrm>
          </p:grpSpPr>
          <p:sp>
            <p:nvSpPr>
              <p:cNvPr id="5257" name="Google Shape;5257;p7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70"/>
            <p:cNvGrpSpPr/>
            <p:nvPr/>
          </p:nvGrpSpPr>
          <p:grpSpPr>
            <a:xfrm>
              <a:off x="4204684" y="2104422"/>
              <a:ext cx="342957" cy="311664"/>
              <a:chOff x="4204684" y="2104422"/>
              <a:chExt cx="342957" cy="311664"/>
            </a:xfrm>
          </p:grpSpPr>
          <p:sp>
            <p:nvSpPr>
              <p:cNvPr id="5260" name="Google Shape;5260;p7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2" name="Google Shape;5262;p70"/>
          <p:cNvGrpSpPr/>
          <p:nvPr/>
        </p:nvGrpSpPr>
        <p:grpSpPr>
          <a:xfrm>
            <a:off x="5521547" y="971301"/>
            <a:ext cx="660591" cy="688867"/>
            <a:chOff x="5830645" y="1267368"/>
            <a:chExt cx="530340" cy="553040"/>
          </a:xfrm>
        </p:grpSpPr>
        <p:sp>
          <p:nvSpPr>
            <p:cNvPr id="5263" name="Google Shape;5263;p7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4" name="Google Shape;5264;p70"/>
            <p:cNvGrpSpPr/>
            <p:nvPr/>
          </p:nvGrpSpPr>
          <p:grpSpPr>
            <a:xfrm>
              <a:off x="5830645" y="1267368"/>
              <a:ext cx="259743" cy="269909"/>
              <a:chOff x="5830645" y="1267368"/>
              <a:chExt cx="259743" cy="269909"/>
            </a:xfrm>
          </p:grpSpPr>
          <p:sp>
            <p:nvSpPr>
              <p:cNvPr id="5265" name="Google Shape;5265;p7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7" name="Google Shape;5267;p70"/>
            <p:cNvGrpSpPr/>
            <p:nvPr/>
          </p:nvGrpSpPr>
          <p:grpSpPr>
            <a:xfrm>
              <a:off x="6101293" y="1267368"/>
              <a:ext cx="259692" cy="269909"/>
              <a:chOff x="6101293" y="1267368"/>
              <a:chExt cx="259692" cy="269909"/>
            </a:xfrm>
          </p:grpSpPr>
          <p:sp>
            <p:nvSpPr>
              <p:cNvPr id="5268" name="Google Shape;5268;p7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70"/>
            <p:cNvGrpSpPr/>
            <p:nvPr/>
          </p:nvGrpSpPr>
          <p:grpSpPr>
            <a:xfrm>
              <a:off x="5830645" y="1550500"/>
              <a:ext cx="259692" cy="269909"/>
              <a:chOff x="5830645" y="1550500"/>
              <a:chExt cx="259692" cy="269909"/>
            </a:xfrm>
          </p:grpSpPr>
          <p:sp>
            <p:nvSpPr>
              <p:cNvPr id="5271" name="Google Shape;5271;p7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70"/>
            <p:cNvGrpSpPr/>
            <p:nvPr/>
          </p:nvGrpSpPr>
          <p:grpSpPr>
            <a:xfrm>
              <a:off x="6101293" y="1550500"/>
              <a:ext cx="259692" cy="269909"/>
              <a:chOff x="6101293" y="1550500"/>
              <a:chExt cx="259692" cy="269909"/>
            </a:xfrm>
          </p:grpSpPr>
          <p:sp>
            <p:nvSpPr>
              <p:cNvPr id="5274" name="Google Shape;5274;p7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6" name="Google Shape;5276;p70"/>
          <p:cNvGrpSpPr/>
          <p:nvPr/>
        </p:nvGrpSpPr>
        <p:grpSpPr>
          <a:xfrm>
            <a:off x="723700" y="1861760"/>
            <a:ext cx="697154" cy="679574"/>
            <a:chOff x="2679875" y="2361475"/>
            <a:chExt cx="780425" cy="760575"/>
          </a:xfrm>
        </p:grpSpPr>
        <p:sp>
          <p:nvSpPr>
            <p:cNvPr id="5277" name="Google Shape;5277;p7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3" name="Google Shape;5283;p70"/>
          <p:cNvGrpSpPr/>
          <p:nvPr/>
        </p:nvGrpSpPr>
        <p:grpSpPr>
          <a:xfrm>
            <a:off x="3122859" y="971352"/>
            <a:ext cx="735829" cy="684547"/>
            <a:chOff x="3351965" y="1148808"/>
            <a:chExt cx="750770" cy="698375"/>
          </a:xfrm>
        </p:grpSpPr>
        <p:grpSp>
          <p:nvGrpSpPr>
            <p:cNvPr id="5284" name="Google Shape;5284;p70"/>
            <p:cNvGrpSpPr/>
            <p:nvPr/>
          </p:nvGrpSpPr>
          <p:grpSpPr>
            <a:xfrm>
              <a:off x="3586796" y="1148808"/>
              <a:ext cx="294857" cy="286830"/>
              <a:chOff x="3750225" y="1774000"/>
              <a:chExt cx="149575" cy="145525"/>
            </a:xfrm>
          </p:grpSpPr>
          <p:sp>
            <p:nvSpPr>
              <p:cNvPr id="5285" name="Google Shape;5285;p7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70"/>
            <p:cNvGrpSpPr/>
            <p:nvPr/>
          </p:nvGrpSpPr>
          <p:grpSpPr>
            <a:xfrm>
              <a:off x="3779245" y="1375768"/>
              <a:ext cx="323490" cy="286978"/>
              <a:chOff x="3847850" y="1889150"/>
              <a:chExt cx="164100" cy="145600"/>
            </a:xfrm>
          </p:grpSpPr>
          <p:sp>
            <p:nvSpPr>
              <p:cNvPr id="5288" name="Google Shape;5288;p7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70"/>
            <p:cNvGrpSpPr/>
            <p:nvPr/>
          </p:nvGrpSpPr>
          <p:grpSpPr>
            <a:xfrm>
              <a:off x="3351965" y="1330435"/>
              <a:ext cx="295449" cy="285401"/>
              <a:chOff x="3631100" y="1866150"/>
              <a:chExt cx="149875" cy="144800"/>
            </a:xfrm>
          </p:grpSpPr>
          <p:sp>
            <p:nvSpPr>
              <p:cNvPr id="5291" name="Google Shape;5291;p7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70"/>
            <p:cNvGrpSpPr/>
            <p:nvPr/>
          </p:nvGrpSpPr>
          <p:grpSpPr>
            <a:xfrm>
              <a:off x="3548208" y="1560352"/>
              <a:ext cx="294808" cy="286830"/>
              <a:chOff x="3730650" y="1982800"/>
              <a:chExt cx="149550" cy="145525"/>
            </a:xfrm>
          </p:grpSpPr>
          <p:sp>
            <p:nvSpPr>
              <p:cNvPr id="5294" name="Google Shape;5294;p7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6" name="Google Shape;5296;p70"/>
          <p:cNvGrpSpPr/>
          <p:nvPr/>
        </p:nvGrpSpPr>
        <p:grpSpPr>
          <a:xfrm>
            <a:off x="7624512" y="971306"/>
            <a:ext cx="804565" cy="677795"/>
            <a:chOff x="7636443" y="1204988"/>
            <a:chExt cx="804565" cy="677795"/>
          </a:xfrm>
        </p:grpSpPr>
        <p:grpSp>
          <p:nvGrpSpPr>
            <p:cNvPr id="5297" name="Google Shape;5297;p70"/>
            <p:cNvGrpSpPr/>
            <p:nvPr/>
          </p:nvGrpSpPr>
          <p:grpSpPr>
            <a:xfrm>
              <a:off x="7636443" y="1509705"/>
              <a:ext cx="804565" cy="373078"/>
              <a:chOff x="7636443" y="1509705"/>
              <a:chExt cx="804565" cy="373078"/>
            </a:xfrm>
          </p:grpSpPr>
          <p:sp>
            <p:nvSpPr>
              <p:cNvPr id="5298" name="Google Shape;5298;p7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70"/>
            <p:cNvGrpSpPr/>
            <p:nvPr/>
          </p:nvGrpSpPr>
          <p:grpSpPr>
            <a:xfrm>
              <a:off x="7636443" y="1408133"/>
              <a:ext cx="804565" cy="373078"/>
              <a:chOff x="7636443" y="1408133"/>
              <a:chExt cx="804565" cy="373078"/>
            </a:xfrm>
          </p:grpSpPr>
          <p:sp>
            <p:nvSpPr>
              <p:cNvPr id="5301" name="Google Shape;5301;p7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70"/>
            <p:cNvGrpSpPr/>
            <p:nvPr/>
          </p:nvGrpSpPr>
          <p:grpSpPr>
            <a:xfrm>
              <a:off x="7636443" y="1306560"/>
              <a:ext cx="804565" cy="373078"/>
              <a:chOff x="7636443" y="1306560"/>
              <a:chExt cx="804565" cy="373078"/>
            </a:xfrm>
          </p:grpSpPr>
          <p:sp>
            <p:nvSpPr>
              <p:cNvPr id="5304" name="Google Shape;5304;p7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70"/>
            <p:cNvGrpSpPr/>
            <p:nvPr/>
          </p:nvGrpSpPr>
          <p:grpSpPr>
            <a:xfrm>
              <a:off x="7636443" y="1204988"/>
              <a:ext cx="804565" cy="373078"/>
              <a:chOff x="7636443" y="1204988"/>
              <a:chExt cx="804565" cy="373078"/>
            </a:xfrm>
          </p:grpSpPr>
          <p:sp>
            <p:nvSpPr>
              <p:cNvPr id="5307" name="Google Shape;5307;p7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9" name="Google Shape;5309;p70"/>
          <p:cNvGrpSpPr/>
          <p:nvPr/>
        </p:nvGrpSpPr>
        <p:grpSpPr>
          <a:xfrm>
            <a:off x="4963358" y="1878721"/>
            <a:ext cx="661339" cy="661188"/>
            <a:chOff x="3990000" y="975400"/>
            <a:chExt cx="3934200" cy="3933300"/>
          </a:xfrm>
        </p:grpSpPr>
        <p:sp>
          <p:nvSpPr>
            <p:cNvPr id="5310" name="Google Shape;5310;p7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70"/>
          <p:cNvGrpSpPr/>
          <p:nvPr/>
        </p:nvGrpSpPr>
        <p:grpSpPr>
          <a:xfrm>
            <a:off x="6607006" y="1857359"/>
            <a:ext cx="868881" cy="684241"/>
            <a:chOff x="6598259" y="2078634"/>
            <a:chExt cx="868881" cy="684241"/>
          </a:xfrm>
        </p:grpSpPr>
        <p:sp>
          <p:nvSpPr>
            <p:cNvPr id="5315" name="Google Shape;5315;p7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1" name="Google Shape;5321;p70"/>
            <p:cNvGrpSpPr/>
            <p:nvPr/>
          </p:nvGrpSpPr>
          <p:grpSpPr>
            <a:xfrm>
              <a:off x="6808175" y="2078634"/>
              <a:ext cx="452229" cy="684241"/>
              <a:chOff x="6808175" y="2078634"/>
              <a:chExt cx="452229" cy="684241"/>
            </a:xfrm>
          </p:grpSpPr>
          <p:sp>
            <p:nvSpPr>
              <p:cNvPr id="5322" name="Google Shape;5322;p7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8" name="Google Shape;5328;p70"/>
              <p:cNvGrpSpPr/>
              <p:nvPr/>
            </p:nvGrpSpPr>
            <p:grpSpPr>
              <a:xfrm>
                <a:off x="6821586" y="2078634"/>
                <a:ext cx="426871" cy="684241"/>
                <a:chOff x="6821586" y="2078634"/>
                <a:chExt cx="426871" cy="684241"/>
              </a:xfrm>
            </p:grpSpPr>
            <p:grpSp>
              <p:nvGrpSpPr>
                <p:cNvPr id="5329" name="Google Shape;5329;p70"/>
                <p:cNvGrpSpPr/>
                <p:nvPr/>
              </p:nvGrpSpPr>
              <p:grpSpPr>
                <a:xfrm>
                  <a:off x="6821586" y="2078634"/>
                  <a:ext cx="426871" cy="684241"/>
                  <a:chOff x="6821586" y="2078634"/>
                  <a:chExt cx="426871" cy="684241"/>
                </a:xfrm>
              </p:grpSpPr>
              <p:sp>
                <p:nvSpPr>
                  <p:cNvPr id="5330" name="Google Shape;5330;p7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9" name="Google Shape;5349;p7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55" name="Google Shape;5355;p70"/>
          <p:cNvGrpSpPr/>
          <p:nvPr/>
        </p:nvGrpSpPr>
        <p:grpSpPr>
          <a:xfrm>
            <a:off x="716989" y="3531368"/>
            <a:ext cx="1340789" cy="640830"/>
            <a:chOff x="238125" y="1151100"/>
            <a:chExt cx="7139450" cy="3412300"/>
          </a:xfrm>
        </p:grpSpPr>
        <p:sp>
          <p:nvSpPr>
            <p:cNvPr id="5356" name="Google Shape;5356;p7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70"/>
          <p:cNvGrpSpPr/>
          <p:nvPr/>
        </p:nvGrpSpPr>
        <p:grpSpPr>
          <a:xfrm>
            <a:off x="5584212" y="2734649"/>
            <a:ext cx="985357" cy="585764"/>
            <a:chOff x="5145061" y="2881789"/>
            <a:chExt cx="1107641" cy="658458"/>
          </a:xfrm>
        </p:grpSpPr>
        <p:grpSp>
          <p:nvGrpSpPr>
            <p:cNvPr id="5369" name="Google Shape;5369;p70"/>
            <p:cNvGrpSpPr/>
            <p:nvPr/>
          </p:nvGrpSpPr>
          <p:grpSpPr>
            <a:xfrm>
              <a:off x="5722989" y="3244587"/>
              <a:ext cx="529713" cy="295659"/>
              <a:chOff x="5722989" y="3244587"/>
              <a:chExt cx="529713" cy="295659"/>
            </a:xfrm>
          </p:grpSpPr>
          <p:sp>
            <p:nvSpPr>
              <p:cNvPr id="5370" name="Google Shape;5370;p7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71" name="Google Shape;5371;p7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72" name="Google Shape;5372;p70"/>
            <p:cNvGrpSpPr/>
            <p:nvPr/>
          </p:nvGrpSpPr>
          <p:grpSpPr>
            <a:xfrm>
              <a:off x="5145061" y="3244587"/>
              <a:ext cx="536807" cy="295659"/>
              <a:chOff x="5145061" y="3244587"/>
              <a:chExt cx="536807" cy="295659"/>
            </a:xfrm>
          </p:grpSpPr>
          <p:sp>
            <p:nvSpPr>
              <p:cNvPr id="5373" name="Google Shape;5373;p7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74" name="Google Shape;5374;p7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75" name="Google Shape;5375;p70"/>
            <p:cNvGrpSpPr/>
            <p:nvPr/>
          </p:nvGrpSpPr>
          <p:grpSpPr>
            <a:xfrm>
              <a:off x="5341327" y="2898245"/>
              <a:ext cx="532309" cy="614891"/>
              <a:chOff x="5341327" y="2898245"/>
              <a:chExt cx="532309" cy="614891"/>
            </a:xfrm>
          </p:grpSpPr>
          <p:sp>
            <p:nvSpPr>
              <p:cNvPr id="5376" name="Google Shape;5376;p7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77" name="Google Shape;5377;p7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78" name="Google Shape;5378;p70"/>
            <p:cNvGrpSpPr/>
            <p:nvPr/>
          </p:nvGrpSpPr>
          <p:grpSpPr>
            <a:xfrm>
              <a:off x="5532290" y="2881789"/>
              <a:ext cx="620516" cy="305456"/>
              <a:chOff x="5532290" y="2881789"/>
              <a:chExt cx="620516" cy="305456"/>
            </a:xfrm>
          </p:grpSpPr>
          <p:sp>
            <p:nvSpPr>
              <p:cNvPr id="5379" name="Google Shape;5379;p7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80" name="Google Shape;5380;p7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381" name="Google Shape;5381;p70"/>
          <p:cNvGrpSpPr/>
          <p:nvPr/>
        </p:nvGrpSpPr>
        <p:grpSpPr>
          <a:xfrm>
            <a:off x="8163135" y="3526707"/>
            <a:ext cx="269068" cy="645491"/>
            <a:chOff x="7026852" y="3311869"/>
            <a:chExt cx="434331" cy="1041954"/>
          </a:xfrm>
        </p:grpSpPr>
        <p:sp>
          <p:nvSpPr>
            <p:cNvPr id="5382" name="Google Shape;5382;p7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70"/>
          <p:cNvGrpSpPr/>
          <p:nvPr/>
        </p:nvGrpSpPr>
        <p:grpSpPr>
          <a:xfrm>
            <a:off x="6179716" y="3565945"/>
            <a:ext cx="293882" cy="293836"/>
            <a:chOff x="4873519" y="3311869"/>
            <a:chExt cx="499374" cy="499296"/>
          </a:xfrm>
        </p:grpSpPr>
        <p:sp>
          <p:nvSpPr>
            <p:cNvPr id="5386" name="Google Shape;5386;p7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70"/>
          <p:cNvGrpSpPr/>
          <p:nvPr/>
        </p:nvGrpSpPr>
        <p:grpSpPr>
          <a:xfrm>
            <a:off x="6179716" y="3878316"/>
            <a:ext cx="293882" cy="293882"/>
            <a:chOff x="4873519" y="3875839"/>
            <a:chExt cx="499374" cy="499374"/>
          </a:xfrm>
        </p:grpSpPr>
        <p:sp>
          <p:nvSpPr>
            <p:cNvPr id="5389" name="Google Shape;5389;p7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70"/>
          <p:cNvGrpSpPr/>
          <p:nvPr/>
        </p:nvGrpSpPr>
        <p:grpSpPr>
          <a:xfrm>
            <a:off x="2410244" y="1850269"/>
            <a:ext cx="698104" cy="698208"/>
            <a:chOff x="2565073" y="2075876"/>
            <a:chExt cx="672482" cy="672518"/>
          </a:xfrm>
        </p:grpSpPr>
        <p:sp>
          <p:nvSpPr>
            <p:cNvPr id="5392" name="Google Shape;5392;p7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70"/>
          <p:cNvGrpSpPr/>
          <p:nvPr/>
        </p:nvGrpSpPr>
        <p:grpSpPr>
          <a:xfrm>
            <a:off x="5633655" y="3534869"/>
            <a:ext cx="438354" cy="637329"/>
            <a:chOff x="1697726" y="3244179"/>
            <a:chExt cx="788124" cy="1146069"/>
          </a:xfrm>
        </p:grpSpPr>
        <p:sp>
          <p:nvSpPr>
            <p:cNvPr id="5399" name="Google Shape;5399;p7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1" name="Google Shape;5401;p70"/>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2" name="Google Shape;5402;p70"/>
          <p:cNvGrpSpPr/>
          <p:nvPr/>
        </p:nvGrpSpPr>
        <p:grpSpPr>
          <a:xfrm>
            <a:off x="7634869" y="1863232"/>
            <a:ext cx="799565" cy="670282"/>
            <a:chOff x="7617850" y="2063282"/>
            <a:chExt cx="799565" cy="670282"/>
          </a:xfrm>
        </p:grpSpPr>
        <p:cxnSp>
          <p:nvCxnSpPr>
            <p:cNvPr id="5403" name="Google Shape;5403;p7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4" name="Google Shape;5404;p7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5" name="Google Shape;5405;p7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6" name="Google Shape;5406;p7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7" name="Google Shape;5407;p7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408" name="Google Shape;5408;p7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409" name="Google Shape;5409;p70"/>
            <p:cNvGrpSpPr/>
            <p:nvPr/>
          </p:nvGrpSpPr>
          <p:grpSpPr>
            <a:xfrm>
              <a:off x="7734309" y="2063282"/>
              <a:ext cx="570957" cy="620095"/>
              <a:chOff x="7734309" y="2063282"/>
              <a:chExt cx="570957" cy="620095"/>
            </a:xfrm>
          </p:grpSpPr>
          <p:grpSp>
            <p:nvGrpSpPr>
              <p:cNvPr id="5410" name="Google Shape;5410;p70"/>
              <p:cNvGrpSpPr/>
              <p:nvPr/>
            </p:nvGrpSpPr>
            <p:grpSpPr>
              <a:xfrm>
                <a:off x="8031573" y="2063282"/>
                <a:ext cx="273693" cy="620095"/>
                <a:chOff x="8031573" y="2063282"/>
                <a:chExt cx="273693" cy="620095"/>
              </a:xfrm>
            </p:grpSpPr>
            <p:sp>
              <p:nvSpPr>
                <p:cNvPr id="5411" name="Google Shape;5411;p7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5" name="Google Shape;5415;p70"/>
              <p:cNvGrpSpPr/>
              <p:nvPr/>
            </p:nvGrpSpPr>
            <p:grpSpPr>
              <a:xfrm flipH="1">
                <a:off x="7734309" y="2063282"/>
                <a:ext cx="273693" cy="620095"/>
                <a:chOff x="8031573" y="2063282"/>
                <a:chExt cx="273693" cy="620095"/>
              </a:xfrm>
            </p:grpSpPr>
            <p:sp>
              <p:nvSpPr>
                <p:cNvPr id="5416" name="Google Shape;5416;p7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20" name="Google Shape;5420;p70"/>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0"/>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2" name="Google Shape;5422;p70"/>
          <p:cNvGrpSpPr/>
          <p:nvPr/>
        </p:nvGrpSpPr>
        <p:grpSpPr>
          <a:xfrm>
            <a:off x="7821475" y="2716715"/>
            <a:ext cx="602567" cy="601884"/>
            <a:chOff x="1186975" y="238125"/>
            <a:chExt cx="5244275" cy="5238325"/>
          </a:xfrm>
        </p:grpSpPr>
        <p:sp>
          <p:nvSpPr>
            <p:cNvPr id="5423" name="Google Shape;5423;p7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70"/>
          <p:cNvGrpSpPr/>
          <p:nvPr/>
        </p:nvGrpSpPr>
        <p:grpSpPr>
          <a:xfrm>
            <a:off x="3264213" y="1856199"/>
            <a:ext cx="651848" cy="687338"/>
            <a:chOff x="3400515" y="2056248"/>
            <a:chExt cx="698134" cy="735987"/>
          </a:xfrm>
        </p:grpSpPr>
        <p:grpSp>
          <p:nvGrpSpPr>
            <p:cNvPr id="5428" name="Google Shape;5428;p70"/>
            <p:cNvGrpSpPr/>
            <p:nvPr/>
          </p:nvGrpSpPr>
          <p:grpSpPr>
            <a:xfrm>
              <a:off x="3400515" y="2283913"/>
              <a:ext cx="312919" cy="219900"/>
              <a:chOff x="3400515" y="2283913"/>
              <a:chExt cx="312919" cy="219900"/>
            </a:xfrm>
          </p:grpSpPr>
          <p:sp>
            <p:nvSpPr>
              <p:cNvPr id="5429" name="Google Shape;5429;p7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30" name="Google Shape;5430;p7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431" name="Google Shape;5431;p70"/>
            <p:cNvGrpSpPr/>
            <p:nvPr/>
          </p:nvGrpSpPr>
          <p:grpSpPr>
            <a:xfrm>
              <a:off x="3547823" y="2461089"/>
              <a:ext cx="219900" cy="331146"/>
              <a:chOff x="3547823" y="2461089"/>
              <a:chExt cx="219900" cy="331146"/>
            </a:xfrm>
          </p:grpSpPr>
          <p:sp>
            <p:nvSpPr>
              <p:cNvPr id="5432" name="Google Shape;5432;p7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33" name="Google Shape;5433;p7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434" name="Google Shape;5434;p70"/>
            <p:cNvGrpSpPr/>
            <p:nvPr/>
          </p:nvGrpSpPr>
          <p:grpSpPr>
            <a:xfrm>
              <a:off x="3734138" y="2461089"/>
              <a:ext cx="219900" cy="331146"/>
              <a:chOff x="3734138" y="2461089"/>
              <a:chExt cx="219900" cy="331146"/>
            </a:xfrm>
          </p:grpSpPr>
          <p:sp>
            <p:nvSpPr>
              <p:cNvPr id="5435" name="Google Shape;5435;p7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36" name="Google Shape;5436;p7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437" name="Google Shape;5437;p70"/>
            <p:cNvGrpSpPr/>
            <p:nvPr/>
          </p:nvGrpSpPr>
          <p:grpSpPr>
            <a:xfrm>
              <a:off x="3787560" y="2281742"/>
              <a:ext cx="311089" cy="219900"/>
              <a:chOff x="3787560" y="2281742"/>
              <a:chExt cx="311089" cy="219900"/>
            </a:xfrm>
          </p:grpSpPr>
          <p:sp>
            <p:nvSpPr>
              <p:cNvPr id="5438" name="Google Shape;5438;p7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39" name="Google Shape;5439;p7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440" name="Google Shape;5440;p70"/>
            <p:cNvGrpSpPr/>
            <p:nvPr/>
          </p:nvGrpSpPr>
          <p:grpSpPr>
            <a:xfrm>
              <a:off x="3637290" y="2056248"/>
              <a:ext cx="219900" cy="330736"/>
              <a:chOff x="3637290" y="2056248"/>
              <a:chExt cx="219900" cy="330736"/>
            </a:xfrm>
          </p:grpSpPr>
          <p:sp>
            <p:nvSpPr>
              <p:cNvPr id="5441" name="Google Shape;5441;p7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442" name="Google Shape;5442;p7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43" name="Google Shape;5443;p70"/>
          <p:cNvGrpSpPr/>
          <p:nvPr/>
        </p:nvGrpSpPr>
        <p:grpSpPr>
          <a:xfrm>
            <a:off x="2555919" y="2726205"/>
            <a:ext cx="1268144" cy="592394"/>
            <a:chOff x="238125" y="1188750"/>
            <a:chExt cx="7140450" cy="3335550"/>
          </a:xfrm>
        </p:grpSpPr>
        <p:sp>
          <p:nvSpPr>
            <p:cNvPr id="5444" name="Google Shape;5444;p7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70"/>
          <p:cNvGrpSpPr/>
          <p:nvPr/>
        </p:nvGrpSpPr>
        <p:grpSpPr>
          <a:xfrm>
            <a:off x="6663819" y="2728360"/>
            <a:ext cx="1053944" cy="590147"/>
            <a:chOff x="238125" y="1335475"/>
            <a:chExt cx="5418735" cy="3034175"/>
          </a:xfrm>
        </p:grpSpPr>
        <p:sp>
          <p:nvSpPr>
            <p:cNvPr id="5450" name="Google Shape;5450;p7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70"/>
          <p:cNvGrpSpPr/>
          <p:nvPr/>
        </p:nvGrpSpPr>
        <p:grpSpPr>
          <a:xfrm>
            <a:off x="4094628" y="3533259"/>
            <a:ext cx="1268207" cy="638939"/>
            <a:chOff x="3967651" y="3645904"/>
            <a:chExt cx="1479304" cy="745292"/>
          </a:xfrm>
        </p:grpSpPr>
        <p:grpSp>
          <p:nvGrpSpPr>
            <p:cNvPr id="5454" name="Google Shape;5454;p70"/>
            <p:cNvGrpSpPr/>
            <p:nvPr/>
          </p:nvGrpSpPr>
          <p:grpSpPr>
            <a:xfrm>
              <a:off x="3967651" y="4009026"/>
              <a:ext cx="1479304" cy="382170"/>
              <a:chOff x="3967651" y="4009026"/>
              <a:chExt cx="1479304" cy="382170"/>
            </a:xfrm>
          </p:grpSpPr>
          <p:grpSp>
            <p:nvGrpSpPr>
              <p:cNvPr id="5455" name="Google Shape;5455;p70"/>
              <p:cNvGrpSpPr/>
              <p:nvPr/>
            </p:nvGrpSpPr>
            <p:grpSpPr>
              <a:xfrm>
                <a:off x="4892216" y="4195630"/>
                <a:ext cx="554739" cy="195566"/>
                <a:chOff x="3604375" y="4892160"/>
                <a:chExt cx="1651500" cy="582215"/>
              </a:xfrm>
            </p:grpSpPr>
            <p:sp>
              <p:nvSpPr>
                <p:cNvPr id="5456" name="Google Shape;5456;p7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70"/>
              <p:cNvGrpSpPr/>
              <p:nvPr/>
            </p:nvGrpSpPr>
            <p:grpSpPr>
              <a:xfrm>
                <a:off x="3967651" y="4146303"/>
                <a:ext cx="579402" cy="244893"/>
                <a:chOff x="851875" y="4745310"/>
                <a:chExt cx="1724925" cy="729065"/>
              </a:xfrm>
            </p:grpSpPr>
            <p:sp>
              <p:nvSpPr>
                <p:cNvPr id="5459" name="Google Shape;5459;p7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70"/>
              <p:cNvGrpSpPr/>
              <p:nvPr/>
            </p:nvGrpSpPr>
            <p:grpSpPr>
              <a:xfrm>
                <a:off x="4460753" y="4009026"/>
                <a:ext cx="493110" cy="382170"/>
                <a:chOff x="2319875" y="4336625"/>
                <a:chExt cx="1468025" cy="1137750"/>
              </a:xfrm>
            </p:grpSpPr>
            <p:sp>
              <p:nvSpPr>
                <p:cNvPr id="5462" name="Google Shape;5462;p7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4" name="Google Shape;5464;p70"/>
            <p:cNvGrpSpPr/>
            <p:nvPr/>
          </p:nvGrpSpPr>
          <p:grpSpPr>
            <a:xfrm>
              <a:off x="4479443" y="3645904"/>
              <a:ext cx="455965" cy="388789"/>
              <a:chOff x="2957425" y="238100"/>
              <a:chExt cx="1910200" cy="1628775"/>
            </a:xfrm>
          </p:grpSpPr>
          <p:sp>
            <p:nvSpPr>
              <p:cNvPr id="5465" name="Google Shape;5465;p7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5" name="Google Shape;5475;p70"/>
          <p:cNvGrpSpPr/>
          <p:nvPr/>
        </p:nvGrpSpPr>
        <p:grpSpPr>
          <a:xfrm>
            <a:off x="2480742" y="3534460"/>
            <a:ext cx="1243128" cy="637739"/>
            <a:chOff x="2496310" y="3693351"/>
            <a:chExt cx="1342906" cy="688926"/>
          </a:xfrm>
        </p:grpSpPr>
        <p:grpSp>
          <p:nvGrpSpPr>
            <p:cNvPr id="5476" name="Google Shape;5476;p70"/>
            <p:cNvGrpSpPr/>
            <p:nvPr/>
          </p:nvGrpSpPr>
          <p:grpSpPr>
            <a:xfrm>
              <a:off x="2496310" y="3693351"/>
              <a:ext cx="1342906" cy="688875"/>
              <a:chOff x="2496310" y="3693351"/>
              <a:chExt cx="1342906" cy="688875"/>
            </a:xfrm>
          </p:grpSpPr>
          <p:sp>
            <p:nvSpPr>
              <p:cNvPr id="5477" name="Google Shape;5477;p7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3" name="Google Shape;5483;p70"/>
              <p:cNvCxnSpPr>
                <a:stCxn id="548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484" name="Google Shape;5484;p70"/>
              <p:cNvCxnSpPr>
                <a:stCxn id="547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485" name="Google Shape;5485;p70"/>
              <p:cNvCxnSpPr>
                <a:stCxn id="547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86" name="Google Shape;5486;p70"/>
              <p:cNvCxnSpPr>
                <a:stCxn id="548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87" name="Google Shape;5487;p70"/>
              <p:cNvCxnSpPr>
                <a:stCxn id="548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488" name="Google Shape;5488;p70"/>
            <p:cNvGrpSpPr/>
            <p:nvPr/>
          </p:nvGrpSpPr>
          <p:grpSpPr>
            <a:xfrm>
              <a:off x="2675275" y="3930557"/>
              <a:ext cx="1003306" cy="451719"/>
              <a:chOff x="2675275" y="4174282"/>
              <a:chExt cx="1003306" cy="451719"/>
            </a:xfrm>
          </p:grpSpPr>
          <p:sp>
            <p:nvSpPr>
              <p:cNvPr id="5489" name="Google Shape;5489;p7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2" name="Google Shape;5492;p70"/>
          <p:cNvGrpSpPr/>
          <p:nvPr/>
        </p:nvGrpSpPr>
        <p:grpSpPr>
          <a:xfrm>
            <a:off x="1654412" y="971306"/>
            <a:ext cx="574511" cy="874709"/>
            <a:chOff x="1715404" y="1112080"/>
            <a:chExt cx="642270" cy="977984"/>
          </a:xfrm>
        </p:grpSpPr>
        <p:grpSp>
          <p:nvGrpSpPr>
            <p:cNvPr id="5493" name="Google Shape;5493;p70"/>
            <p:cNvGrpSpPr/>
            <p:nvPr/>
          </p:nvGrpSpPr>
          <p:grpSpPr>
            <a:xfrm>
              <a:off x="1715404" y="1112080"/>
              <a:ext cx="642270" cy="977984"/>
              <a:chOff x="1715404" y="1112080"/>
              <a:chExt cx="642270" cy="977984"/>
            </a:xfrm>
          </p:grpSpPr>
          <p:sp>
            <p:nvSpPr>
              <p:cNvPr id="5494" name="Google Shape;5494;p7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70"/>
            <p:cNvGrpSpPr/>
            <p:nvPr/>
          </p:nvGrpSpPr>
          <p:grpSpPr>
            <a:xfrm>
              <a:off x="1768927" y="1165603"/>
              <a:ext cx="535225" cy="851367"/>
              <a:chOff x="1768927" y="1165603"/>
              <a:chExt cx="535225" cy="851367"/>
            </a:xfrm>
          </p:grpSpPr>
          <p:sp>
            <p:nvSpPr>
              <p:cNvPr id="5497" name="Google Shape;5497;p7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70"/>
            <p:cNvGrpSpPr/>
            <p:nvPr/>
          </p:nvGrpSpPr>
          <p:grpSpPr>
            <a:xfrm>
              <a:off x="1822449" y="1219125"/>
              <a:ext cx="428180" cy="718859"/>
              <a:chOff x="1822449" y="1219125"/>
              <a:chExt cx="428180" cy="718859"/>
            </a:xfrm>
          </p:grpSpPr>
          <p:sp>
            <p:nvSpPr>
              <p:cNvPr id="5500" name="Google Shape;5500;p7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70"/>
            <p:cNvGrpSpPr/>
            <p:nvPr/>
          </p:nvGrpSpPr>
          <p:grpSpPr>
            <a:xfrm>
              <a:off x="1875972" y="1272648"/>
              <a:ext cx="321135" cy="586939"/>
              <a:chOff x="1875972" y="1272648"/>
              <a:chExt cx="321135" cy="586939"/>
            </a:xfrm>
          </p:grpSpPr>
          <p:sp>
            <p:nvSpPr>
              <p:cNvPr id="5503" name="Google Shape;5503;p7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5" name="Google Shape;5505;p70"/>
          <p:cNvGrpSpPr/>
          <p:nvPr/>
        </p:nvGrpSpPr>
        <p:grpSpPr>
          <a:xfrm>
            <a:off x="7761573" y="3528028"/>
            <a:ext cx="293855" cy="644170"/>
            <a:chOff x="241025" y="3151575"/>
            <a:chExt cx="293855" cy="644170"/>
          </a:xfrm>
        </p:grpSpPr>
        <p:sp>
          <p:nvSpPr>
            <p:cNvPr id="5506" name="Google Shape;5506;p7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70"/>
          <p:cNvGrpSpPr/>
          <p:nvPr/>
        </p:nvGrpSpPr>
        <p:grpSpPr>
          <a:xfrm>
            <a:off x="709557" y="2728028"/>
            <a:ext cx="1779649" cy="591620"/>
            <a:chOff x="246070" y="1983375"/>
            <a:chExt cx="1855347" cy="616849"/>
          </a:xfrm>
        </p:grpSpPr>
        <p:sp>
          <p:nvSpPr>
            <p:cNvPr id="5509" name="Google Shape;5509;p7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70"/>
          <p:cNvGrpSpPr/>
          <p:nvPr/>
        </p:nvGrpSpPr>
        <p:grpSpPr>
          <a:xfrm>
            <a:off x="2320424" y="971306"/>
            <a:ext cx="711055" cy="745993"/>
            <a:chOff x="2496269" y="1171698"/>
            <a:chExt cx="761953" cy="799392"/>
          </a:xfrm>
        </p:grpSpPr>
        <p:grpSp>
          <p:nvGrpSpPr>
            <p:cNvPr id="5519" name="Google Shape;5519;p70"/>
            <p:cNvGrpSpPr/>
            <p:nvPr/>
          </p:nvGrpSpPr>
          <p:grpSpPr>
            <a:xfrm>
              <a:off x="2496269" y="1171698"/>
              <a:ext cx="761953" cy="723022"/>
              <a:chOff x="2496269" y="1171698"/>
              <a:chExt cx="761953" cy="723022"/>
            </a:xfrm>
          </p:grpSpPr>
          <p:sp>
            <p:nvSpPr>
              <p:cNvPr id="5520" name="Google Shape;5520;p7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2" name="Google Shape;5522;p70"/>
              <p:cNvGrpSpPr/>
              <p:nvPr/>
            </p:nvGrpSpPr>
            <p:grpSpPr>
              <a:xfrm>
                <a:off x="2496269" y="1171698"/>
                <a:ext cx="761953" cy="723022"/>
                <a:chOff x="2496269" y="1120652"/>
                <a:chExt cx="761953" cy="723022"/>
              </a:xfrm>
            </p:grpSpPr>
            <p:grpSp>
              <p:nvGrpSpPr>
                <p:cNvPr id="5523" name="Google Shape;5523;p70"/>
                <p:cNvGrpSpPr/>
                <p:nvPr/>
              </p:nvGrpSpPr>
              <p:grpSpPr>
                <a:xfrm>
                  <a:off x="2496269" y="1120652"/>
                  <a:ext cx="761953" cy="723022"/>
                  <a:chOff x="2496269" y="1120652"/>
                  <a:chExt cx="761953" cy="723022"/>
                </a:xfrm>
              </p:grpSpPr>
              <p:grpSp>
                <p:nvGrpSpPr>
                  <p:cNvPr id="5524" name="Google Shape;5524;p70"/>
                  <p:cNvGrpSpPr/>
                  <p:nvPr/>
                </p:nvGrpSpPr>
                <p:grpSpPr>
                  <a:xfrm>
                    <a:off x="2496269" y="1304589"/>
                    <a:ext cx="407089" cy="305057"/>
                    <a:chOff x="2496269" y="1304589"/>
                    <a:chExt cx="407089" cy="305057"/>
                  </a:xfrm>
                </p:grpSpPr>
                <p:sp>
                  <p:nvSpPr>
                    <p:cNvPr id="5525" name="Google Shape;5525;p7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70"/>
                  <p:cNvGrpSpPr/>
                  <p:nvPr/>
                </p:nvGrpSpPr>
                <p:grpSpPr>
                  <a:xfrm>
                    <a:off x="2586468" y="1493376"/>
                    <a:ext cx="358850" cy="349656"/>
                    <a:chOff x="2586468" y="1493376"/>
                    <a:chExt cx="358850" cy="349656"/>
                  </a:xfrm>
                </p:grpSpPr>
                <p:sp>
                  <p:nvSpPr>
                    <p:cNvPr id="5528" name="Google Shape;5528;p7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70"/>
                  <p:cNvGrpSpPr/>
                  <p:nvPr/>
                </p:nvGrpSpPr>
                <p:grpSpPr>
                  <a:xfrm>
                    <a:off x="2807939" y="1494024"/>
                    <a:ext cx="358857" cy="349650"/>
                    <a:chOff x="2807939" y="1494024"/>
                    <a:chExt cx="358857" cy="349650"/>
                  </a:xfrm>
                </p:grpSpPr>
                <p:sp>
                  <p:nvSpPr>
                    <p:cNvPr id="5531" name="Google Shape;5531;p7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3" name="Google Shape;5533;p70"/>
                  <p:cNvGrpSpPr/>
                  <p:nvPr/>
                </p:nvGrpSpPr>
                <p:grpSpPr>
                  <a:xfrm>
                    <a:off x="2851133" y="1305635"/>
                    <a:ext cx="407089" cy="305057"/>
                    <a:chOff x="2851133" y="1305635"/>
                    <a:chExt cx="407089" cy="305057"/>
                  </a:xfrm>
                </p:grpSpPr>
                <p:sp>
                  <p:nvSpPr>
                    <p:cNvPr id="5534" name="Google Shape;5534;p7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6" name="Google Shape;5536;p70"/>
                  <p:cNvGrpSpPr/>
                  <p:nvPr/>
                </p:nvGrpSpPr>
                <p:grpSpPr>
                  <a:xfrm>
                    <a:off x="2727495" y="1120652"/>
                    <a:ext cx="300271" cy="396358"/>
                    <a:chOff x="2727495" y="1120652"/>
                    <a:chExt cx="300271" cy="396358"/>
                  </a:xfrm>
                </p:grpSpPr>
                <p:sp>
                  <p:nvSpPr>
                    <p:cNvPr id="5537" name="Google Shape;5537;p7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9" name="Google Shape;5539;p70"/>
                <p:cNvGrpSpPr/>
                <p:nvPr/>
              </p:nvGrpSpPr>
              <p:grpSpPr>
                <a:xfrm>
                  <a:off x="2722305" y="1350460"/>
                  <a:ext cx="308357" cy="308344"/>
                  <a:chOff x="2722305" y="1350460"/>
                  <a:chExt cx="308357" cy="308344"/>
                </a:xfrm>
              </p:grpSpPr>
              <p:sp>
                <p:nvSpPr>
                  <p:cNvPr id="5540" name="Google Shape;5540;p7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1" name="Google Shape;5541;p70"/>
                  <p:cNvGrpSpPr/>
                  <p:nvPr/>
                </p:nvGrpSpPr>
                <p:grpSpPr>
                  <a:xfrm>
                    <a:off x="2725064" y="1364529"/>
                    <a:ext cx="297954" cy="280182"/>
                    <a:chOff x="2725064" y="1364529"/>
                    <a:chExt cx="297954" cy="280182"/>
                  </a:xfrm>
                </p:grpSpPr>
                <p:sp>
                  <p:nvSpPr>
                    <p:cNvPr id="5542" name="Google Shape;5542;p7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547" name="Google Shape;5547;p7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70"/>
          <p:cNvGrpSpPr/>
          <p:nvPr/>
        </p:nvGrpSpPr>
        <p:grpSpPr>
          <a:xfrm>
            <a:off x="3909124" y="2727412"/>
            <a:ext cx="1569144" cy="591015"/>
            <a:chOff x="3820100" y="3023049"/>
            <a:chExt cx="1303926" cy="491162"/>
          </a:xfrm>
        </p:grpSpPr>
        <p:grpSp>
          <p:nvGrpSpPr>
            <p:cNvPr id="5553" name="Google Shape;5553;p70"/>
            <p:cNvGrpSpPr/>
            <p:nvPr/>
          </p:nvGrpSpPr>
          <p:grpSpPr>
            <a:xfrm>
              <a:off x="3820100" y="3023072"/>
              <a:ext cx="1303926" cy="491139"/>
              <a:chOff x="3820100" y="3023072"/>
              <a:chExt cx="1303926" cy="491139"/>
            </a:xfrm>
          </p:grpSpPr>
          <p:sp>
            <p:nvSpPr>
              <p:cNvPr id="5554" name="Google Shape;5554;p7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70"/>
            <p:cNvGrpSpPr/>
            <p:nvPr/>
          </p:nvGrpSpPr>
          <p:grpSpPr>
            <a:xfrm>
              <a:off x="4132439" y="3023645"/>
              <a:ext cx="393633" cy="177096"/>
              <a:chOff x="4132439" y="3023645"/>
              <a:chExt cx="393633" cy="177096"/>
            </a:xfrm>
          </p:grpSpPr>
          <p:sp>
            <p:nvSpPr>
              <p:cNvPr id="5557" name="Google Shape;5557;p7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70"/>
            <p:cNvGrpSpPr/>
            <p:nvPr/>
          </p:nvGrpSpPr>
          <p:grpSpPr>
            <a:xfrm>
              <a:off x="3921811" y="3023049"/>
              <a:ext cx="1002397" cy="388943"/>
              <a:chOff x="3921811" y="3023049"/>
              <a:chExt cx="1002397" cy="388943"/>
            </a:xfrm>
          </p:grpSpPr>
          <p:sp>
            <p:nvSpPr>
              <p:cNvPr id="5560" name="Google Shape;5560;p7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2" name="Google Shape;5562;p70"/>
            <p:cNvGrpSpPr/>
            <p:nvPr/>
          </p:nvGrpSpPr>
          <p:grpSpPr>
            <a:xfrm>
              <a:off x="4023645" y="3023049"/>
              <a:ext cx="683032" cy="286722"/>
              <a:chOff x="4023645" y="3023049"/>
              <a:chExt cx="683032" cy="286722"/>
            </a:xfrm>
          </p:grpSpPr>
          <p:sp>
            <p:nvSpPr>
              <p:cNvPr id="5563" name="Google Shape;5563;p7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5" name="Google Shape;5565;p70"/>
          <p:cNvGrpSpPr/>
          <p:nvPr/>
        </p:nvGrpSpPr>
        <p:grpSpPr>
          <a:xfrm>
            <a:off x="1541246" y="1854257"/>
            <a:ext cx="713522" cy="688025"/>
            <a:chOff x="1706078" y="2092648"/>
            <a:chExt cx="660913" cy="637296"/>
          </a:xfrm>
        </p:grpSpPr>
        <p:sp>
          <p:nvSpPr>
            <p:cNvPr id="5566" name="Google Shape;5566;p7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7" name="Google Shape;5567;p70"/>
            <p:cNvGrpSpPr/>
            <p:nvPr/>
          </p:nvGrpSpPr>
          <p:grpSpPr>
            <a:xfrm>
              <a:off x="1706078" y="2092648"/>
              <a:ext cx="660913" cy="575241"/>
              <a:chOff x="1706078" y="2092648"/>
              <a:chExt cx="660913" cy="575241"/>
            </a:xfrm>
          </p:grpSpPr>
          <p:sp>
            <p:nvSpPr>
              <p:cNvPr id="5568" name="Google Shape;5568;p7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1" name="Google Shape;5571;p70"/>
          <p:cNvGrpSpPr/>
          <p:nvPr/>
        </p:nvGrpSpPr>
        <p:grpSpPr>
          <a:xfrm>
            <a:off x="6303104" y="971806"/>
            <a:ext cx="1317459" cy="684168"/>
            <a:chOff x="238125" y="999450"/>
            <a:chExt cx="7140700" cy="3708225"/>
          </a:xfrm>
        </p:grpSpPr>
        <p:sp>
          <p:nvSpPr>
            <p:cNvPr id="5572" name="Google Shape;5572;p7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5"/>
          <p:cNvSpPr/>
          <p:nvPr/>
        </p:nvSpPr>
        <p:spPr>
          <a:xfrm>
            <a:off x="3810294" y="1405851"/>
            <a:ext cx="1653900" cy="930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txBox="1"/>
          <p:nvPr>
            <p:ph type="title"/>
          </p:nvPr>
        </p:nvSpPr>
        <p:spPr>
          <a:xfrm>
            <a:off x="1756194" y="2652251"/>
            <a:ext cx="5762100" cy="520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OUR TEACHING METHOD</a:t>
            </a:r>
            <a:endParaRPr/>
          </a:p>
        </p:txBody>
      </p:sp>
      <p:sp>
        <p:nvSpPr>
          <p:cNvPr id="320" name="Google Shape;320;p35"/>
          <p:cNvSpPr txBox="1"/>
          <p:nvPr>
            <p:ph idx="2" type="title"/>
          </p:nvPr>
        </p:nvSpPr>
        <p:spPr>
          <a:xfrm>
            <a:off x="4187694" y="1513701"/>
            <a:ext cx="899100" cy="683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321" name="Google Shape;321;p35"/>
          <p:cNvSpPr txBox="1"/>
          <p:nvPr>
            <p:ph idx="1" type="subTitle"/>
          </p:nvPr>
        </p:nvSpPr>
        <p:spPr>
          <a:xfrm>
            <a:off x="1756944" y="3429849"/>
            <a:ext cx="5760600" cy="3078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a:t>You can enter a subtitle here if you need it</a:t>
            </a:r>
            <a:endParaRPr/>
          </a:p>
        </p:txBody>
      </p:sp>
      <p:sp>
        <p:nvSpPr>
          <p:cNvPr id="322" name="Google Shape;322;p35"/>
          <p:cNvSpPr/>
          <p:nvPr/>
        </p:nvSpPr>
        <p:spPr>
          <a:xfrm>
            <a:off x="5269771" y="1513701"/>
            <a:ext cx="229551" cy="273877"/>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3555324" y="1003827"/>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p:nvPr/>
        </p:nvSpPr>
        <p:spPr>
          <a:xfrm>
            <a:off x="6947966" y="2007267"/>
            <a:ext cx="159916" cy="189840"/>
          </a:xfrm>
          <a:custGeom>
            <a:rect b="b" l="l" r="r" t="t"/>
            <a:pathLst>
              <a:path extrusionOk="0" h="6877" w="5793">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a:off x="7517554" y="1243413"/>
            <a:ext cx="197735" cy="235526"/>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
          <p:cNvSpPr/>
          <p:nvPr/>
        </p:nvSpPr>
        <p:spPr>
          <a:xfrm>
            <a:off x="1121453" y="1189107"/>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p:nvPr/>
        </p:nvSpPr>
        <p:spPr>
          <a:xfrm>
            <a:off x="2299726" y="1597073"/>
            <a:ext cx="89827" cy="107135"/>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5"/>
          <p:cNvSpPr/>
          <p:nvPr/>
        </p:nvSpPr>
        <p:spPr>
          <a:xfrm>
            <a:off x="1344363" y="1904269"/>
            <a:ext cx="159916" cy="189840"/>
          </a:xfrm>
          <a:custGeom>
            <a:rect b="b" l="l" r="r" t="t"/>
            <a:pathLst>
              <a:path extrusionOk="0" h="6877" w="5793">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
          <p:cNvSpPr/>
          <p:nvPr/>
        </p:nvSpPr>
        <p:spPr>
          <a:xfrm>
            <a:off x="5086788" y="549519"/>
            <a:ext cx="197735" cy="235526"/>
          </a:xfrm>
          <a:custGeom>
            <a:rect b="b" l="l" r="r" t="t"/>
            <a:pathLst>
              <a:path extrusionOk="0" h="8532" w="7163">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a:off x="6394566" y="792882"/>
            <a:ext cx="89827" cy="107135"/>
          </a:xfrm>
          <a:custGeom>
            <a:rect b="b" l="l" r="r" t="t"/>
            <a:pathLst>
              <a:path extrusionOk="0" h="3881" w="3254">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a:off x="5855826" y="1371787"/>
            <a:ext cx="90600" cy="107163"/>
          </a:xfrm>
          <a:custGeom>
            <a:rect b="b" l="l" r="r" t="t"/>
            <a:pathLst>
              <a:path extrusionOk="0" h="3882" w="3282">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5"/>
          <p:cNvSpPr/>
          <p:nvPr/>
        </p:nvSpPr>
        <p:spPr>
          <a:xfrm>
            <a:off x="4416833" y="2269695"/>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p:nvPr/>
        </p:nvSpPr>
        <p:spPr>
          <a:xfrm>
            <a:off x="2999407" y="2108023"/>
            <a:ext cx="90600" cy="107163"/>
          </a:xfrm>
          <a:custGeom>
            <a:rect b="b" l="l" r="r" t="t"/>
            <a:pathLst>
              <a:path extrusionOk="0" h="3882" w="3282">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4" name="Shape 5584"/>
        <p:cNvGrpSpPr/>
        <p:nvPr/>
      </p:nvGrpSpPr>
      <p:grpSpPr>
        <a:xfrm>
          <a:off x="0" y="0"/>
          <a:ext cx="0" cy="0"/>
          <a:chOff x="0" y="0"/>
          <a:chExt cx="0" cy="0"/>
        </a:xfrm>
      </p:grpSpPr>
      <p:grpSp>
        <p:nvGrpSpPr>
          <p:cNvPr id="5585" name="Google Shape;5585;p71"/>
          <p:cNvGrpSpPr/>
          <p:nvPr/>
        </p:nvGrpSpPr>
        <p:grpSpPr>
          <a:xfrm>
            <a:off x="717025" y="967615"/>
            <a:ext cx="1636117" cy="1526144"/>
            <a:chOff x="729238" y="1179665"/>
            <a:chExt cx="1636117" cy="1526144"/>
          </a:xfrm>
        </p:grpSpPr>
        <p:grpSp>
          <p:nvGrpSpPr>
            <p:cNvPr id="5586" name="Google Shape;5586;p71"/>
            <p:cNvGrpSpPr/>
            <p:nvPr/>
          </p:nvGrpSpPr>
          <p:grpSpPr>
            <a:xfrm>
              <a:off x="729238" y="1179665"/>
              <a:ext cx="80700" cy="1526144"/>
              <a:chOff x="729238" y="1179665"/>
              <a:chExt cx="80700" cy="1526144"/>
            </a:xfrm>
          </p:grpSpPr>
          <p:sp>
            <p:nvSpPr>
              <p:cNvPr id="5587" name="Google Shape;5587;p7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71"/>
            <p:cNvGrpSpPr/>
            <p:nvPr/>
          </p:nvGrpSpPr>
          <p:grpSpPr>
            <a:xfrm>
              <a:off x="903098" y="1179665"/>
              <a:ext cx="80700" cy="1526144"/>
              <a:chOff x="903098" y="1179665"/>
              <a:chExt cx="80700" cy="1526144"/>
            </a:xfrm>
          </p:grpSpPr>
          <p:sp>
            <p:nvSpPr>
              <p:cNvPr id="5598" name="Google Shape;5598;p7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71"/>
            <p:cNvGrpSpPr/>
            <p:nvPr/>
          </p:nvGrpSpPr>
          <p:grpSpPr>
            <a:xfrm>
              <a:off x="1076958" y="1179665"/>
              <a:ext cx="80700" cy="1526144"/>
              <a:chOff x="1076958" y="1179665"/>
              <a:chExt cx="80700" cy="1526144"/>
            </a:xfrm>
          </p:grpSpPr>
          <p:sp>
            <p:nvSpPr>
              <p:cNvPr id="5609" name="Google Shape;5609;p7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71"/>
            <p:cNvGrpSpPr/>
            <p:nvPr/>
          </p:nvGrpSpPr>
          <p:grpSpPr>
            <a:xfrm>
              <a:off x="1247707" y="1179665"/>
              <a:ext cx="80700" cy="1526144"/>
              <a:chOff x="1247707" y="1179665"/>
              <a:chExt cx="80700" cy="1526144"/>
            </a:xfrm>
          </p:grpSpPr>
          <p:sp>
            <p:nvSpPr>
              <p:cNvPr id="5620" name="Google Shape;5620;p7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0" name="Google Shape;5630;p71"/>
            <p:cNvGrpSpPr/>
            <p:nvPr/>
          </p:nvGrpSpPr>
          <p:grpSpPr>
            <a:xfrm>
              <a:off x="1421567" y="1179665"/>
              <a:ext cx="80700" cy="1526144"/>
              <a:chOff x="1421567" y="1179665"/>
              <a:chExt cx="80700" cy="1526144"/>
            </a:xfrm>
          </p:grpSpPr>
          <p:sp>
            <p:nvSpPr>
              <p:cNvPr id="5631" name="Google Shape;5631;p7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71"/>
            <p:cNvGrpSpPr/>
            <p:nvPr/>
          </p:nvGrpSpPr>
          <p:grpSpPr>
            <a:xfrm>
              <a:off x="1592327" y="1179665"/>
              <a:ext cx="80700" cy="1526144"/>
              <a:chOff x="1592327" y="1179665"/>
              <a:chExt cx="80700" cy="1526144"/>
            </a:xfrm>
          </p:grpSpPr>
          <p:sp>
            <p:nvSpPr>
              <p:cNvPr id="5642" name="Google Shape;5642;p7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71"/>
            <p:cNvGrpSpPr/>
            <p:nvPr/>
          </p:nvGrpSpPr>
          <p:grpSpPr>
            <a:xfrm>
              <a:off x="1766187" y="1179665"/>
              <a:ext cx="80700" cy="1526144"/>
              <a:chOff x="1766187" y="1179665"/>
              <a:chExt cx="80700" cy="1526144"/>
            </a:xfrm>
          </p:grpSpPr>
          <p:sp>
            <p:nvSpPr>
              <p:cNvPr id="5653" name="Google Shape;5653;p7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3" name="Google Shape;5663;p71"/>
            <p:cNvGrpSpPr/>
            <p:nvPr/>
          </p:nvGrpSpPr>
          <p:grpSpPr>
            <a:xfrm>
              <a:off x="1936935" y="1179665"/>
              <a:ext cx="80700" cy="1526144"/>
              <a:chOff x="1936935" y="1179665"/>
              <a:chExt cx="80700" cy="1526144"/>
            </a:xfrm>
          </p:grpSpPr>
          <p:sp>
            <p:nvSpPr>
              <p:cNvPr id="5664" name="Google Shape;5664;p7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71"/>
            <p:cNvGrpSpPr/>
            <p:nvPr/>
          </p:nvGrpSpPr>
          <p:grpSpPr>
            <a:xfrm>
              <a:off x="2110795" y="1179665"/>
              <a:ext cx="80700" cy="1526144"/>
              <a:chOff x="2110795" y="1179665"/>
              <a:chExt cx="80700" cy="1526144"/>
            </a:xfrm>
          </p:grpSpPr>
          <p:sp>
            <p:nvSpPr>
              <p:cNvPr id="5675" name="Google Shape;5675;p7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71"/>
            <p:cNvGrpSpPr/>
            <p:nvPr/>
          </p:nvGrpSpPr>
          <p:grpSpPr>
            <a:xfrm>
              <a:off x="2284655" y="1179665"/>
              <a:ext cx="80700" cy="1526144"/>
              <a:chOff x="2284655" y="1179665"/>
              <a:chExt cx="80700" cy="1526144"/>
            </a:xfrm>
          </p:grpSpPr>
          <p:sp>
            <p:nvSpPr>
              <p:cNvPr id="5686" name="Google Shape;5686;p7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6" name="Google Shape;5696;p71"/>
          <p:cNvGrpSpPr/>
          <p:nvPr/>
        </p:nvGrpSpPr>
        <p:grpSpPr>
          <a:xfrm>
            <a:off x="2611692" y="986753"/>
            <a:ext cx="1364248" cy="1102133"/>
            <a:chOff x="2623904" y="1198803"/>
            <a:chExt cx="1364248" cy="1102133"/>
          </a:xfrm>
        </p:grpSpPr>
        <p:grpSp>
          <p:nvGrpSpPr>
            <p:cNvPr id="5697" name="Google Shape;5697;p71"/>
            <p:cNvGrpSpPr/>
            <p:nvPr/>
          </p:nvGrpSpPr>
          <p:grpSpPr>
            <a:xfrm>
              <a:off x="2623907" y="1198803"/>
              <a:ext cx="1364245" cy="273000"/>
              <a:chOff x="2623907" y="1198803"/>
              <a:chExt cx="1364245" cy="273000"/>
            </a:xfrm>
          </p:grpSpPr>
          <p:sp>
            <p:nvSpPr>
              <p:cNvPr id="5698" name="Google Shape;5698;p7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71"/>
            <p:cNvGrpSpPr/>
            <p:nvPr/>
          </p:nvGrpSpPr>
          <p:grpSpPr>
            <a:xfrm>
              <a:off x="2623904" y="1476964"/>
              <a:ext cx="1364245" cy="273000"/>
              <a:chOff x="2623904" y="1476964"/>
              <a:chExt cx="1364245" cy="273000"/>
            </a:xfrm>
          </p:grpSpPr>
          <p:sp>
            <p:nvSpPr>
              <p:cNvPr id="5704" name="Google Shape;5704;p7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71"/>
            <p:cNvGrpSpPr/>
            <p:nvPr/>
          </p:nvGrpSpPr>
          <p:grpSpPr>
            <a:xfrm>
              <a:off x="2623907" y="1749775"/>
              <a:ext cx="1364245" cy="273000"/>
              <a:chOff x="2623907" y="1749775"/>
              <a:chExt cx="1364245" cy="273000"/>
            </a:xfrm>
          </p:grpSpPr>
          <p:sp>
            <p:nvSpPr>
              <p:cNvPr id="5710" name="Google Shape;5710;p7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71"/>
            <p:cNvGrpSpPr/>
            <p:nvPr/>
          </p:nvGrpSpPr>
          <p:grpSpPr>
            <a:xfrm>
              <a:off x="2623904" y="2027936"/>
              <a:ext cx="1364245" cy="273000"/>
              <a:chOff x="2623904" y="2027936"/>
              <a:chExt cx="1364245" cy="273000"/>
            </a:xfrm>
          </p:grpSpPr>
          <p:sp>
            <p:nvSpPr>
              <p:cNvPr id="5716" name="Google Shape;5716;p7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1" name="Google Shape;5721;p71"/>
          <p:cNvGrpSpPr/>
          <p:nvPr/>
        </p:nvGrpSpPr>
        <p:grpSpPr>
          <a:xfrm>
            <a:off x="2601153" y="2445826"/>
            <a:ext cx="1387541" cy="159124"/>
            <a:chOff x="3200660" y="2180272"/>
            <a:chExt cx="2563824" cy="378237"/>
          </a:xfrm>
        </p:grpSpPr>
        <p:sp>
          <p:nvSpPr>
            <p:cNvPr id="5722" name="Google Shape;5722;p7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0" name="Google Shape;5740;p71"/>
          <p:cNvGrpSpPr/>
          <p:nvPr/>
        </p:nvGrpSpPr>
        <p:grpSpPr>
          <a:xfrm>
            <a:off x="2597677" y="2723590"/>
            <a:ext cx="1390502" cy="159625"/>
            <a:chOff x="3530150" y="2790075"/>
            <a:chExt cx="1962600" cy="225300"/>
          </a:xfrm>
        </p:grpSpPr>
        <p:sp>
          <p:nvSpPr>
            <p:cNvPr id="5741" name="Google Shape;5741;p7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71"/>
          <p:cNvGrpSpPr/>
          <p:nvPr/>
        </p:nvGrpSpPr>
        <p:grpSpPr>
          <a:xfrm>
            <a:off x="2597735" y="3001855"/>
            <a:ext cx="1411629" cy="154175"/>
            <a:chOff x="3558802" y="4011244"/>
            <a:chExt cx="1866000" cy="111600"/>
          </a:xfrm>
        </p:grpSpPr>
        <p:sp>
          <p:nvSpPr>
            <p:cNvPr id="5744" name="Google Shape;5744;p7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71"/>
          <p:cNvGrpSpPr/>
          <p:nvPr/>
        </p:nvGrpSpPr>
        <p:grpSpPr>
          <a:xfrm>
            <a:off x="2598023" y="2207425"/>
            <a:ext cx="1383503" cy="119761"/>
            <a:chOff x="3465975" y="2270258"/>
            <a:chExt cx="1986364" cy="171947"/>
          </a:xfrm>
        </p:grpSpPr>
        <p:sp>
          <p:nvSpPr>
            <p:cNvPr id="5747" name="Google Shape;5747;p7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71"/>
          <p:cNvGrpSpPr/>
          <p:nvPr/>
        </p:nvGrpSpPr>
        <p:grpSpPr>
          <a:xfrm>
            <a:off x="2609030" y="3571198"/>
            <a:ext cx="1369531" cy="195460"/>
            <a:chOff x="723300" y="4253549"/>
            <a:chExt cx="2276482" cy="324900"/>
          </a:xfrm>
        </p:grpSpPr>
        <p:sp>
          <p:nvSpPr>
            <p:cNvPr id="5756" name="Google Shape;5756;p7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71"/>
          <p:cNvGrpSpPr/>
          <p:nvPr/>
        </p:nvGrpSpPr>
        <p:grpSpPr>
          <a:xfrm>
            <a:off x="2598591" y="3272439"/>
            <a:ext cx="1389066" cy="180119"/>
            <a:chOff x="705948" y="3788465"/>
            <a:chExt cx="2308953" cy="299400"/>
          </a:xfrm>
        </p:grpSpPr>
        <p:sp>
          <p:nvSpPr>
            <p:cNvPr id="5762" name="Google Shape;5762;p7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71"/>
          <p:cNvGrpSpPr/>
          <p:nvPr/>
        </p:nvGrpSpPr>
        <p:grpSpPr>
          <a:xfrm>
            <a:off x="4195581" y="1876393"/>
            <a:ext cx="1433821" cy="191501"/>
            <a:chOff x="4273350" y="2088443"/>
            <a:chExt cx="1433821" cy="191501"/>
          </a:xfrm>
        </p:grpSpPr>
        <p:grpSp>
          <p:nvGrpSpPr>
            <p:cNvPr id="5768" name="Google Shape;5768;p71"/>
            <p:cNvGrpSpPr/>
            <p:nvPr/>
          </p:nvGrpSpPr>
          <p:grpSpPr>
            <a:xfrm>
              <a:off x="4273350" y="2088443"/>
              <a:ext cx="1433821" cy="0"/>
              <a:chOff x="5224975" y="2962250"/>
              <a:chExt cx="1544400" cy="0"/>
            </a:xfrm>
          </p:grpSpPr>
          <p:cxnSp>
            <p:nvCxnSpPr>
              <p:cNvPr id="5769" name="Google Shape;5769;p7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70" name="Google Shape;5770;p7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771" name="Google Shape;5771;p71"/>
            <p:cNvGrpSpPr/>
            <p:nvPr/>
          </p:nvGrpSpPr>
          <p:grpSpPr>
            <a:xfrm>
              <a:off x="4273350" y="2279944"/>
              <a:ext cx="1433821" cy="0"/>
              <a:chOff x="5224975" y="2962250"/>
              <a:chExt cx="1544400" cy="0"/>
            </a:xfrm>
          </p:grpSpPr>
          <p:cxnSp>
            <p:nvCxnSpPr>
              <p:cNvPr id="5772" name="Google Shape;5772;p7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73" name="Google Shape;5773;p7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774" name="Google Shape;5774;p71"/>
          <p:cNvGrpSpPr/>
          <p:nvPr/>
        </p:nvGrpSpPr>
        <p:grpSpPr>
          <a:xfrm>
            <a:off x="2646528" y="3885297"/>
            <a:ext cx="1304609" cy="294074"/>
            <a:chOff x="2658741" y="4097347"/>
            <a:chExt cx="1304609" cy="294074"/>
          </a:xfrm>
        </p:grpSpPr>
        <p:grpSp>
          <p:nvGrpSpPr>
            <p:cNvPr id="5775" name="Google Shape;5775;p71"/>
            <p:cNvGrpSpPr/>
            <p:nvPr/>
          </p:nvGrpSpPr>
          <p:grpSpPr>
            <a:xfrm>
              <a:off x="2658741" y="4097347"/>
              <a:ext cx="118572" cy="294074"/>
              <a:chOff x="3343310" y="4475555"/>
              <a:chExt cx="127717" cy="316753"/>
            </a:xfrm>
          </p:grpSpPr>
          <p:sp>
            <p:nvSpPr>
              <p:cNvPr id="5776" name="Google Shape;5776;p7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71"/>
            <p:cNvGrpSpPr/>
            <p:nvPr/>
          </p:nvGrpSpPr>
          <p:grpSpPr>
            <a:xfrm>
              <a:off x="3815519" y="4098388"/>
              <a:ext cx="147831" cy="291991"/>
              <a:chOff x="3527539" y="4476677"/>
              <a:chExt cx="159232" cy="314510"/>
            </a:xfrm>
          </p:grpSpPr>
          <p:sp>
            <p:nvSpPr>
              <p:cNvPr id="5779" name="Google Shape;5779;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1" name="Google Shape;5781;p71"/>
            <p:cNvGrpSpPr/>
            <p:nvPr/>
          </p:nvGrpSpPr>
          <p:grpSpPr>
            <a:xfrm>
              <a:off x="3511696" y="4098388"/>
              <a:ext cx="147831" cy="291991"/>
              <a:chOff x="3527539" y="4476677"/>
              <a:chExt cx="159232" cy="314510"/>
            </a:xfrm>
          </p:grpSpPr>
          <p:sp>
            <p:nvSpPr>
              <p:cNvPr id="5782" name="Google Shape;5782;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71"/>
            <p:cNvGrpSpPr/>
            <p:nvPr/>
          </p:nvGrpSpPr>
          <p:grpSpPr>
            <a:xfrm>
              <a:off x="3207874" y="4098388"/>
              <a:ext cx="147831" cy="291991"/>
              <a:chOff x="3527539" y="4476677"/>
              <a:chExt cx="159232" cy="314510"/>
            </a:xfrm>
          </p:grpSpPr>
          <p:sp>
            <p:nvSpPr>
              <p:cNvPr id="5785" name="Google Shape;5785;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7" name="Google Shape;5787;p71"/>
            <p:cNvGrpSpPr/>
            <p:nvPr/>
          </p:nvGrpSpPr>
          <p:grpSpPr>
            <a:xfrm>
              <a:off x="2933305" y="4097347"/>
              <a:ext cx="118572" cy="294074"/>
              <a:chOff x="3343310" y="4475555"/>
              <a:chExt cx="127717" cy="316753"/>
            </a:xfrm>
          </p:grpSpPr>
          <p:sp>
            <p:nvSpPr>
              <p:cNvPr id="5788" name="Google Shape;5788;p7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0" name="Google Shape;5790;p71"/>
          <p:cNvGrpSpPr/>
          <p:nvPr/>
        </p:nvGrpSpPr>
        <p:grpSpPr>
          <a:xfrm>
            <a:off x="4197136" y="963991"/>
            <a:ext cx="1430711" cy="751237"/>
            <a:chOff x="5159450" y="1919950"/>
            <a:chExt cx="1541050" cy="862500"/>
          </a:xfrm>
        </p:grpSpPr>
        <p:sp>
          <p:nvSpPr>
            <p:cNvPr id="5791" name="Google Shape;5791;p7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792" name="Google Shape;5792;p71"/>
            <p:cNvGrpSpPr/>
            <p:nvPr/>
          </p:nvGrpSpPr>
          <p:grpSpPr>
            <a:xfrm>
              <a:off x="5159450" y="1919950"/>
              <a:ext cx="1541050" cy="862500"/>
              <a:chOff x="5159450" y="1919950"/>
              <a:chExt cx="1541050" cy="862500"/>
            </a:xfrm>
          </p:grpSpPr>
          <p:cxnSp>
            <p:nvCxnSpPr>
              <p:cNvPr id="5793" name="Google Shape;5793;p7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794" name="Google Shape;5794;p7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795" name="Google Shape;5795;p71"/>
          <p:cNvGrpSpPr/>
          <p:nvPr/>
        </p:nvGrpSpPr>
        <p:grpSpPr>
          <a:xfrm>
            <a:off x="4245274" y="2227761"/>
            <a:ext cx="1334436" cy="967914"/>
            <a:chOff x="4294923" y="2439811"/>
            <a:chExt cx="1334436" cy="967914"/>
          </a:xfrm>
        </p:grpSpPr>
        <p:grpSp>
          <p:nvGrpSpPr>
            <p:cNvPr id="5796" name="Google Shape;5796;p71"/>
            <p:cNvGrpSpPr/>
            <p:nvPr/>
          </p:nvGrpSpPr>
          <p:grpSpPr>
            <a:xfrm>
              <a:off x="4960455" y="2469658"/>
              <a:ext cx="668904" cy="885524"/>
              <a:chOff x="4960455" y="2469658"/>
              <a:chExt cx="668904" cy="885524"/>
            </a:xfrm>
          </p:grpSpPr>
          <p:sp>
            <p:nvSpPr>
              <p:cNvPr id="5797" name="Google Shape;5797;p7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71"/>
            <p:cNvGrpSpPr/>
            <p:nvPr/>
          </p:nvGrpSpPr>
          <p:grpSpPr>
            <a:xfrm>
              <a:off x="4294923" y="2469658"/>
              <a:ext cx="668951" cy="885524"/>
              <a:chOff x="4294923" y="2469658"/>
              <a:chExt cx="668951" cy="885524"/>
            </a:xfrm>
          </p:grpSpPr>
          <p:sp>
            <p:nvSpPr>
              <p:cNvPr id="5804" name="Google Shape;5804;p7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0" name="Google Shape;5810;p7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71"/>
          <p:cNvGrpSpPr/>
          <p:nvPr/>
        </p:nvGrpSpPr>
        <p:grpSpPr>
          <a:xfrm>
            <a:off x="4231477" y="3282206"/>
            <a:ext cx="1430949" cy="897289"/>
            <a:chOff x="4351371" y="3547942"/>
            <a:chExt cx="1345130" cy="843475"/>
          </a:xfrm>
        </p:grpSpPr>
        <p:grpSp>
          <p:nvGrpSpPr>
            <p:cNvPr id="5812" name="Google Shape;5812;p71"/>
            <p:cNvGrpSpPr/>
            <p:nvPr/>
          </p:nvGrpSpPr>
          <p:grpSpPr>
            <a:xfrm>
              <a:off x="4351371" y="4209917"/>
              <a:ext cx="1345130" cy="181500"/>
              <a:chOff x="4351371" y="4209917"/>
              <a:chExt cx="1345130" cy="181500"/>
            </a:xfrm>
          </p:grpSpPr>
          <p:sp>
            <p:nvSpPr>
              <p:cNvPr id="5813" name="Google Shape;5813;p7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4" name="Google Shape;5814;p7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815" name="Google Shape;5815;p71"/>
            <p:cNvGrpSpPr/>
            <p:nvPr/>
          </p:nvGrpSpPr>
          <p:grpSpPr>
            <a:xfrm>
              <a:off x="4403010" y="3985221"/>
              <a:ext cx="1109518" cy="181500"/>
              <a:chOff x="4403010" y="3985221"/>
              <a:chExt cx="1109518" cy="181500"/>
            </a:xfrm>
          </p:grpSpPr>
          <p:sp>
            <p:nvSpPr>
              <p:cNvPr id="5816" name="Google Shape;5816;p7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7" name="Google Shape;5817;p7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818" name="Google Shape;5818;p71"/>
            <p:cNvGrpSpPr/>
            <p:nvPr/>
          </p:nvGrpSpPr>
          <p:grpSpPr>
            <a:xfrm>
              <a:off x="4618704" y="3766582"/>
              <a:ext cx="807858" cy="181500"/>
              <a:chOff x="4618704" y="3766582"/>
              <a:chExt cx="807858" cy="181500"/>
            </a:xfrm>
          </p:grpSpPr>
          <p:sp>
            <p:nvSpPr>
              <p:cNvPr id="5819" name="Google Shape;5819;p7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0" name="Google Shape;5820;p7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21" name="Google Shape;5821;p71"/>
            <p:cNvGrpSpPr/>
            <p:nvPr/>
          </p:nvGrpSpPr>
          <p:grpSpPr>
            <a:xfrm>
              <a:off x="4735238" y="3547942"/>
              <a:ext cx="462839" cy="181500"/>
              <a:chOff x="4735238" y="3547942"/>
              <a:chExt cx="462839" cy="181500"/>
            </a:xfrm>
          </p:grpSpPr>
          <p:sp>
            <p:nvSpPr>
              <p:cNvPr id="5822" name="Google Shape;5822;p7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3" name="Google Shape;5823;p7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24" name="Google Shape;5824;p71"/>
          <p:cNvGrpSpPr/>
          <p:nvPr/>
        </p:nvGrpSpPr>
        <p:grpSpPr>
          <a:xfrm>
            <a:off x="7407835" y="2217530"/>
            <a:ext cx="1020955" cy="928853"/>
            <a:chOff x="926675" y="238125"/>
            <a:chExt cx="5755100" cy="5232975"/>
          </a:xfrm>
        </p:grpSpPr>
        <p:sp>
          <p:nvSpPr>
            <p:cNvPr id="5825" name="Google Shape;5825;p7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71"/>
          <p:cNvGrpSpPr/>
          <p:nvPr/>
        </p:nvGrpSpPr>
        <p:grpSpPr>
          <a:xfrm>
            <a:off x="715208" y="2616265"/>
            <a:ext cx="1695374" cy="1560837"/>
            <a:chOff x="727421" y="2828315"/>
            <a:chExt cx="1695374" cy="1560837"/>
          </a:xfrm>
        </p:grpSpPr>
        <p:grpSp>
          <p:nvGrpSpPr>
            <p:cNvPr id="5830" name="Google Shape;5830;p71"/>
            <p:cNvGrpSpPr/>
            <p:nvPr/>
          </p:nvGrpSpPr>
          <p:grpSpPr>
            <a:xfrm>
              <a:off x="727421" y="2828315"/>
              <a:ext cx="1695374" cy="1560837"/>
              <a:chOff x="734799" y="2782450"/>
              <a:chExt cx="1571100" cy="1577400"/>
            </a:xfrm>
          </p:grpSpPr>
          <p:cxnSp>
            <p:nvCxnSpPr>
              <p:cNvPr id="5831" name="Google Shape;5831;p7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832" name="Google Shape;5832;p7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833" name="Google Shape;5833;p71"/>
            <p:cNvGrpSpPr/>
            <p:nvPr/>
          </p:nvGrpSpPr>
          <p:grpSpPr>
            <a:xfrm>
              <a:off x="819108" y="2882501"/>
              <a:ext cx="1556791" cy="1426186"/>
              <a:chOff x="819108" y="2882501"/>
              <a:chExt cx="1556791" cy="1426186"/>
            </a:xfrm>
          </p:grpSpPr>
          <p:grpSp>
            <p:nvGrpSpPr>
              <p:cNvPr id="5834" name="Google Shape;5834;p71"/>
              <p:cNvGrpSpPr/>
              <p:nvPr/>
            </p:nvGrpSpPr>
            <p:grpSpPr>
              <a:xfrm>
                <a:off x="819108" y="2882501"/>
                <a:ext cx="103104" cy="1426186"/>
                <a:chOff x="4674013" y="3100904"/>
                <a:chExt cx="122758" cy="1698043"/>
              </a:xfrm>
            </p:grpSpPr>
            <p:sp>
              <p:nvSpPr>
                <p:cNvPr id="5835" name="Google Shape;5835;p7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71"/>
              <p:cNvGrpSpPr/>
              <p:nvPr/>
            </p:nvGrpSpPr>
            <p:grpSpPr>
              <a:xfrm>
                <a:off x="1062475" y="2882501"/>
                <a:ext cx="103104" cy="1426186"/>
                <a:chOff x="4940438" y="3100904"/>
                <a:chExt cx="122758" cy="1698043"/>
              </a:xfrm>
            </p:grpSpPr>
            <p:sp>
              <p:nvSpPr>
                <p:cNvPr id="5843" name="Google Shape;5843;p7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71"/>
              <p:cNvGrpSpPr/>
              <p:nvPr/>
            </p:nvGrpSpPr>
            <p:grpSpPr>
              <a:xfrm>
                <a:off x="1299324" y="2882501"/>
                <a:ext cx="103104" cy="1426186"/>
                <a:chOff x="5206863" y="3100904"/>
                <a:chExt cx="122758" cy="1698043"/>
              </a:xfrm>
            </p:grpSpPr>
            <p:sp>
              <p:nvSpPr>
                <p:cNvPr id="5851" name="Google Shape;5851;p7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71"/>
              <p:cNvGrpSpPr/>
              <p:nvPr/>
            </p:nvGrpSpPr>
            <p:grpSpPr>
              <a:xfrm>
                <a:off x="1786057" y="2882501"/>
                <a:ext cx="103104" cy="1426186"/>
                <a:chOff x="6006138" y="3143629"/>
                <a:chExt cx="122758" cy="1698043"/>
              </a:xfrm>
            </p:grpSpPr>
            <p:sp>
              <p:nvSpPr>
                <p:cNvPr id="5859" name="Google Shape;5859;p7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71"/>
              <p:cNvGrpSpPr/>
              <p:nvPr/>
            </p:nvGrpSpPr>
            <p:grpSpPr>
              <a:xfrm>
                <a:off x="2029422" y="2882501"/>
                <a:ext cx="103104" cy="1426186"/>
                <a:chOff x="6805413" y="3100904"/>
                <a:chExt cx="122758" cy="1698043"/>
              </a:xfrm>
            </p:grpSpPr>
            <p:sp>
              <p:nvSpPr>
                <p:cNvPr id="5867" name="Google Shape;5867;p7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71"/>
              <p:cNvGrpSpPr/>
              <p:nvPr/>
            </p:nvGrpSpPr>
            <p:grpSpPr>
              <a:xfrm>
                <a:off x="2272795" y="2882501"/>
                <a:ext cx="103104" cy="1426186"/>
                <a:chOff x="5206863" y="3100904"/>
                <a:chExt cx="122758" cy="1698043"/>
              </a:xfrm>
            </p:grpSpPr>
            <p:sp>
              <p:nvSpPr>
                <p:cNvPr id="5875" name="Google Shape;5875;p7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71"/>
              <p:cNvGrpSpPr/>
              <p:nvPr/>
            </p:nvGrpSpPr>
            <p:grpSpPr>
              <a:xfrm>
                <a:off x="1542694" y="2882501"/>
                <a:ext cx="103104" cy="1426186"/>
                <a:chOff x="6006138" y="3143629"/>
                <a:chExt cx="122758" cy="1698043"/>
              </a:xfrm>
            </p:grpSpPr>
            <p:sp>
              <p:nvSpPr>
                <p:cNvPr id="5883" name="Google Shape;5883;p7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90" name="Google Shape;5890;p71"/>
          <p:cNvGrpSpPr/>
          <p:nvPr/>
        </p:nvGrpSpPr>
        <p:grpSpPr>
          <a:xfrm>
            <a:off x="5671259" y="3305987"/>
            <a:ext cx="2749952" cy="870677"/>
            <a:chOff x="238125" y="1725700"/>
            <a:chExt cx="7139025" cy="2260325"/>
          </a:xfrm>
        </p:grpSpPr>
        <p:sp>
          <p:nvSpPr>
            <p:cNvPr id="5891" name="Google Shape;5891;p7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71"/>
          <p:cNvGrpSpPr/>
          <p:nvPr/>
        </p:nvGrpSpPr>
        <p:grpSpPr>
          <a:xfrm>
            <a:off x="5941423" y="2247733"/>
            <a:ext cx="1105452" cy="916747"/>
            <a:chOff x="5249100" y="1210600"/>
            <a:chExt cx="3502700" cy="2904775"/>
          </a:xfrm>
        </p:grpSpPr>
        <p:sp>
          <p:nvSpPr>
            <p:cNvPr id="5902" name="Google Shape;5902;p7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06" name="Google Shape;5906;p7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907" name="Google Shape;5907;p7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908" name="Google Shape;5908;p7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909" name="Google Shape;5909;p7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910" name="Google Shape;5910;p7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71"/>
          <p:cNvGrpSpPr/>
          <p:nvPr/>
        </p:nvGrpSpPr>
        <p:grpSpPr>
          <a:xfrm>
            <a:off x="7123971" y="967151"/>
            <a:ext cx="1304650" cy="1124856"/>
            <a:chOff x="7287122" y="1165658"/>
            <a:chExt cx="1219413" cy="1051365"/>
          </a:xfrm>
        </p:grpSpPr>
        <p:grpSp>
          <p:nvGrpSpPr>
            <p:cNvPr id="5912" name="Google Shape;5912;p71"/>
            <p:cNvGrpSpPr/>
            <p:nvPr/>
          </p:nvGrpSpPr>
          <p:grpSpPr>
            <a:xfrm>
              <a:off x="7287122" y="1969723"/>
              <a:ext cx="1219413" cy="247300"/>
              <a:chOff x="7287122" y="1969723"/>
              <a:chExt cx="1219413" cy="247300"/>
            </a:xfrm>
          </p:grpSpPr>
          <p:sp>
            <p:nvSpPr>
              <p:cNvPr id="5913" name="Google Shape;5913;p7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4" name="Google Shape;5914;p71"/>
              <p:cNvGrpSpPr/>
              <p:nvPr/>
            </p:nvGrpSpPr>
            <p:grpSpPr>
              <a:xfrm>
                <a:off x="7287122" y="2063892"/>
                <a:ext cx="1151753" cy="73428"/>
                <a:chOff x="7287122" y="2063892"/>
                <a:chExt cx="1151753" cy="73428"/>
              </a:xfrm>
            </p:grpSpPr>
            <p:sp>
              <p:nvSpPr>
                <p:cNvPr id="5915" name="Google Shape;5915;p7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6" name="Google Shape;5916;p7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917" name="Google Shape;5917;p71"/>
            <p:cNvGrpSpPr/>
            <p:nvPr/>
          </p:nvGrpSpPr>
          <p:grpSpPr>
            <a:xfrm>
              <a:off x="7287122" y="1712201"/>
              <a:ext cx="1219403" cy="246767"/>
              <a:chOff x="7287122" y="1712201"/>
              <a:chExt cx="1219403" cy="246767"/>
            </a:xfrm>
          </p:grpSpPr>
          <p:sp>
            <p:nvSpPr>
              <p:cNvPr id="5918" name="Google Shape;5918;p7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9" name="Google Shape;5919;p71"/>
              <p:cNvGrpSpPr/>
              <p:nvPr/>
            </p:nvGrpSpPr>
            <p:grpSpPr>
              <a:xfrm>
                <a:off x="7287122" y="1842861"/>
                <a:ext cx="1005303" cy="73419"/>
                <a:chOff x="7287122" y="1842861"/>
                <a:chExt cx="1005303" cy="73419"/>
              </a:xfrm>
            </p:grpSpPr>
            <p:sp>
              <p:nvSpPr>
                <p:cNvPr id="5920" name="Google Shape;5920;p7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1" name="Google Shape;5921;p7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22" name="Google Shape;5922;p71"/>
            <p:cNvGrpSpPr/>
            <p:nvPr/>
          </p:nvGrpSpPr>
          <p:grpSpPr>
            <a:xfrm>
              <a:off x="7287122" y="1447520"/>
              <a:ext cx="1219403" cy="286667"/>
              <a:chOff x="7287122" y="1447520"/>
              <a:chExt cx="1219403" cy="286667"/>
            </a:xfrm>
          </p:grpSpPr>
          <p:sp>
            <p:nvSpPr>
              <p:cNvPr id="5923" name="Google Shape;5923;p7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4" name="Google Shape;5924;p71"/>
              <p:cNvGrpSpPr/>
              <p:nvPr/>
            </p:nvGrpSpPr>
            <p:grpSpPr>
              <a:xfrm>
                <a:off x="7287122" y="1581977"/>
                <a:ext cx="852803" cy="73428"/>
                <a:chOff x="7287122" y="1581977"/>
                <a:chExt cx="852803" cy="73428"/>
              </a:xfrm>
            </p:grpSpPr>
            <p:sp>
              <p:nvSpPr>
                <p:cNvPr id="5925" name="Google Shape;5925;p7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6" name="Google Shape;5926;p7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927" name="Google Shape;5927;p71"/>
            <p:cNvGrpSpPr/>
            <p:nvPr/>
          </p:nvGrpSpPr>
          <p:grpSpPr>
            <a:xfrm>
              <a:off x="7287122" y="1165658"/>
              <a:ext cx="1219403" cy="344253"/>
              <a:chOff x="7287122" y="1165658"/>
              <a:chExt cx="1219403" cy="344253"/>
            </a:xfrm>
          </p:grpSpPr>
          <p:sp>
            <p:nvSpPr>
              <p:cNvPr id="5928" name="Google Shape;5928;p7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9" name="Google Shape;5929;p71"/>
              <p:cNvGrpSpPr/>
              <p:nvPr/>
            </p:nvGrpSpPr>
            <p:grpSpPr>
              <a:xfrm>
                <a:off x="7287122" y="1341025"/>
                <a:ext cx="695703" cy="73419"/>
                <a:chOff x="7287122" y="1341025"/>
                <a:chExt cx="695703" cy="73419"/>
              </a:xfrm>
            </p:grpSpPr>
            <p:sp>
              <p:nvSpPr>
                <p:cNvPr id="5930" name="Google Shape;5930;p7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1" name="Google Shape;5931;p7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932" name="Google Shape;5932;p71"/>
          <p:cNvGrpSpPr/>
          <p:nvPr/>
        </p:nvGrpSpPr>
        <p:grpSpPr>
          <a:xfrm>
            <a:off x="5790463" y="973174"/>
            <a:ext cx="1397729" cy="1098540"/>
            <a:chOff x="5900602" y="1193063"/>
            <a:chExt cx="1299851" cy="1021707"/>
          </a:xfrm>
        </p:grpSpPr>
        <p:grpSp>
          <p:nvGrpSpPr>
            <p:cNvPr id="5933" name="Google Shape;5933;p71"/>
            <p:cNvGrpSpPr/>
            <p:nvPr/>
          </p:nvGrpSpPr>
          <p:grpSpPr>
            <a:xfrm>
              <a:off x="6520337" y="1193063"/>
              <a:ext cx="341815" cy="799959"/>
              <a:chOff x="6520337" y="1193063"/>
              <a:chExt cx="341815" cy="799959"/>
            </a:xfrm>
          </p:grpSpPr>
          <p:grpSp>
            <p:nvGrpSpPr>
              <p:cNvPr id="5934" name="Google Shape;5934;p71"/>
              <p:cNvGrpSpPr/>
              <p:nvPr/>
            </p:nvGrpSpPr>
            <p:grpSpPr>
              <a:xfrm>
                <a:off x="6520337" y="1589527"/>
                <a:ext cx="213950" cy="403494"/>
                <a:chOff x="6520337" y="1589527"/>
                <a:chExt cx="213950" cy="403494"/>
              </a:xfrm>
            </p:grpSpPr>
            <p:sp>
              <p:nvSpPr>
                <p:cNvPr id="5935" name="Google Shape;5935;p7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71"/>
              <p:cNvGrpSpPr/>
              <p:nvPr/>
            </p:nvGrpSpPr>
            <p:grpSpPr>
              <a:xfrm>
                <a:off x="6577204" y="1193063"/>
                <a:ext cx="284947" cy="464512"/>
                <a:chOff x="6577204" y="1193063"/>
                <a:chExt cx="284947" cy="464512"/>
              </a:xfrm>
            </p:grpSpPr>
            <p:sp>
              <p:nvSpPr>
                <p:cNvPr id="5938" name="Google Shape;5938;p7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9" name="Google Shape;5939;p7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940" name="Google Shape;5940;p71"/>
            <p:cNvGrpSpPr/>
            <p:nvPr/>
          </p:nvGrpSpPr>
          <p:grpSpPr>
            <a:xfrm>
              <a:off x="6238903" y="1193063"/>
              <a:ext cx="300475" cy="900152"/>
              <a:chOff x="6238903" y="1193063"/>
              <a:chExt cx="300475" cy="900152"/>
            </a:xfrm>
          </p:grpSpPr>
          <p:grpSp>
            <p:nvGrpSpPr>
              <p:cNvPr id="5941" name="Google Shape;5941;p71"/>
              <p:cNvGrpSpPr/>
              <p:nvPr/>
            </p:nvGrpSpPr>
            <p:grpSpPr>
              <a:xfrm>
                <a:off x="6290865" y="1489315"/>
                <a:ext cx="248514" cy="603900"/>
                <a:chOff x="6290865" y="1489315"/>
                <a:chExt cx="248514" cy="603900"/>
              </a:xfrm>
            </p:grpSpPr>
            <p:sp>
              <p:nvSpPr>
                <p:cNvPr id="5942" name="Google Shape;5942;p7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71"/>
              <p:cNvGrpSpPr/>
              <p:nvPr/>
            </p:nvGrpSpPr>
            <p:grpSpPr>
              <a:xfrm>
                <a:off x="6238903" y="1193063"/>
                <a:ext cx="284947" cy="333087"/>
                <a:chOff x="6238903" y="1193063"/>
                <a:chExt cx="284947" cy="333087"/>
              </a:xfrm>
            </p:grpSpPr>
            <p:sp>
              <p:nvSpPr>
                <p:cNvPr id="5945" name="Google Shape;5945;p7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6" name="Google Shape;5946;p7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947" name="Google Shape;5947;p71"/>
            <p:cNvGrpSpPr/>
            <p:nvPr/>
          </p:nvGrpSpPr>
          <p:grpSpPr>
            <a:xfrm>
              <a:off x="5900602" y="1193063"/>
              <a:ext cx="444345" cy="1021707"/>
              <a:chOff x="5900602" y="1193063"/>
              <a:chExt cx="444345" cy="1021707"/>
            </a:xfrm>
          </p:grpSpPr>
          <p:grpSp>
            <p:nvGrpSpPr>
              <p:cNvPr id="5948" name="Google Shape;5948;p71"/>
              <p:cNvGrpSpPr/>
              <p:nvPr/>
            </p:nvGrpSpPr>
            <p:grpSpPr>
              <a:xfrm>
                <a:off x="6046501" y="1367785"/>
                <a:ext cx="298446" cy="846986"/>
                <a:chOff x="6046501" y="1367785"/>
                <a:chExt cx="298446" cy="846986"/>
              </a:xfrm>
            </p:grpSpPr>
            <p:sp>
              <p:nvSpPr>
                <p:cNvPr id="5949" name="Google Shape;5949;p7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71"/>
              <p:cNvGrpSpPr/>
              <p:nvPr/>
            </p:nvGrpSpPr>
            <p:grpSpPr>
              <a:xfrm>
                <a:off x="5900602" y="1193063"/>
                <a:ext cx="284947" cy="182312"/>
                <a:chOff x="5900602" y="1193063"/>
                <a:chExt cx="284947" cy="182312"/>
              </a:xfrm>
            </p:grpSpPr>
            <p:sp>
              <p:nvSpPr>
                <p:cNvPr id="5952" name="Google Shape;5952;p7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3" name="Google Shape;5953;p7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954" name="Google Shape;5954;p71"/>
            <p:cNvGrpSpPr/>
            <p:nvPr/>
          </p:nvGrpSpPr>
          <p:grpSpPr>
            <a:xfrm>
              <a:off x="6738300" y="1193063"/>
              <a:ext cx="462153" cy="707634"/>
              <a:chOff x="6738300" y="1193063"/>
              <a:chExt cx="462153" cy="707634"/>
            </a:xfrm>
          </p:grpSpPr>
          <p:grpSp>
            <p:nvGrpSpPr>
              <p:cNvPr id="5955" name="Google Shape;5955;p71"/>
              <p:cNvGrpSpPr/>
              <p:nvPr/>
            </p:nvGrpSpPr>
            <p:grpSpPr>
              <a:xfrm>
                <a:off x="6915505" y="1193063"/>
                <a:ext cx="284947" cy="597387"/>
                <a:chOff x="6915505" y="1193063"/>
                <a:chExt cx="284947" cy="597387"/>
              </a:xfrm>
            </p:grpSpPr>
            <p:sp>
              <p:nvSpPr>
                <p:cNvPr id="5956" name="Google Shape;5956;p7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7" name="Google Shape;5957;p7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958" name="Google Shape;5958;p71"/>
              <p:cNvGrpSpPr/>
              <p:nvPr/>
            </p:nvGrpSpPr>
            <p:grpSpPr>
              <a:xfrm>
                <a:off x="6738300" y="1684725"/>
                <a:ext cx="230066" cy="215971"/>
                <a:chOff x="6738300" y="1684725"/>
                <a:chExt cx="230066" cy="215971"/>
              </a:xfrm>
            </p:grpSpPr>
            <p:sp>
              <p:nvSpPr>
                <p:cNvPr id="5959" name="Google Shape;5959;p7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64" name="Shape 5964"/>
        <p:cNvGrpSpPr/>
        <p:nvPr/>
      </p:nvGrpSpPr>
      <p:grpSpPr>
        <a:xfrm>
          <a:off x="0" y="0"/>
          <a:ext cx="0" cy="0"/>
          <a:chOff x="0" y="0"/>
          <a:chExt cx="0" cy="0"/>
        </a:xfrm>
      </p:grpSpPr>
      <p:grpSp>
        <p:nvGrpSpPr>
          <p:cNvPr id="5965" name="Google Shape;5965;p72"/>
          <p:cNvGrpSpPr/>
          <p:nvPr/>
        </p:nvGrpSpPr>
        <p:grpSpPr>
          <a:xfrm>
            <a:off x="829359" y="2307635"/>
            <a:ext cx="339235" cy="298186"/>
            <a:chOff x="898875" y="244725"/>
            <a:chExt cx="481800" cy="423500"/>
          </a:xfrm>
        </p:grpSpPr>
        <p:sp>
          <p:nvSpPr>
            <p:cNvPr id="5966" name="Google Shape;5966;p7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7" name="Google Shape;5967;p7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8" name="Google Shape;5968;p7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7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7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7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2" name="Google Shape;5972;p72"/>
          <p:cNvGrpSpPr/>
          <p:nvPr/>
        </p:nvGrpSpPr>
        <p:grpSpPr>
          <a:xfrm>
            <a:off x="1267741" y="2287103"/>
            <a:ext cx="298169" cy="339253"/>
            <a:chOff x="1529350" y="258825"/>
            <a:chExt cx="423475" cy="481825"/>
          </a:xfrm>
        </p:grpSpPr>
        <p:sp>
          <p:nvSpPr>
            <p:cNvPr id="5973" name="Google Shape;5973;p7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7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5" name="Google Shape;5975;p72"/>
          <p:cNvGrpSpPr/>
          <p:nvPr/>
        </p:nvGrpSpPr>
        <p:grpSpPr>
          <a:xfrm>
            <a:off x="1660716" y="2367273"/>
            <a:ext cx="340890" cy="178912"/>
            <a:chOff x="2084325" y="363300"/>
            <a:chExt cx="484150" cy="254100"/>
          </a:xfrm>
        </p:grpSpPr>
        <p:sp>
          <p:nvSpPr>
            <p:cNvPr id="5976" name="Google Shape;5976;p7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7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8" name="Google Shape;5978;p72"/>
          <p:cNvGrpSpPr/>
          <p:nvPr/>
        </p:nvGrpSpPr>
        <p:grpSpPr>
          <a:xfrm>
            <a:off x="2110011" y="2287102"/>
            <a:ext cx="298169" cy="339253"/>
            <a:chOff x="2707500" y="249400"/>
            <a:chExt cx="423475" cy="481825"/>
          </a:xfrm>
        </p:grpSpPr>
        <p:sp>
          <p:nvSpPr>
            <p:cNvPr id="5979" name="Google Shape;5979;p7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7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1" name="Google Shape;5981;p72"/>
          <p:cNvGrpSpPr/>
          <p:nvPr/>
        </p:nvGrpSpPr>
        <p:grpSpPr>
          <a:xfrm>
            <a:off x="2523626" y="2287428"/>
            <a:ext cx="305386" cy="338602"/>
            <a:chOff x="3300325" y="249875"/>
            <a:chExt cx="433725" cy="480900"/>
          </a:xfrm>
        </p:grpSpPr>
        <p:sp>
          <p:nvSpPr>
            <p:cNvPr id="5982" name="Google Shape;5982;p7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7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7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7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7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7" name="Google Shape;5987;p7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8" name="Google Shape;5988;p72"/>
          <p:cNvGrpSpPr/>
          <p:nvPr/>
        </p:nvGrpSpPr>
        <p:grpSpPr>
          <a:xfrm>
            <a:off x="2912712" y="2287349"/>
            <a:ext cx="352349" cy="338760"/>
            <a:chOff x="3854700" y="249750"/>
            <a:chExt cx="500425" cy="481125"/>
          </a:xfrm>
        </p:grpSpPr>
        <p:sp>
          <p:nvSpPr>
            <p:cNvPr id="5989" name="Google Shape;5989;p7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0" name="Google Shape;5990;p7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7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7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7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7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7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7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7" name="Google Shape;5997;p72"/>
          <p:cNvGrpSpPr/>
          <p:nvPr/>
        </p:nvGrpSpPr>
        <p:grpSpPr>
          <a:xfrm>
            <a:off x="3330701" y="2287349"/>
            <a:ext cx="352349" cy="338760"/>
            <a:chOff x="4447550" y="249750"/>
            <a:chExt cx="500425" cy="481125"/>
          </a:xfrm>
        </p:grpSpPr>
        <p:sp>
          <p:nvSpPr>
            <p:cNvPr id="5998" name="Google Shape;5998;p7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7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0" name="Google Shape;6000;p72"/>
          <p:cNvGrpSpPr/>
          <p:nvPr/>
        </p:nvGrpSpPr>
        <p:grpSpPr>
          <a:xfrm>
            <a:off x="3759902" y="2287102"/>
            <a:ext cx="339253" cy="339253"/>
            <a:chOff x="5049725" y="249400"/>
            <a:chExt cx="481825" cy="481825"/>
          </a:xfrm>
        </p:grpSpPr>
        <p:sp>
          <p:nvSpPr>
            <p:cNvPr id="6001" name="Google Shape;6001;p7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7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3" name="Google Shape;6003;p72"/>
          <p:cNvGrpSpPr/>
          <p:nvPr/>
        </p:nvGrpSpPr>
        <p:grpSpPr>
          <a:xfrm>
            <a:off x="4173843" y="2287102"/>
            <a:ext cx="339253" cy="339253"/>
            <a:chOff x="5660400" y="238125"/>
            <a:chExt cx="481825" cy="481825"/>
          </a:xfrm>
        </p:grpSpPr>
        <p:sp>
          <p:nvSpPr>
            <p:cNvPr id="6004" name="Google Shape;6004;p7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7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6" name="Google Shape;6006;p72"/>
          <p:cNvGrpSpPr/>
          <p:nvPr/>
        </p:nvGrpSpPr>
        <p:grpSpPr>
          <a:xfrm>
            <a:off x="4590529" y="2287102"/>
            <a:ext cx="339253" cy="339253"/>
            <a:chOff x="6235400" y="249400"/>
            <a:chExt cx="481825" cy="481825"/>
          </a:xfrm>
        </p:grpSpPr>
        <p:sp>
          <p:nvSpPr>
            <p:cNvPr id="6007" name="Google Shape;6007;p7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7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7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7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7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2" name="Google Shape;6012;p72"/>
          <p:cNvGrpSpPr/>
          <p:nvPr/>
        </p:nvGrpSpPr>
        <p:grpSpPr>
          <a:xfrm>
            <a:off x="828875" y="2731810"/>
            <a:ext cx="340204" cy="298116"/>
            <a:chOff x="899850" y="871450"/>
            <a:chExt cx="483175" cy="423400"/>
          </a:xfrm>
        </p:grpSpPr>
        <p:sp>
          <p:nvSpPr>
            <p:cNvPr id="6013" name="Google Shape;6013;p7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4" name="Google Shape;6014;p7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7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7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17" name="Google Shape;6017;p7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18" name="Google Shape;6018;p72"/>
          <p:cNvGrpSpPr/>
          <p:nvPr/>
        </p:nvGrpSpPr>
        <p:grpSpPr>
          <a:xfrm>
            <a:off x="1660875" y="2711232"/>
            <a:ext cx="340573" cy="339271"/>
            <a:chOff x="2085450" y="842250"/>
            <a:chExt cx="483700" cy="481850"/>
          </a:xfrm>
        </p:grpSpPr>
        <p:sp>
          <p:nvSpPr>
            <p:cNvPr id="6019" name="Google Shape;6019;p7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7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7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2" name="Google Shape;6022;p72"/>
          <p:cNvGrpSpPr/>
          <p:nvPr/>
        </p:nvGrpSpPr>
        <p:grpSpPr>
          <a:xfrm>
            <a:off x="2089443" y="2711241"/>
            <a:ext cx="339306" cy="339253"/>
            <a:chOff x="2685825" y="840375"/>
            <a:chExt cx="481900" cy="481825"/>
          </a:xfrm>
        </p:grpSpPr>
        <p:sp>
          <p:nvSpPr>
            <p:cNvPr id="6023" name="Google Shape;6023;p7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7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5" name="Google Shape;6025;p72"/>
          <p:cNvGrpSpPr/>
          <p:nvPr/>
        </p:nvGrpSpPr>
        <p:grpSpPr>
          <a:xfrm>
            <a:off x="2501104" y="2710924"/>
            <a:ext cx="350431" cy="339887"/>
            <a:chOff x="3270675" y="841800"/>
            <a:chExt cx="497700" cy="482725"/>
          </a:xfrm>
        </p:grpSpPr>
        <p:sp>
          <p:nvSpPr>
            <p:cNvPr id="6026" name="Google Shape;6026;p7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7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7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29" name="Google Shape;6029;p7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30" name="Google Shape;6030;p72"/>
          <p:cNvGrpSpPr/>
          <p:nvPr/>
        </p:nvGrpSpPr>
        <p:grpSpPr>
          <a:xfrm>
            <a:off x="3337249" y="2731783"/>
            <a:ext cx="339253" cy="298169"/>
            <a:chOff x="4467200" y="877100"/>
            <a:chExt cx="481825" cy="423475"/>
          </a:xfrm>
        </p:grpSpPr>
        <p:sp>
          <p:nvSpPr>
            <p:cNvPr id="6031" name="Google Shape;6031;p7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7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7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7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5" name="Google Shape;6035;p72"/>
          <p:cNvGrpSpPr/>
          <p:nvPr/>
        </p:nvGrpSpPr>
        <p:grpSpPr>
          <a:xfrm>
            <a:off x="3752140" y="2711232"/>
            <a:ext cx="354778" cy="339271"/>
            <a:chOff x="5045500" y="842250"/>
            <a:chExt cx="503875" cy="481850"/>
          </a:xfrm>
        </p:grpSpPr>
        <p:sp>
          <p:nvSpPr>
            <p:cNvPr id="6036" name="Google Shape;6036;p7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7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8" name="Google Shape;6038;p72"/>
          <p:cNvGrpSpPr/>
          <p:nvPr/>
        </p:nvGrpSpPr>
        <p:grpSpPr>
          <a:xfrm>
            <a:off x="4174987" y="2737451"/>
            <a:ext cx="336965" cy="286833"/>
            <a:chOff x="5645200" y="879425"/>
            <a:chExt cx="478575" cy="407375"/>
          </a:xfrm>
        </p:grpSpPr>
        <p:sp>
          <p:nvSpPr>
            <p:cNvPr id="6039" name="Google Shape;6039;p7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7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7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2" name="Google Shape;6042;p7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7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7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5" name="Google Shape;6045;p72"/>
          <p:cNvGrpSpPr/>
          <p:nvPr/>
        </p:nvGrpSpPr>
        <p:grpSpPr>
          <a:xfrm>
            <a:off x="4611062" y="2711241"/>
            <a:ext cx="298186" cy="339253"/>
            <a:chOff x="6264525" y="842250"/>
            <a:chExt cx="423500" cy="481825"/>
          </a:xfrm>
        </p:grpSpPr>
        <p:sp>
          <p:nvSpPr>
            <p:cNvPr id="6046" name="Google Shape;6046;p7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7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7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7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7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1" name="Google Shape;6051;p7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7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3" name="Google Shape;6053;p72"/>
          <p:cNvGrpSpPr/>
          <p:nvPr/>
        </p:nvGrpSpPr>
        <p:grpSpPr>
          <a:xfrm>
            <a:off x="829350" y="3125895"/>
            <a:ext cx="339253" cy="339253"/>
            <a:chOff x="900750" y="1436075"/>
            <a:chExt cx="481825" cy="481825"/>
          </a:xfrm>
        </p:grpSpPr>
        <p:sp>
          <p:nvSpPr>
            <p:cNvPr id="6054" name="Google Shape;6054;p7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7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7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7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8" name="Google Shape;6058;p72"/>
          <p:cNvGrpSpPr/>
          <p:nvPr/>
        </p:nvGrpSpPr>
        <p:grpSpPr>
          <a:xfrm>
            <a:off x="1247198" y="3186183"/>
            <a:ext cx="339253" cy="218676"/>
            <a:chOff x="1492675" y="1520750"/>
            <a:chExt cx="481825" cy="310575"/>
          </a:xfrm>
        </p:grpSpPr>
        <p:sp>
          <p:nvSpPr>
            <p:cNvPr id="6059" name="Google Shape;6059;p7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7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1" name="Google Shape;6061;p72"/>
          <p:cNvGrpSpPr/>
          <p:nvPr/>
        </p:nvGrpSpPr>
        <p:grpSpPr>
          <a:xfrm>
            <a:off x="1654995" y="3125877"/>
            <a:ext cx="352332" cy="339288"/>
            <a:chOff x="2071000" y="1435025"/>
            <a:chExt cx="500400" cy="481875"/>
          </a:xfrm>
        </p:grpSpPr>
        <p:sp>
          <p:nvSpPr>
            <p:cNvPr id="6062" name="Google Shape;6062;p7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7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7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5" name="Google Shape;6065;p72"/>
          <p:cNvGrpSpPr/>
          <p:nvPr/>
        </p:nvGrpSpPr>
        <p:grpSpPr>
          <a:xfrm>
            <a:off x="2083159" y="3146709"/>
            <a:ext cx="351874" cy="297623"/>
            <a:chOff x="2678350" y="1464650"/>
            <a:chExt cx="499750" cy="422700"/>
          </a:xfrm>
        </p:grpSpPr>
        <p:sp>
          <p:nvSpPr>
            <p:cNvPr id="6066" name="Google Shape;6066;p7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7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7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9" name="Google Shape;6069;p72"/>
          <p:cNvGrpSpPr/>
          <p:nvPr/>
        </p:nvGrpSpPr>
        <p:grpSpPr>
          <a:xfrm>
            <a:off x="2506692" y="3125895"/>
            <a:ext cx="339253" cy="339253"/>
            <a:chOff x="3271200" y="1435075"/>
            <a:chExt cx="481825" cy="481825"/>
          </a:xfrm>
        </p:grpSpPr>
        <p:sp>
          <p:nvSpPr>
            <p:cNvPr id="6070" name="Google Shape;6070;p7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7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2" name="Google Shape;6072;p72"/>
          <p:cNvGrpSpPr/>
          <p:nvPr/>
        </p:nvGrpSpPr>
        <p:grpSpPr>
          <a:xfrm>
            <a:off x="2917165" y="3125877"/>
            <a:ext cx="343442" cy="339288"/>
            <a:chOff x="3858100" y="1435075"/>
            <a:chExt cx="487775" cy="481875"/>
          </a:xfrm>
        </p:grpSpPr>
        <p:sp>
          <p:nvSpPr>
            <p:cNvPr id="6073" name="Google Shape;6073;p7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7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7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6" name="Google Shape;6076;p7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7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8" name="Google Shape;6078;p72"/>
          <p:cNvGrpSpPr/>
          <p:nvPr/>
        </p:nvGrpSpPr>
        <p:grpSpPr>
          <a:xfrm>
            <a:off x="3337249" y="3125895"/>
            <a:ext cx="339253" cy="339253"/>
            <a:chOff x="4456875" y="1435075"/>
            <a:chExt cx="481825" cy="481825"/>
          </a:xfrm>
        </p:grpSpPr>
        <p:sp>
          <p:nvSpPr>
            <p:cNvPr id="6079" name="Google Shape;6079;p7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7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7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7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7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7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7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7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7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7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7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7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7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7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7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7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7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7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7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8" name="Google Shape;6098;p72"/>
          <p:cNvGrpSpPr/>
          <p:nvPr/>
        </p:nvGrpSpPr>
        <p:grpSpPr>
          <a:xfrm>
            <a:off x="3758239" y="3125886"/>
            <a:ext cx="342580" cy="339271"/>
            <a:chOff x="5049725" y="1435050"/>
            <a:chExt cx="486550" cy="481850"/>
          </a:xfrm>
        </p:grpSpPr>
        <p:sp>
          <p:nvSpPr>
            <p:cNvPr id="6099" name="Google Shape;6099;p7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7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7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7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3" name="Google Shape;6103;p72"/>
          <p:cNvGrpSpPr/>
          <p:nvPr/>
        </p:nvGrpSpPr>
        <p:grpSpPr>
          <a:xfrm>
            <a:off x="4173790" y="3125895"/>
            <a:ext cx="339359" cy="339253"/>
            <a:chOff x="5642475" y="1435075"/>
            <a:chExt cx="481975" cy="481825"/>
          </a:xfrm>
        </p:grpSpPr>
        <p:sp>
          <p:nvSpPr>
            <p:cNvPr id="6104" name="Google Shape;6104;p7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7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7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7" name="Google Shape;6107;p72"/>
          <p:cNvGrpSpPr/>
          <p:nvPr/>
        </p:nvGrpSpPr>
        <p:grpSpPr>
          <a:xfrm>
            <a:off x="4588276" y="3125886"/>
            <a:ext cx="343759" cy="339271"/>
            <a:chOff x="6232000" y="1435050"/>
            <a:chExt cx="488225" cy="481850"/>
          </a:xfrm>
        </p:grpSpPr>
        <p:sp>
          <p:nvSpPr>
            <p:cNvPr id="6108" name="Google Shape;6108;p7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7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7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7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7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3" name="Google Shape;6113;p72"/>
          <p:cNvGrpSpPr/>
          <p:nvPr/>
        </p:nvGrpSpPr>
        <p:grpSpPr>
          <a:xfrm>
            <a:off x="849012" y="3539545"/>
            <a:ext cx="299929" cy="337792"/>
            <a:chOff x="924450" y="2028975"/>
            <a:chExt cx="425975" cy="479750"/>
          </a:xfrm>
        </p:grpSpPr>
        <p:sp>
          <p:nvSpPr>
            <p:cNvPr id="6114" name="Google Shape;6114;p7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7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7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7" name="Google Shape;6117;p72"/>
          <p:cNvGrpSpPr/>
          <p:nvPr/>
        </p:nvGrpSpPr>
        <p:grpSpPr>
          <a:xfrm>
            <a:off x="1661509" y="3559347"/>
            <a:ext cx="339306" cy="298186"/>
            <a:chOff x="2085450" y="2057100"/>
            <a:chExt cx="481900" cy="423500"/>
          </a:xfrm>
        </p:grpSpPr>
        <p:sp>
          <p:nvSpPr>
            <p:cNvPr id="6118" name="Google Shape;6118;p7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7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0" name="Google Shape;6120;p7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1" name="Google Shape;6121;p72"/>
          <p:cNvGrpSpPr/>
          <p:nvPr/>
        </p:nvGrpSpPr>
        <p:grpSpPr>
          <a:xfrm>
            <a:off x="2089442" y="3582592"/>
            <a:ext cx="339306" cy="251698"/>
            <a:chOff x="2678275" y="2090100"/>
            <a:chExt cx="481900" cy="357475"/>
          </a:xfrm>
        </p:grpSpPr>
        <p:sp>
          <p:nvSpPr>
            <p:cNvPr id="6122" name="Google Shape;6122;p7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7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4" name="Google Shape;6124;p7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7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7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7" name="Google Shape;6127;p72"/>
          <p:cNvGrpSpPr/>
          <p:nvPr/>
        </p:nvGrpSpPr>
        <p:grpSpPr>
          <a:xfrm>
            <a:off x="2566646" y="3594790"/>
            <a:ext cx="219345" cy="227301"/>
            <a:chOff x="3357325" y="2093500"/>
            <a:chExt cx="311525" cy="322825"/>
          </a:xfrm>
        </p:grpSpPr>
        <p:sp>
          <p:nvSpPr>
            <p:cNvPr id="6128" name="Google Shape;6128;p7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7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7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31" name="Google Shape;6131;p7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32" name="Google Shape;6132;p72"/>
          <p:cNvGrpSpPr/>
          <p:nvPr/>
        </p:nvGrpSpPr>
        <p:grpSpPr>
          <a:xfrm>
            <a:off x="3360836" y="3538814"/>
            <a:ext cx="292078" cy="339253"/>
            <a:chOff x="4492800" y="2027925"/>
            <a:chExt cx="414825" cy="481825"/>
          </a:xfrm>
        </p:grpSpPr>
        <p:sp>
          <p:nvSpPr>
            <p:cNvPr id="6133" name="Google Shape;6133;p7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7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5" name="Google Shape;6135;p72"/>
          <p:cNvGrpSpPr/>
          <p:nvPr/>
        </p:nvGrpSpPr>
        <p:grpSpPr>
          <a:xfrm>
            <a:off x="3759928" y="3538805"/>
            <a:ext cx="339200" cy="339271"/>
            <a:chOff x="5049725" y="2027900"/>
            <a:chExt cx="481750" cy="481850"/>
          </a:xfrm>
        </p:grpSpPr>
        <p:sp>
          <p:nvSpPr>
            <p:cNvPr id="6136" name="Google Shape;6136;p7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7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7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7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7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7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7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7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4" name="Google Shape;6144;p72"/>
          <p:cNvGrpSpPr/>
          <p:nvPr/>
        </p:nvGrpSpPr>
        <p:grpSpPr>
          <a:xfrm>
            <a:off x="4233524" y="3538893"/>
            <a:ext cx="219890" cy="339095"/>
            <a:chOff x="5726350" y="2028150"/>
            <a:chExt cx="312300" cy="481600"/>
          </a:xfrm>
        </p:grpSpPr>
        <p:sp>
          <p:nvSpPr>
            <p:cNvPr id="6145" name="Google Shape;6145;p7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7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7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8" name="Google Shape;6148;p72"/>
          <p:cNvGrpSpPr/>
          <p:nvPr/>
        </p:nvGrpSpPr>
        <p:grpSpPr>
          <a:xfrm>
            <a:off x="4593715" y="3542000"/>
            <a:ext cx="332881" cy="332881"/>
            <a:chOff x="6239925" y="2032450"/>
            <a:chExt cx="472775" cy="472775"/>
          </a:xfrm>
        </p:grpSpPr>
        <p:sp>
          <p:nvSpPr>
            <p:cNvPr id="6149" name="Google Shape;6149;p7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0" name="Google Shape;6150;p7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1" name="Google Shape;6151;p72"/>
          <p:cNvGrpSpPr/>
          <p:nvPr/>
        </p:nvGrpSpPr>
        <p:grpSpPr>
          <a:xfrm>
            <a:off x="5042807" y="2364092"/>
            <a:ext cx="334641" cy="185425"/>
            <a:chOff x="903075" y="2730000"/>
            <a:chExt cx="475275" cy="263350"/>
          </a:xfrm>
        </p:grpSpPr>
        <p:sp>
          <p:nvSpPr>
            <p:cNvPr id="6152" name="Google Shape;6152;p7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7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7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5" name="Google Shape;6155;p72"/>
          <p:cNvGrpSpPr/>
          <p:nvPr/>
        </p:nvGrpSpPr>
        <p:grpSpPr>
          <a:xfrm>
            <a:off x="1247198" y="3538814"/>
            <a:ext cx="339253" cy="339253"/>
            <a:chOff x="1492675" y="2027925"/>
            <a:chExt cx="481825" cy="481825"/>
          </a:xfrm>
        </p:grpSpPr>
        <p:sp>
          <p:nvSpPr>
            <p:cNvPr id="6156" name="Google Shape;6156;p7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7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7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7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7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1" name="Google Shape;6161;p72"/>
          <p:cNvGrpSpPr/>
          <p:nvPr/>
        </p:nvGrpSpPr>
        <p:grpSpPr>
          <a:xfrm>
            <a:off x="5473575" y="2287178"/>
            <a:ext cx="339253" cy="339253"/>
            <a:chOff x="1492675" y="2620775"/>
            <a:chExt cx="481825" cy="481825"/>
          </a:xfrm>
        </p:grpSpPr>
        <p:sp>
          <p:nvSpPr>
            <p:cNvPr id="6162" name="Google Shape;6162;p7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7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64" name="Google Shape;6164;p7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65" name="Google Shape;6165;p72"/>
          <p:cNvGrpSpPr/>
          <p:nvPr/>
        </p:nvGrpSpPr>
        <p:grpSpPr>
          <a:xfrm>
            <a:off x="6297328" y="2303161"/>
            <a:ext cx="333585" cy="307287"/>
            <a:chOff x="2682350" y="2643425"/>
            <a:chExt cx="473775" cy="436425"/>
          </a:xfrm>
        </p:grpSpPr>
        <p:sp>
          <p:nvSpPr>
            <p:cNvPr id="6166" name="Google Shape;6166;p7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7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7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7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7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7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2" name="Google Shape;6172;p7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3" name="Google Shape;6173;p72"/>
          <p:cNvGrpSpPr/>
          <p:nvPr/>
        </p:nvGrpSpPr>
        <p:grpSpPr>
          <a:xfrm>
            <a:off x="6762818" y="2287178"/>
            <a:ext cx="238531" cy="339253"/>
            <a:chOff x="3342725" y="2620775"/>
            <a:chExt cx="338775" cy="481825"/>
          </a:xfrm>
        </p:grpSpPr>
        <p:sp>
          <p:nvSpPr>
            <p:cNvPr id="6174" name="Google Shape;6174;p7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7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7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7" name="Google Shape;6177;p72"/>
          <p:cNvGrpSpPr/>
          <p:nvPr/>
        </p:nvGrpSpPr>
        <p:grpSpPr>
          <a:xfrm>
            <a:off x="7156568" y="2287178"/>
            <a:ext cx="278296" cy="339253"/>
            <a:chOff x="3907325" y="2620775"/>
            <a:chExt cx="395250" cy="481825"/>
          </a:xfrm>
        </p:grpSpPr>
        <p:sp>
          <p:nvSpPr>
            <p:cNvPr id="6178" name="Google Shape;6178;p7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7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7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7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2" name="Google Shape;6182;p72"/>
          <p:cNvGrpSpPr/>
          <p:nvPr/>
        </p:nvGrpSpPr>
        <p:grpSpPr>
          <a:xfrm>
            <a:off x="7549755" y="2297783"/>
            <a:ext cx="339253" cy="318042"/>
            <a:chOff x="4456875" y="2635825"/>
            <a:chExt cx="481825" cy="451700"/>
          </a:xfrm>
        </p:grpSpPr>
        <p:sp>
          <p:nvSpPr>
            <p:cNvPr id="6183" name="Google Shape;6183;p7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7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7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7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7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7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9" name="Google Shape;6189;p72"/>
          <p:cNvGrpSpPr/>
          <p:nvPr/>
        </p:nvGrpSpPr>
        <p:grpSpPr>
          <a:xfrm>
            <a:off x="7974679" y="2297783"/>
            <a:ext cx="339253" cy="318042"/>
            <a:chOff x="5049725" y="2635825"/>
            <a:chExt cx="481825" cy="451700"/>
          </a:xfrm>
        </p:grpSpPr>
        <p:sp>
          <p:nvSpPr>
            <p:cNvPr id="6190" name="Google Shape;6190;p7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7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7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3" name="Google Shape;6193;p72"/>
          <p:cNvGrpSpPr/>
          <p:nvPr/>
        </p:nvGrpSpPr>
        <p:grpSpPr>
          <a:xfrm>
            <a:off x="2375386" y="3952243"/>
            <a:ext cx="338566" cy="338373"/>
            <a:chOff x="5643000" y="2621375"/>
            <a:chExt cx="480850" cy="480575"/>
          </a:xfrm>
        </p:grpSpPr>
        <p:sp>
          <p:nvSpPr>
            <p:cNvPr id="6194" name="Google Shape;6194;p7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7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7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7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7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9" name="Google Shape;6199;p7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7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1" name="Google Shape;6201;p72"/>
          <p:cNvGrpSpPr/>
          <p:nvPr/>
        </p:nvGrpSpPr>
        <p:grpSpPr>
          <a:xfrm>
            <a:off x="4192782" y="3951803"/>
            <a:ext cx="339359" cy="339253"/>
            <a:chOff x="6235250" y="2620775"/>
            <a:chExt cx="481975" cy="481825"/>
          </a:xfrm>
        </p:grpSpPr>
        <p:sp>
          <p:nvSpPr>
            <p:cNvPr id="6202" name="Google Shape;6202;p7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7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7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5" name="Google Shape;6205;p7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6" name="Google Shape;6206;p7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07" name="Google Shape;6207;p7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08" name="Google Shape;6208;p72"/>
          <p:cNvGrpSpPr/>
          <p:nvPr/>
        </p:nvGrpSpPr>
        <p:grpSpPr>
          <a:xfrm>
            <a:off x="5472652" y="2711317"/>
            <a:ext cx="341101" cy="339253"/>
            <a:chOff x="1535000" y="3223325"/>
            <a:chExt cx="484450" cy="481825"/>
          </a:xfrm>
        </p:grpSpPr>
        <p:sp>
          <p:nvSpPr>
            <p:cNvPr id="6209" name="Google Shape;6209;p7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7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7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2" name="Google Shape;6212;p72"/>
          <p:cNvGrpSpPr/>
          <p:nvPr/>
        </p:nvGrpSpPr>
        <p:grpSpPr>
          <a:xfrm>
            <a:off x="5880219" y="2746618"/>
            <a:ext cx="339253" cy="268649"/>
            <a:chOff x="2085525" y="3263750"/>
            <a:chExt cx="481825" cy="381550"/>
          </a:xfrm>
        </p:grpSpPr>
        <p:sp>
          <p:nvSpPr>
            <p:cNvPr id="6213" name="Google Shape;6213;p7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7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15" name="Google Shape;6215;p7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16" name="Google Shape;6216;p72"/>
          <p:cNvGrpSpPr/>
          <p:nvPr/>
        </p:nvGrpSpPr>
        <p:grpSpPr>
          <a:xfrm>
            <a:off x="6711982" y="2711308"/>
            <a:ext cx="340204" cy="339271"/>
            <a:chOff x="3270450" y="3213625"/>
            <a:chExt cx="483175" cy="481850"/>
          </a:xfrm>
        </p:grpSpPr>
        <p:sp>
          <p:nvSpPr>
            <p:cNvPr id="6217" name="Google Shape;6217;p7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7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9" name="Google Shape;6219;p72"/>
          <p:cNvGrpSpPr/>
          <p:nvPr/>
        </p:nvGrpSpPr>
        <p:grpSpPr>
          <a:xfrm>
            <a:off x="7211250" y="2711317"/>
            <a:ext cx="168931" cy="339253"/>
            <a:chOff x="3984950" y="3213600"/>
            <a:chExt cx="239925" cy="481825"/>
          </a:xfrm>
        </p:grpSpPr>
        <p:sp>
          <p:nvSpPr>
            <p:cNvPr id="6220" name="Google Shape;6220;p7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7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22" name="Google Shape;6222;p7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7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24" name="Google Shape;6224;p72"/>
          <p:cNvGrpSpPr/>
          <p:nvPr/>
        </p:nvGrpSpPr>
        <p:grpSpPr>
          <a:xfrm>
            <a:off x="1874281" y="3981487"/>
            <a:ext cx="355218" cy="279880"/>
            <a:chOff x="5629975" y="3255775"/>
            <a:chExt cx="504500" cy="397500"/>
          </a:xfrm>
        </p:grpSpPr>
        <p:sp>
          <p:nvSpPr>
            <p:cNvPr id="6225" name="Google Shape;6225;p7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7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7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7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7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0" name="Google Shape;6230;p72"/>
          <p:cNvGrpSpPr/>
          <p:nvPr/>
        </p:nvGrpSpPr>
        <p:grpSpPr>
          <a:xfrm>
            <a:off x="3755839" y="3981593"/>
            <a:ext cx="340256" cy="279669"/>
            <a:chOff x="6234950" y="3255925"/>
            <a:chExt cx="483250" cy="397200"/>
          </a:xfrm>
        </p:grpSpPr>
        <p:sp>
          <p:nvSpPr>
            <p:cNvPr id="6231" name="Google Shape;6231;p7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2" name="Google Shape;6232;p7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7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7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7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7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7" name="Google Shape;6237;p72"/>
          <p:cNvGrpSpPr/>
          <p:nvPr/>
        </p:nvGrpSpPr>
        <p:grpSpPr>
          <a:xfrm>
            <a:off x="5051107" y="3125970"/>
            <a:ext cx="318042" cy="339253"/>
            <a:chOff x="914900" y="3806450"/>
            <a:chExt cx="451700" cy="481825"/>
          </a:xfrm>
        </p:grpSpPr>
        <p:sp>
          <p:nvSpPr>
            <p:cNvPr id="6238" name="Google Shape;6238;p7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7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7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7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7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3" name="Google Shape;6243;p72"/>
          <p:cNvGrpSpPr/>
          <p:nvPr/>
        </p:nvGrpSpPr>
        <p:grpSpPr>
          <a:xfrm>
            <a:off x="5470028" y="3125785"/>
            <a:ext cx="346347" cy="339623"/>
            <a:chOff x="1490050" y="3805975"/>
            <a:chExt cx="491900" cy="482350"/>
          </a:xfrm>
        </p:grpSpPr>
        <p:sp>
          <p:nvSpPr>
            <p:cNvPr id="6244" name="Google Shape;6244;p7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7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7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7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8" name="Google Shape;6248;p72"/>
          <p:cNvGrpSpPr/>
          <p:nvPr/>
        </p:nvGrpSpPr>
        <p:grpSpPr>
          <a:xfrm>
            <a:off x="5893896" y="3125970"/>
            <a:ext cx="311899" cy="339253"/>
            <a:chOff x="2104275" y="3806450"/>
            <a:chExt cx="442975" cy="481825"/>
          </a:xfrm>
        </p:grpSpPr>
        <p:sp>
          <p:nvSpPr>
            <p:cNvPr id="6249" name="Google Shape;6249;p7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7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1" name="Google Shape;6251;p72"/>
          <p:cNvGrpSpPr/>
          <p:nvPr/>
        </p:nvGrpSpPr>
        <p:grpSpPr>
          <a:xfrm>
            <a:off x="6317413" y="3125970"/>
            <a:ext cx="293416" cy="339253"/>
            <a:chOff x="2710875" y="3806450"/>
            <a:chExt cx="416725" cy="481825"/>
          </a:xfrm>
        </p:grpSpPr>
        <p:sp>
          <p:nvSpPr>
            <p:cNvPr id="6252" name="Google Shape;6252;p7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7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4" name="Google Shape;6254;p72"/>
          <p:cNvGrpSpPr/>
          <p:nvPr/>
        </p:nvGrpSpPr>
        <p:grpSpPr>
          <a:xfrm>
            <a:off x="6712457" y="3166412"/>
            <a:ext cx="339253" cy="258369"/>
            <a:chOff x="3271200" y="3863875"/>
            <a:chExt cx="481825" cy="366950"/>
          </a:xfrm>
        </p:grpSpPr>
        <p:sp>
          <p:nvSpPr>
            <p:cNvPr id="6255" name="Google Shape;6255;p7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6" name="Google Shape;6256;p7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7" name="Google Shape;6257;p72"/>
          <p:cNvGrpSpPr/>
          <p:nvPr/>
        </p:nvGrpSpPr>
        <p:grpSpPr>
          <a:xfrm>
            <a:off x="7147952" y="3126199"/>
            <a:ext cx="295528" cy="338795"/>
            <a:chOff x="3895050" y="3806775"/>
            <a:chExt cx="419725" cy="481175"/>
          </a:xfrm>
        </p:grpSpPr>
        <p:sp>
          <p:nvSpPr>
            <p:cNvPr id="6258" name="Google Shape;6258;p7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9" name="Google Shape;6259;p7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0" name="Google Shape;6260;p72"/>
          <p:cNvGrpSpPr/>
          <p:nvPr/>
        </p:nvGrpSpPr>
        <p:grpSpPr>
          <a:xfrm>
            <a:off x="7551234" y="3125979"/>
            <a:ext cx="336296" cy="339235"/>
            <a:chOff x="4464775" y="3806475"/>
            <a:chExt cx="477625" cy="481800"/>
          </a:xfrm>
        </p:grpSpPr>
        <p:sp>
          <p:nvSpPr>
            <p:cNvPr id="6261" name="Google Shape;6261;p7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2" name="Google Shape;6262;p7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3" name="Google Shape;6263;p7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7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5" name="Google Shape;6265;p7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6" name="Google Shape;6266;p7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7" name="Google Shape;6267;p72"/>
          <p:cNvGrpSpPr/>
          <p:nvPr/>
        </p:nvGrpSpPr>
        <p:grpSpPr>
          <a:xfrm>
            <a:off x="7974679" y="3125970"/>
            <a:ext cx="339253" cy="339253"/>
            <a:chOff x="5049725" y="3806450"/>
            <a:chExt cx="481825" cy="481825"/>
          </a:xfrm>
        </p:grpSpPr>
        <p:sp>
          <p:nvSpPr>
            <p:cNvPr id="6268" name="Google Shape;6268;p7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9" name="Google Shape;6269;p7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7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1" name="Google Shape;6271;p72"/>
          <p:cNvGrpSpPr/>
          <p:nvPr/>
        </p:nvGrpSpPr>
        <p:grpSpPr>
          <a:xfrm>
            <a:off x="1461983" y="3951798"/>
            <a:ext cx="339253" cy="339253"/>
            <a:chOff x="5651375" y="3806450"/>
            <a:chExt cx="481825" cy="481825"/>
          </a:xfrm>
        </p:grpSpPr>
        <p:sp>
          <p:nvSpPr>
            <p:cNvPr id="6272" name="Google Shape;6272;p7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3" name="Google Shape;6273;p7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7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7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6" name="Google Shape;6276;p72"/>
          <p:cNvGrpSpPr/>
          <p:nvPr/>
        </p:nvGrpSpPr>
        <p:grpSpPr>
          <a:xfrm>
            <a:off x="3360663" y="3953787"/>
            <a:ext cx="298503" cy="335275"/>
            <a:chOff x="6264300" y="3809300"/>
            <a:chExt cx="423950" cy="476175"/>
          </a:xfrm>
        </p:grpSpPr>
        <p:sp>
          <p:nvSpPr>
            <p:cNvPr id="6277" name="Google Shape;6277;p7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8" name="Google Shape;6278;p7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7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0" name="Google Shape;6280;p72"/>
          <p:cNvGrpSpPr/>
          <p:nvPr/>
        </p:nvGrpSpPr>
        <p:grpSpPr>
          <a:xfrm>
            <a:off x="5039841" y="3538881"/>
            <a:ext cx="340573" cy="339271"/>
            <a:chOff x="898875" y="4399275"/>
            <a:chExt cx="483700" cy="481850"/>
          </a:xfrm>
        </p:grpSpPr>
        <p:sp>
          <p:nvSpPr>
            <p:cNvPr id="6281" name="Google Shape;6281;p7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2" name="Google Shape;6282;p7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3" name="Google Shape;6283;p7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7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5" name="Google Shape;6285;p7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6" name="Google Shape;6286;p7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7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7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9" name="Google Shape;6289;p72"/>
          <p:cNvGrpSpPr/>
          <p:nvPr/>
        </p:nvGrpSpPr>
        <p:grpSpPr>
          <a:xfrm>
            <a:off x="5473575" y="3554133"/>
            <a:ext cx="339253" cy="308765"/>
            <a:chOff x="1492675" y="4420975"/>
            <a:chExt cx="481825" cy="438525"/>
          </a:xfrm>
        </p:grpSpPr>
        <p:sp>
          <p:nvSpPr>
            <p:cNvPr id="6290" name="Google Shape;6290;p7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1" name="Google Shape;6291;p7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7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7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4" name="Google Shape;6294;p7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5" name="Google Shape;6295;p72"/>
          <p:cNvGrpSpPr/>
          <p:nvPr/>
        </p:nvGrpSpPr>
        <p:grpSpPr>
          <a:xfrm>
            <a:off x="5878556" y="3539558"/>
            <a:ext cx="342580" cy="337915"/>
            <a:chOff x="2084100" y="4400250"/>
            <a:chExt cx="486550" cy="479925"/>
          </a:xfrm>
        </p:grpSpPr>
        <p:sp>
          <p:nvSpPr>
            <p:cNvPr id="6296" name="Google Shape;6296;p7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7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7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7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0" name="Google Shape;6300;p7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1" name="Google Shape;6301;p7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2" name="Google Shape;6302;p72"/>
          <p:cNvGrpSpPr/>
          <p:nvPr/>
        </p:nvGrpSpPr>
        <p:grpSpPr>
          <a:xfrm>
            <a:off x="6315036" y="3538907"/>
            <a:ext cx="298169" cy="339218"/>
            <a:chOff x="2707950" y="4399325"/>
            <a:chExt cx="423475" cy="481775"/>
          </a:xfrm>
        </p:grpSpPr>
        <p:sp>
          <p:nvSpPr>
            <p:cNvPr id="6303" name="Google Shape;6303;p7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4" name="Google Shape;6304;p7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7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6" name="Google Shape;6306;p7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7" name="Google Shape;6307;p7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8" name="Google Shape;6308;p7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7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7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7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2" name="Google Shape;6312;p7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3" name="Google Shape;6313;p7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7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5" name="Google Shape;6315;p72"/>
          <p:cNvGrpSpPr/>
          <p:nvPr/>
        </p:nvGrpSpPr>
        <p:grpSpPr>
          <a:xfrm>
            <a:off x="6744555" y="3538881"/>
            <a:ext cx="275057" cy="339271"/>
            <a:chOff x="3330525" y="4399275"/>
            <a:chExt cx="390650" cy="481850"/>
          </a:xfrm>
        </p:grpSpPr>
        <p:sp>
          <p:nvSpPr>
            <p:cNvPr id="6316" name="Google Shape;6316;p7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7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8" name="Google Shape;6318;p7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9" name="Google Shape;6319;p7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0" name="Google Shape;6320;p7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1" name="Google Shape;6321;p7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2" name="Google Shape;6322;p7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3" name="Google Shape;6323;p72"/>
          <p:cNvGrpSpPr/>
          <p:nvPr/>
        </p:nvGrpSpPr>
        <p:grpSpPr>
          <a:xfrm>
            <a:off x="7169084" y="3538890"/>
            <a:ext cx="253265" cy="339253"/>
            <a:chOff x="3938800" y="4399275"/>
            <a:chExt cx="359700" cy="481825"/>
          </a:xfrm>
        </p:grpSpPr>
        <p:sp>
          <p:nvSpPr>
            <p:cNvPr id="6324" name="Google Shape;6324;p7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7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7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7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8" name="Google Shape;6328;p7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9" name="Google Shape;6329;p72"/>
          <p:cNvGrpSpPr/>
          <p:nvPr/>
        </p:nvGrpSpPr>
        <p:grpSpPr>
          <a:xfrm>
            <a:off x="7639862" y="3538890"/>
            <a:ext cx="159039" cy="339253"/>
            <a:chOff x="4584850" y="4399275"/>
            <a:chExt cx="225875" cy="481825"/>
          </a:xfrm>
        </p:grpSpPr>
        <p:sp>
          <p:nvSpPr>
            <p:cNvPr id="6330" name="Google Shape;6330;p7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1" name="Google Shape;6331;p7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32" name="Google Shape;6332;p7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33" name="Google Shape;6333;p72"/>
          <p:cNvGrpSpPr/>
          <p:nvPr/>
        </p:nvGrpSpPr>
        <p:grpSpPr>
          <a:xfrm>
            <a:off x="1049680" y="3951795"/>
            <a:ext cx="339253" cy="339253"/>
            <a:chOff x="5642550" y="4399275"/>
            <a:chExt cx="481825" cy="481825"/>
          </a:xfrm>
        </p:grpSpPr>
        <p:sp>
          <p:nvSpPr>
            <p:cNvPr id="6334" name="Google Shape;6334;p7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5" name="Google Shape;6335;p7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6" name="Google Shape;6336;p72"/>
          <p:cNvGrpSpPr/>
          <p:nvPr/>
        </p:nvGrpSpPr>
        <p:grpSpPr>
          <a:xfrm>
            <a:off x="2859815" y="3963703"/>
            <a:ext cx="363316" cy="315437"/>
            <a:chOff x="6218300" y="4416175"/>
            <a:chExt cx="516000" cy="448000"/>
          </a:xfrm>
        </p:grpSpPr>
        <p:sp>
          <p:nvSpPr>
            <p:cNvPr id="6337" name="Google Shape;6337;p7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8" name="Google Shape;6338;p7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9" name="Google Shape;6339;p7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0" name="Google Shape;6340;p72"/>
          <p:cNvGrpSpPr/>
          <p:nvPr/>
        </p:nvGrpSpPr>
        <p:grpSpPr>
          <a:xfrm>
            <a:off x="5918879" y="3951792"/>
            <a:ext cx="339253" cy="339253"/>
            <a:chOff x="899850" y="4992125"/>
            <a:chExt cx="481825" cy="481825"/>
          </a:xfrm>
        </p:grpSpPr>
        <p:sp>
          <p:nvSpPr>
            <p:cNvPr id="6341" name="Google Shape;6341;p7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2" name="Google Shape;6342;p7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3" name="Google Shape;6343;p7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4" name="Google Shape;6344;p72"/>
          <p:cNvGrpSpPr/>
          <p:nvPr/>
        </p:nvGrpSpPr>
        <p:grpSpPr>
          <a:xfrm>
            <a:off x="5461708" y="3951792"/>
            <a:ext cx="339253" cy="339253"/>
            <a:chOff x="1492675" y="4992125"/>
            <a:chExt cx="481825" cy="481825"/>
          </a:xfrm>
        </p:grpSpPr>
        <p:sp>
          <p:nvSpPr>
            <p:cNvPr id="6345" name="Google Shape;6345;p7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6" name="Google Shape;6346;p7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7" name="Google Shape;6347;p72"/>
          <p:cNvGrpSpPr/>
          <p:nvPr/>
        </p:nvGrpSpPr>
        <p:grpSpPr>
          <a:xfrm>
            <a:off x="5004462" y="3951792"/>
            <a:ext cx="339253" cy="339253"/>
            <a:chOff x="2085525" y="4992125"/>
            <a:chExt cx="481825" cy="481825"/>
          </a:xfrm>
        </p:grpSpPr>
        <p:sp>
          <p:nvSpPr>
            <p:cNvPr id="6348" name="Google Shape;6348;p7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9" name="Google Shape;6349;p7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0" name="Google Shape;6350;p72"/>
          <p:cNvGrpSpPr/>
          <p:nvPr/>
        </p:nvGrpSpPr>
        <p:grpSpPr>
          <a:xfrm>
            <a:off x="6833221" y="3951792"/>
            <a:ext cx="339253" cy="339253"/>
            <a:chOff x="2678350" y="4992125"/>
            <a:chExt cx="481825" cy="481825"/>
          </a:xfrm>
        </p:grpSpPr>
        <p:sp>
          <p:nvSpPr>
            <p:cNvPr id="6351" name="Google Shape;6351;p7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7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3" name="Google Shape;6353;p7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4" name="Google Shape;6354;p72"/>
          <p:cNvGrpSpPr/>
          <p:nvPr/>
        </p:nvGrpSpPr>
        <p:grpSpPr>
          <a:xfrm>
            <a:off x="4628816" y="3951792"/>
            <a:ext cx="339253" cy="339253"/>
            <a:chOff x="3271200" y="4992125"/>
            <a:chExt cx="481825" cy="481825"/>
          </a:xfrm>
        </p:grpSpPr>
        <p:sp>
          <p:nvSpPr>
            <p:cNvPr id="6355" name="Google Shape;6355;p7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7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7" name="Google Shape;6357;p7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8" name="Google Shape;6358;p72"/>
          <p:cNvGrpSpPr/>
          <p:nvPr/>
        </p:nvGrpSpPr>
        <p:grpSpPr>
          <a:xfrm>
            <a:off x="7290263" y="3952822"/>
            <a:ext cx="339411" cy="337193"/>
            <a:chOff x="3863900" y="4993625"/>
            <a:chExt cx="482050" cy="478900"/>
          </a:xfrm>
        </p:grpSpPr>
        <p:sp>
          <p:nvSpPr>
            <p:cNvPr id="6359" name="Google Shape;6359;p7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0" name="Google Shape;6360;p7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1" name="Google Shape;6361;p7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7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3" name="Google Shape;6363;p72"/>
          <p:cNvGrpSpPr/>
          <p:nvPr/>
        </p:nvGrpSpPr>
        <p:grpSpPr>
          <a:xfrm>
            <a:off x="7747437" y="3952822"/>
            <a:ext cx="339411" cy="337193"/>
            <a:chOff x="4456725" y="4993625"/>
            <a:chExt cx="482050" cy="478900"/>
          </a:xfrm>
        </p:grpSpPr>
        <p:sp>
          <p:nvSpPr>
            <p:cNvPr id="6364" name="Google Shape;6364;p7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5" name="Google Shape;6365;p7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7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7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8" name="Google Shape;6368;p72"/>
          <p:cNvGrpSpPr/>
          <p:nvPr/>
        </p:nvGrpSpPr>
        <p:grpSpPr>
          <a:xfrm>
            <a:off x="6376030" y="3952813"/>
            <a:ext cx="339411" cy="337211"/>
            <a:chOff x="5049575" y="4993600"/>
            <a:chExt cx="482050" cy="478925"/>
          </a:xfrm>
        </p:grpSpPr>
        <p:sp>
          <p:nvSpPr>
            <p:cNvPr id="6369" name="Google Shape;6369;p7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0" name="Google Shape;6370;p7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1" name="Google Shape;6371;p7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2" name="Google Shape;6372;p7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73" name="Google Shape;6373;p72"/>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374" name="Google Shape;6374;p7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78" name="Shape 6378"/>
        <p:cNvGrpSpPr/>
        <p:nvPr/>
      </p:nvGrpSpPr>
      <p:grpSpPr>
        <a:xfrm>
          <a:off x="0" y="0"/>
          <a:ext cx="0" cy="0"/>
          <a:chOff x="0" y="0"/>
          <a:chExt cx="0" cy="0"/>
        </a:xfrm>
      </p:grpSpPr>
      <p:grpSp>
        <p:nvGrpSpPr>
          <p:cNvPr id="6379" name="Google Shape;6379;p73"/>
          <p:cNvGrpSpPr/>
          <p:nvPr/>
        </p:nvGrpSpPr>
        <p:grpSpPr>
          <a:xfrm>
            <a:off x="876361" y="1308054"/>
            <a:ext cx="322099" cy="370529"/>
            <a:chOff x="-42971725" y="3217825"/>
            <a:chExt cx="275675" cy="317125"/>
          </a:xfrm>
        </p:grpSpPr>
        <p:sp>
          <p:nvSpPr>
            <p:cNvPr id="6380" name="Google Shape;6380;p7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73"/>
          <p:cNvGrpSpPr/>
          <p:nvPr/>
        </p:nvGrpSpPr>
        <p:grpSpPr>
          <a:xfrm>
            <a:off x="848276" y="1776710"/>
            <a:ext cx="378270" cy="337551"/>
            <a:chOff x="-42996150" y="3612600"/>
            <a:chExt cx="323750" cy="288900"/>
          </a:xfrm>
        </p:grpSpPr>
        <p:sp>
          <p:nvSpPr>
            <p:cNvPr id="6384" name="Google Shape;6384;p7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73"/>
          <p:cNvGrpSpPr/>
          <p:nvPr/>
        </p:nvGrpSpPr>
        <p:grpSpPr>
          <a:xfrm>
            <a:off x="851036" y="2186080"/>
            <a:ext cx="372749" cy="370909"/>
            <a:chOff x="-42994575" y="3950300"/>
            <a:chExt cx="319025" cy="317450"/>
          </a:xfrm>
        </p:grpSpPr>
        <p:sp>
          <p:nvSpPr>
            <p:cNvPr id="6388" name="Google Shape;6388;p7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73"/>
          <p:cNvGrpSpPr/>
          <p:nvPr/>
        </p:nvGrpSpPr>
        <p:grpSpPr>
          <a:xfrm>
            <a:off x="3004431" y="1332912"/>
            <a:ext cx="371785" cy="370879"/>
            <a:chOff x="-41111350" y="3239100"/>
            <a:chExt cx="318200" cy="317425"/>
          </a:xfrm>
        </p:grpSpPr>
        <p:sp>
          <p:nvSpPr>
            <p:cNvPr id="6392" name="Google Shape;6392;p7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73"/>
          <p:cNvGrpSpPr/>
          <p:nvPr/>
        </p:nvGrpSpPr>
        <p:grpSpPr>
          <a:xfrm>
            <a:off x="3000751" y="1768444"/>
            <a:ext cx="379146" cy="370967"/>
            <a:chOff x="-41117650" y="3605525"/>
            <a:chExt cx="324500" cy="317500"/>
          </a:xfrm>
        </p:grpSpPr>
        <p:sp>
          <p:nvSpPr>
            <p:cNvPr id="6397" name="Google Shape;6397;p7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0" name="Google Shape;6400;p73"/>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1" name="Google Shape;6401;p73"/>
          <p:cNvGrpSpPr/>
          <p:nvPr/>
        </p:nvGrpSpPr>
        <p:grpSpPr>
          <a:xfrm>
            <a:off x="1827005" y="2659967"/>
            <a:ext cx="216271" cy="371814"/>
            <a:chOff x="-39205300" y="3220175"/>
            <a:chExt cx="185100" cy="318225"/>
          </a:xfrm>
        </p:grpSpPr>
        <p:sp>
          <p:nvSpPr>
            <p:cNvPr id="6402" name="Google Shape;6402;p7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73"/>
          <p:cNvGrpSpPr/>
          <p:nvPr/>
        </p:nvGrpSpPr>
        <p:grpSpPr>
          <a:xfrm>
            <a:off x="1792533" y="3120038"/>
            <a:ext cx="300016" cy="369273"/>
            <a:chOff x="-39248625" y="3588600"/>
            <a:chExt cx="256775" cy="316050"/>
          </a:xfrm>
        </p:grpSpPr>
        <p:sp>
          <p:nvSpPr>
            <p:cNvPr id="6405" name="Google Shape;6405;p7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7" name="Google Shape;6407;p73"/>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3"/>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9" name="Google Shape;6409;p73"/>
          <p:cNvGrpSpPr/>
          <p:nvPr/>
        </p:nvGrpSpPr>
        <p:grpSpPr>
          <a:xfrm>
            <a:off x="1243246" y="1308054"/>
            <a:ext cx="429504" cy="370879"/>
            <a:chOff x="-42651700" y="3217825"/>
            <a:chExt cx="367600" cy="317425"/>
          </a:xfrm>
        </p:grpSpPr>
        <p:sp>
          <p:nvSpPr>
            <p:cNvPr id="6410" name="Google Shape;6410;p7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73"/>
          <p:cNvGrpSpPr/>
          <p:nvPr/>
        </p:nvGrpSpPr>
        <p:grpSpPr>
          <a:xfrm>
            <a:off x="1278678" y="1747704"/>
            <a:ext cx="358640" cy="363226"/>
            <a:chOff x="-42617300" y="3587775"/>
            <a:chExt cx="306950" cy="310875"/>
          </a:xfrm>
        </p:grpSpPr>
        <p:sp>
          <p:nvSpPr>
            <p:cNvPr id="6415" name="Google Shape;6415;p7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7" name="Google Shape;6417;p73"/>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8" name="Google Shape;6418;p73"/>
          <p:cNvGrpSpPr/>
          <p:nvPr/>
        </p:nvGrpSpPr>
        <p:grpSpPr>
          <a:xfrm>
            <a:off x="3450506" y="1332445"/>
            <a:ext cx="376926" cy="370324"/>
            <a:chOff x="-40748275" y="3238700"/>
            <a:chExt cx="322600" cy="316950"/>
          </a:xfrm>
        </p:grpSpPr>
        <p:sp>
          <p:nvSpPr>
            <p:cNvPr id="6419" name="Google Shape;6419;p7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73"/>
          <p:cNvGrpSpPr/>
          <p:nvPr/>
        </p:nvGrpSpPr>
        <p:grpSpPr>
          <a:xfrm>
            <a:off x="3453062" y="1800429"/>
            <a:ext cx="371814" cy="338690"/>
            <a:chOff x="-40745125" y="3632900"/>
            <a:chExt cx="318225" cy="289875"/>
          </a:xfrm>
        </p:grpSpPr>
        <p:sp>
          <p:nvSpPr>
            <p:cNvPr id="6426" name="Google Shape;6426;p7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73"/>
          <p:cNvGrpSpPr/>
          <p:nvPr/>
        </p:nvGrpSpPr>
        <p:grpSpPr>
          <a:xfrm>
            <a:off x="3457209" y="2211639"/>
            <a:ext cx="363518" cy="370178"/>
            <a:chOff x="-40742750" y="3972175"/>
            <a:chExt cx="311125" cy="316825"/>
          </a:xfrm>
        </p:grpSpPr>
        <p:sp>
          <p:nvSpPr>
            <p:cNvPr id="6434" name="Google Shape;6434;p7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73"/>
          <p:cNvGrpSpPr/>
          <p:nvPr/>
        </p:nvGrpSpPr>
        <p:grpSpPr>
          <a:xfrm>
            <a:off x="2239871" y="2661807"/>
            <a:ext cx="266892" cy="369974"/>
            <a:chOff x="-38860325" y="3221750"/>
            <a:chExt cx="228425" cy="316650"/>
          </a:xfrm>
        </p:grpSpPr>
        <p:sp>
          <p:nvSpPr>
            <p:cNvPr id="6437" name="Google Shape;6437;p7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73"/>
          <p:cNvGrpSpPr/>
          <p:nvPr/>
        </p:nvGrpSpPr>
        <p:grpSpPr>
          <a:xfrm>
            <a:off x="2190678" y="3123864"/>
            <a:ext cx="380081" cy="367111"/>
            <a:chOff x="-38905225" y="3591875"/>
            <a:chExt cx="325300" cy="314200"/>
          </a:xfrm>
        </p:grpSpPr>
        <p:sp>
          <p:nvSpPr>
            <p:cNvPr id="6442" name="Google Shape;6442;p7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5" name="Google Shape;6445;p73"/>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6" name="Google Shape;6446;p73"/>
          <p:cNvGrpSpPr/>
          <p:nvPr/>
        </p:nvGrpSpPr>
        <p:grpSpPr>
          <a:xfrm>
            <a:off x="3997427" y="3108944"/>
            <a:ext cx="290815" cy="369740"/>
            <a:chOff x="-37370925" y="3579105"/>
            <a:chExt cx="248900" cy="316450"/>
          </a:xfrm>
        </p:grpSpPr>
        <p:sp>
          <p:nvSpPr>
            <p:cNvPr id="6447" name="Google Shape;6447;p7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9" name="Google Shape;6449;p73"/>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3"/>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1" name="Google Shape;6451;p73"/>
          <p:cNvGrpSpPr/>
          <p:nvPr/>
        </p:nvGrpSpPr>
        <p:grpSpPr>
          <a:xfrm>
            <a:off x="1690803" y="2187015"/>
            <a:ext cx="371814" cy="369974"/>
            <a:chOff x="-42259725" y="3951100"/>
            <a:chExt cx="318225" cy="316650"/>
          </a:xfrm>
        </p:grpSpPr>
        <p:sp>
          <p:nvSpPr>
            <p:cNvPr id="6452" name="Google Shape;6452;p7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73"/>
          <p:cNvGrpSpPr/>
          <p:nvPr/>
        </p:nvGrpSpPr>
        <p:grpSpPr>
          <a:xfrm>
            <a:off x="3889164" y="1366036"/>
            <a:ext cx="370879" cy="337755"/>
            <a:chOff x="-40378075" y="3267450"/>
            <a:chExt cx="317425" cy="289075"/>
          </a:xfrm>
        </p:grpSpPr>
        <p:sp>
          <p:nvSpPr>
            <p:cNvPr id="6455" name="Google Shape;6455;p7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73"/>
          <p:cNvGrpSpPr/>
          <p:nvPr/>
        </p:nvGrpSpPr>
        <p:grpSpPr>
          <a:xfrm>
            <a:off x="3892830" y="1767304"/>
            <a:ext cx="363548" cy="369974"/>
            <a:chOff x="-40372575" y="3604550"/>
            <a:chExt cx="311150" cy="316650"/>
          </a:xfrm>
        </p:grpSpPr>
        <p:sp>
          <p:nvSpPr>
            <p:cNvPr id="6460" name="Google Shape;6460;p7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3" name="Google Shape;6463;p73"/>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4" name="Google Shape;6464;p73"/>
          <p:cNvGrpSpPr/>
          <p:nvPr/>
        </p:nvGrpSpPr>
        <p:grpSpPr>
          <a:xfrm>
            <a:off x="2616780" y="2659967"/>
            <a:ext cx="399038" cy="372165"/>
            <a:chOff x="-38542250" y="3220175"/>
            <a:chExt cx="341525" cy="318525"/>
          </a:xfrm>
        </p:grpSpPr>
        <p:sp>
          <p:nvSpPr>
            <p:cNvPr id="6465" name="Google Shape;6465;p7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73"/>
          <p:cNvGrpSpPr/>
          <p:nvPr/>
        </p:nvGrpSpPr>
        <p:grpSpPr>
          <a:xfrm>
            <a:off x="2638712" y="3119337"/>
            <a:ext cx="369974" cy="369068"/>
            <a:chOff x="-38537400" y="3588000"/>
            <a:chExt cx="316650" cy="315875"/>
          </a:xfrm>
        </p:grpSpPr>
        <p:sp>
          <p:nvSpPr>
            <p:cNvPr id="6469" name="Google Shape;6469;p7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73"/>
          <p:cNvGrpSpPr/>
          <p:nvPr/>
        </p:nvGrpSpPr>
        <p:grpSpPr>
          <a:xfrm>
            <a:off x="2637792" y="3576866"/>
            <a:ext cx="371814" cy="369974"/>
            <a:chOff x="-38538975" y="3954250"/>
            <a:chExt cx="318225" cy="316650"/>
          </a:xfrm>
        </p:grpSpPr>
        <p:sp>
          <p:nvSpPr>
            <p:cNvPr id="6474" name="Google Shape;6474;p7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73"/>
          <p:cNvGrpSpPr/>
          <p:nvPr/>
        </p:nvGrpSpPr>
        <p:grpSpPr>
          <a:xfrm>
            <a:off x="3955104" y="3571793"/>
            <a:ext cx="375465" cy="371814"/>
            <a:chOff x="-37385100" y="3949908"/>
            <a:chExt cx="321350" cy="318225"/>
          </a:xfrm>
        </p:grpSpPr>
        <p:sp>
          <p:nvSpPr>
            <p:cNvPr id="6477" name="Google Shape;6477;p7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73"/>
          <p:cNvGrpSpPr/>
          <p:nvPr/>
        </p:nvGrpSpPr>
        <p:grpSpPr>
          <a:xfrm>
            <a:off x="2130763" y="1307353"/>
            <a:ext cx="370909" cy="370675"/>
            <a:chOff x="-41895050" y="3217225"/>
            <a:chExt cx="317450" cy="317250"/>
          </a:xfrm>
        </p:grpSpPr>
        <p:sp>
          <p:nvSpPr>
            <p:cNvPr id="6480" name="Google Shape;6480;p7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73"/>
          <p:cNvGrpSpPr/>
          <p:nvPr/>
        </p:nvGrpSpPr>
        <p:grpSpPr>
          <a:xfrm>
            <a:off x="2130310" y="1744287"/>
            <a:ext cx="371814" cy="369974"/>
            <a:chOff x="-41893475" y="3584850"/>
            <a:chExt cx="318225" cy="316650"/>
          </a:xfrm>
        </p:grpSpPr>
        <p:sp>
          <p:nvSpPr>
            <p:cNvPr id="6486" name="Google Shape;6486;p7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0" name="Google Shape;6490;p73"/>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3"/>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2" name="Google Shape;6492;p73"/>
          <p:cNvGrpSpPr/>
          <p:nvPr/>
        </p:nvGrpSpPr>
        <p:grpSpPr>
          <a:xfrm>
            <a:off x="900338" y="3139579"/>
            <a:ext cx="337522" cy="370909"/>
            <a:chOff x="-39998250" y="3605325"/>
            <a:chExt cx="288875" cy="317450"/>
          </a:xfrm>
        </p:grpSpPr>
        <p:sp>
          <p:nvSpPr>
            <p:cNvPr id="6493" name="Google Shape;6493;p7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73"/>
          <p:cNvGrpSpPr/>
          <p:nvPr/>
        </p:nvGrpSpPr>
        <p:grpSpPr>
          <a:xfrm>
            <a:off x="884112" y="3598043"/>
            <a:ext cx="369974" cy="369945"/>
            <a:chOff x="-40011050" y="3972375"/>
            <a:chExt cx="316650" cy="316625"/>
          </a:xfrm>
        </p:grpSpPr>
        <p:sp>
          <p:nvSpPr>
            <p:cNvPr id="6496" name="Google Shape;6496;p7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73"/>
          <p:cNvGrpSpPr/>
          <p:nvPr/>
        </p:nvGrpSpPr>
        <p:grpSpPr>
          <a:xfrm>
            <a:off x="3116043" y="2662742"/>
            <a:ext cx="266921" cy="369039"/>
            <a:chOff x="-38129425" y="3222550"/>
            <a:chExt cx="228450" cy="315850"/>
          </a:xfrm>
        </p:grpSpPr>
        <p:sp>
          <p:nvSpPr>
            <p:cNvPr id="6499" name="Google Shape;6499;p7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73"/>
          <p:cNvGrpSpPr/>
          <p:nvPr/>
        </p:nvGrpSpPr>
        <p:grpSpPr>
          <a:xfrm>
            <a:off x="3071012" y="3119337"/>
            <a:ext cx="371785" cy="369974"/>
            <a:chOff x="-38172725" y="3588000"/>
            <a:chExt cx="318200" cy="316650"/>
          </a:xfrm>
        </p:grpSpPr>
        <p:sp>
          <p:nvSpPr>
            <p:cNvPr id="6502" name="Google Shape;6502;p7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73"/>
          <p:cNvGrpSpPr/>
          <p:nvPr/>
        </p:nvGrpSpPr>
        <p:grpSpPr>
          <a:xfrm>
            <a:off x="3146914" y="3577772"/>
            <a:ext cx="219981" cy="369974"/>
            <a:chOff x="-38109725" y="3955025"/>
            <a:chExt cx="188275" cy="316650"/>
          </a:xfrm>
        </p:grpSpPr>
        <p:sp>
          <p:nvSpPr>
            <p:cNvPr id="6511" name="Google Shape;6511;p7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3" name="Google Shape;6513;p73"/>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4" name="Google Shape;6514;p73"/>
          <p:cNvGrpSpPr/>
          <p:nvPr/>
        </p:nvGrpSpPr>
        <p:grpSpPr>
          <a:xfrm>
            <a:off x="2562313" y="1309193"/>
            <a:ext cx="373654" cy="369068"/>
            <a:chOff x="-41530375" y="3218800"/>
            <a:chExt cx="319800" cy="315875"/>
          </a:xfrm>
        </p:grpSpPr>
        <p:sp>
          <p:nvSpPr>
            <p:cNvPr id="6515" name="Google Shape;6515;p7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73"/>
          <p:cNvGrpSpPr/>
          <p:nvPr/>
        </p:nvGrpSpPr>
        <p:grpSpPr>
          <a:xfrm>
            <a:off x="2564607" y="1824351"/>
            <a:ext cx="369068" cy="289004"/>
            <a:chOff x="-41526450" y="3653375"/>
            <a:chExt cx="315875" cy="247350"/>
          </a:xfrm>
        </p:grpSpPr>
        <p:sp>
          <p:nvSpPr>
            <p:cNvPr id="6518" name="Google Shape;6518;p7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73"/>
          <p:cNvGrpSpPr/>
          <p:nvPr/>
        </p:nvGrpSpPr>
        <p:grpSpPr>
          <a:xfrm>
            <a:off x="2565994" y="2187015"/>
            <a:ext cx="366293" cy="369974"/>
            <a:chOff x="-41526450" y="3951100"/>
            <a:chExt cx="313500" cy="316650"/>
          </a:xfrm>
        </p:grpSpPr>
        <p:sp>
          <p:nvSpPr>
            <p:cNvPr id="6521" name="Google Shape;6521;p7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73"/>
          <p:cNvGrpSpPr/>
          <p:nvPr/>
        </p:nvGrpSpPr>
        <p:grpSpPr>
          <a:xfrm>
            <a:off x="1331249" y="2681144"/>
            <a:ext cx="339595" cy="371814"/>
            <a:chOff x="-39625900" y="3238300"/>
            <a:chExt cx="290650" cy="318225"/>
          </a:xfrm>
        </p:grpSpPr>
        <p:sp>
          <p:nvSpPr>
            <p:cNvPr id="6525" name="Google Shape;6525;p7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7" name="Google Shape;6527;p73"/>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8" name="Google Shape;6528;p73"/>
          <p:cNvGrpSpPr/>
          <p:nvPr/>
        </p:nvGrpSpPr>
        <p:grpSpPr>
          <a:xfrm>
            <a:off x="1325300" y="3597605"/>
            <a:ext cx="366293" cy="370441"/>
            <a:chOff x="-39647175" y="3972000"/>
            <a:chExt cx="313500" cy="317050"/>
          </a:xfrm>
        </p:grpSpPr>
        <p:sp>
          <p:nvSpPr>
            <p:cNvPr id="6529" name="Google Shape;6529;p7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73"/>
          <p:cNvGrpSpPr/>
          <p:nvPr/>
        </p:nvGrpSpPr>
        <p:grpSpPr>
          <a:xfrm>
            <a:off x="3494427" y="2661603"/>
            <a:ext cx="375495" cy="370879"/>
            <a:chOff x="-37808850" y="3221575"/>
            <a:chExt cx="321375" cy="317425"/>
          </a:xfrm>
        </p:grpSpPr>
        <p:sp>
          <p:nvSpPr>
            <p:cNvPr id="6533" name="Google Shape;6533;p7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73"/>
          <p:cNvGrpSpPr/>
          <p:nvPr/>
        </p:nvGrpSpPr>
        <p:grpSpPr>
          <a:xfrm>
            <a:off x="3503201" y="3183634"/>
            <a:ext cx="372749" cy="241158"/>
            <a:chOff x="-37806500" y="3643030"/>
            <a:chExt cx="319025" cy="206400"/>
          </a:xfrm>
        </p:grpSpPr>
        <p:sp>
          <p:nvSpPr>
            <p:cNvPr id="6536" name="Google Shape;6536;p7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73"/>
          <p:cNvGrpSpPr/>
          <p:nvPr/>
        </p:nvGrpSpPr>
        <p:grpSpPr>
          <a:xfrm>
            <a:off x="3505508" y="3575931"/>
            <a:ext cx="368134" cy="371814"/>
            <a:chOff x="-37804925" y="3953450"/>
            <a:chExt cx="315075" cy="318225"/>
          </a:xfrm>
        </p:grpSpPr>
        <p:sp>
          <p:nvSpPr>
            <p:cNvPr id="6539" name="Google Shape;6539;p7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2" name="Google Shape;6542;p73"/>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3" name="Google Shape;6543;p73"/>
          <p:cNvGrpSpPr/>
          <p:nvPr/>
        </p:nvGrpSpPr>
        <p:grpSpPr>
          <a:xfrm>
            <a:off x="4860977" y="1328538"/>
            <a:ext cx="355663" cy="308725"/>
            <a:chOff x="-28462125" y="3199700"/>
            <a:chExt cx="298550" cy="259150"/>
          </a:xfrm>
        </p:grpSpPr>
        <p:sp>
          <p:nvSpPr>
            <p:cNvPr id="6544" name="Google Shape;6544;p7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73"/>
          <p:cNvGrpSpPr/>
          <p:nvPr/>
        </p:nvGrpSpPr>
        <p:grpSpPr>
          <a:xfrm>
            <a:off x="4861930" y="1763228"/>
            <a:ext cx="353757" cy="352833"/>
            <a:chOff x="-28461325" y="3545475"/>
            <a:chExt cx="296950" cy="296175"/>
          </a:xfrm>
        </p:grpSpPr>
        <p:sp>
          <p:nvSpPr>
            <p:cNvPr id="6548" name="Google Shape;6548;p7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73"/>
          <p:cNvGrpSpPr/>
          <p:nvPr/>
        </p:nvGrpSpPr>
        <p:grpSpPr>
          <a:xfrm>
            <a:off x="4858162" y="2213272"/>
            <a:ext cx="361292" cy="352803"/>
            <a:chOff x="-28463700" y="3914875"/>
            <a:chExt cx="303275" cy="296150"/>
          </a:xfrm>
        </p:grpSpPr>
        <p:sp>
          <p:nvSpPr>
            <p:cNvPr id="6555" name="Google Shape;6555;p7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73"/>
          <p:cNvGrpSpPr/>
          <p:nvPr/>
        </p:nvGrpSpPr>
        <p:grpSpPr>
          <a:xfrm>
            <a:off x="7092947" y="1369355"/>
            <a:ext cx="351880" cy="227092"/>
            <a:chOff x="-26573400" y="3224125"/>
            <a:chExt cx="295375" cy="190625"/>
          </a:xfrm>
        </p:grpSpPr>
        <p:sp>
          <p:nvSpPr>
            <p:cNvPr id="6558" name="Google Shape;6558;p7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73"/>
          <p:cNvGrpSpPr/>
          <p:nvPr/>
        </p:nvGrpSpPr>
        <p:grpSpPr>
          <a:xfrm>
            <a:off x="7092947" y="1763690"/>
            <a:ext cx="351880" cy="351910"/>
            <a:chOff x="-26573400" y="3546250"/>
            <a:chExt cx="295375" cy="295400"/>
          </a:xfrm>
        </p:grpSpPr>
        <p:sp>
          <p:nvSpPr>
            <p:cNvPr id="6561" name="Google Shape;6561;p7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73"/>
          <p:cNvGrpSpPr/>
          <p:nvPr/>
        </p:nvGrpSpPr>
        <p:grpSpPr>
          <a:xfrm>
            <a:off x="7081228" y="2213599"/>
            <a:ext cx="375319" cy="352148"/>
            <a:chOff x="-26583625" y="3917025"/>
            <a:chExt cx="315050" cy="295600"/>
          </a:xfrm>
        </p:grpSpPr>
        <p:sp>
          <p:nvSpPr>
            <p:cNvPr id="6567" name="Google Shape;6567;p7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1" name="Google Shape;6571;p73"/>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2" name="Google Shape;6572;p73"/>
          <p:cNvGrpSpPr/>
          <p:nvPr/>
        </p:nvGrpSpPr>
        <p:grpSpPr>
          <a:xfrm>
            <a:off x="5779742" y="3172629"/>
            <a:ext cx="289039" cy="352833"/>
            <a:chOff x="-24694925" y="3518700"/>
            <a:chExt cx="242625" cy="296175"/>
          </a:xfrm>
        </p:grpSpPr>
        <p:sp>
          <p:nvSpPr>
            <p:cNvPr id="6573" name="Google Shape;6573;p7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73"/>
          <p:cNvGrpSpPr/>
          <p:nvPr/>
        </p:nvGrpSpPr>
        <p:grpSpPr>
          <a:xfrm>
            <a:off x="5779280" y="3622657"/>
            <a:ext cx="289962" cy="352833"/>
            <a:chOff x="-24709100" y="3888875"/>
            <a:chExt cx="243400" cy="296175"/>
          </a:xfrm>
        </p:grpSpPr>
        <p:sp>
          <p:nvSpPr>
            <p:cNvPr id="6578" name="Google Shape;6578;p7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73"/>
          <p:cNvGrpSpPr/>
          <p:nvPr/>
        </p:nvGrpSpPr>
        <p:grpSpPr>
          <a:xfrm>
            <a:off x="7979280" y="2695320"/>
            <a:ext cx="356556" cy="349557"/>
            <a:chOff x="-22863675" y="3131775"/>
            <a:chExt cx="299300" cy="293425"/>
          </a:xfrm>
        </p:grpSpPr>
        <p:sp>
          <p:nvSpPr>
            <p:cNvPr id="6582" name="Google Shape;6582;p7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73"/>
          <p:cNvGrpSpPr/>
          <p:nvPr/>
        </p:nvGrpSpPr>
        <p:grpSpPr>
          <a:xfrm>
            <a:off x="5322144" y="1306499"/>
            <a:ext cx="310602" cy="352803"/>
            <a:chOff x="-28069875" y="3175300"/>
            <a:chExt cx="260725" cy="296150"/>
          </a:xfrm>
        </p:grpSpPr>
        <p:sp>
          <p:nvSpPr>
            <p:cNvPr id="6586" name="Google Shape;6586;p7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5" name="Google Shape;6595;p73"/>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6" name="Google Shape;6596;p73"/>
          <p:cNvGrpSpPr/>
          <p:nvPr/>
        </p:nvGrpSpPr>
        <p:grpSpPr>
          <a:xfrm>
            <a:off x="5363423" y="2213733"/>
            <a:ext cx="228045" cy="351880"/>
            <a:chOff x="-28032075" y="3916450"/>
            <a:chExt cx="191425" cy="295375"/>
          </a:xfrm>
        </p:grpSpPr>
        <p:sp>
          <p:nvSpPr>
            <p:cNvPr id="6597" name="Google Shape;6597;p7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73"/>
          <p:cNvGrpSpPr/>
          <p:nvPr/>
        </p:nvGrpSpPr>
        <p:grpSpPr>
          <a:xfrm>
            <a:off x="7528769" y="1306484"/>
            <a:ext cx="352833" cy="352833"/>
            <a:chOff x="-26201650" y="3176075"/>
            <a:chExt cx="296175" cy="296175"/>
          </a:xfrm>
        </p:grpSpPr>
        <p:sp>
          <p:nvSpPr>
            <p:cNvPr id="6601" name="Google Shape;6601;p7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73"/>
          <p:cNvGrpSpPr/>
          <p:nvPr/>
        </p:nvGrpSpPr>
        <p:grpSpPr>
          <a:xfrm>
            <a:off x="7528293" y="1763705"/>
            <a:ext cx="353786" cy="351880"/>
            <a:chOff x="-26204800" y="3547050"/>
            <a:chExt cx="296975" cy="295375"/>
          </a:xfrm>
        </p:grpSpPr>
        <p:sp>
          <p:nvSpPr>
            <p:cNvPr id="6604" name="Google Shape;6604;p7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6" name="Google Shape;6606;p73"/>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7" name="Google Shape;6607;p73"/>
          <p:cNvGrpSpPr/>
          <p:nvPr/>
        </p:nvGrpSpPr>
        <p:grpSpPr>
          <a:xfrm>
            <a:off x="6199548" y="2693683"/>
            <a:ext cx="345328" cy="352833"/>
            <a:chOff x="-24353875" y="3147725"/>
            <a:chExt cx="289875" cy="296175"/>
          </a:xfrm>
        </p:grpSpPr>
        <p:sp>
          <p:nvSpPr>
            <p:cNvPr id="6608" name="Google Shape;6608;p7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73"/>
          <p:cNvGrpSpPr/>
          <p:nvPr/>
        </p:nvGrpSpPr>
        <p:grpSpPr>
          <a:xfrm>
            <a:off x="6207530" y="3173090"/>
            <a:ext cx="329365" cy="351910"/>
            <a:chOff x="-24344425" y="3519475"/>
            <a:chExt cx="276475" cy="295400"/>
          </a:xfrm>
        </p:grpSpPr>
        <p:sp>
          <p:nvSpPr>
            <p:cNvPr id="6611" name="Google Shape;6611;p7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73"/>
          <p:cNvGrpSpPr/>
          <p:nvPr/>
        </p:nvGrpSpPr>
        <p:grpSpPr>
          <a:xfrm>
            <a:off x="6197210" y="3625010"/>
            <a:ext cx="350004" cy="348128"/>
            <a:chOff x="-24353075" y="3891250"/>
            <a:chExt cx="293800" cy="292225"/>
          </a:xfrm>
        </p:grpSpPr>
        <p:sp>
          <p:nvSpPr>
            <p:cNvPr id="6614" name="Google Shape;6614;p7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73"/>
          <p:cNvGrpSpPr/>
          <p:nvPr/>
        </p:nvGrpSpPr>
        <p:grpSpPr>
          <a:xfrm>
            <a:off x="7980681" y="3173313"/>
            <a:ext cx="353757" cy="351463"/>
            <a:chOff x="-22845575" y="3504075"/>
            <a:chExt cx="296950" cy="295025"/>
          </a:xfrm>
        </p:grpSpPr>
        <p:sp>
          <p:nvSpPr>
            <p:cNvPr id="6617" name="Google Shape;6617;p7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73"/>
          <p:cNvGrpSpPr/>
          <p:nvPr/>
        </p:nvGrpSpPr>
        <p:grpSpPr>
          <a:xfrm>
            <a:off x="5773862" y="1306961"/>
            <a:ext cx="299344" cy="351880"/>
            <a:chOff x="-27691025" y="3175300"/>
            <a:chExt cx="251275" cy="295375"/>
          </a:xfrm>
        </p:grpSpPr>
        <p:sp>
          <p:nvSpPr>
            <p:cNvPr id="6620" name="Google Shape;6620;p7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73"/>
          <p:cNvGrpSpPr/>
          <p:nvPr/>
        </p:nvGrpSpPr>
        <p:grpSpPr>
          <a:xfrm>
            <a:off x="5746179" y="1825637"/>
            <a:ext cx="354710" cy="228015"/>
            <a:chOff x="-27721750" y="3598250"/>
            <a:chExt cx="297750" cy="191400"/>
          </a:xfrm>
        </p:grpSpPr>
        <p:sp>
          <p:nvSpPr>
            <p:cNvPr id="6625" name="Google Shape;6625;p7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73"/>
          <p:cNvGrpSpPr/>
          <p:nvPr/>
        </p:nvGrpSpPr>
        <p:grpSpPr>
          <a:xfrm>
            <a:off x="5747579" y="2219183"/>
            <a:ext cx="351910" cy="340980"/>
            <a:chOff x="-27719400" y="3925600"/>
            <a:chExt cx="295400" cy="286225"/>
          </a:xfrm>
        </p:grpSpPr>
        <p:sp>
          <p:nvSpPr>
            <p:cNvPr id="6628" name="Google Shape;6628;p7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73"/>
          <p:cNvGrpSpPr/>
          <p:nvPr/>
        </p:nvGrpSpPr>
        <p:grpSpPr>
          <a:xfrm>
            <a:off x="7968851" y="1306023"/>
            <a:ext cx="353757" cy="353757"/>
            <a:chOff x="-25834600" y="3176875"/>
            <a:chExt cx="296950" cy="296950"/>
          </a:xfrm>
        </p:grpSpPr>
        <p:sp>
          <p:nvSpPr>
            <p:cNvPr id="6631" name="Google Shape;6631;p7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73"/>
          <p:cNvGrpSpPr/>
          <p:nvPr/>
        </p:nvGrpSpPr>
        <p:grpSpPr>
          <a:xfrm>
            <a:off x="7968851" y="1774024"/>
            <a:ext cx="353757" cy="331241"/>
            <a:chOff x="-25834600" y="3564375"/>
            <a:chExt cx="296950" cy="278050"/>
          </a:xfrm>
        </p:grpSpPr>
        <p:sp>
          <p:nvSpPr>
            <p:cNvPr id="6637" name="Google Shape;6637;p7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73"/>
          <p:cNvGrpSpPr/>
          <p:nvPr/>
        </p:nvGrpSpPr>
        <p:grpSpPr>
          <a:xfrm>
            <a:off x="7966974" y="2213376"/>
            <a:ext cx="357509" cy="352595"/>
            <a:chOff x="-25834600" y="3915850"/>
            <a:chExt cx="300100" cy="295975"/>
          </a:xfrm>
        </p:grpSpPr>
        <p:sp>
          <p:nvSpPr>
            <p:cNvPr id="6646" name="Google Shape;6646;p7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73"/>
          <p:cNvGrpSpPr/>
          <p:nvPr/>
        </p:nvGrpSpPr>
        <p:grpSpPr>
          <a:xfrm>
            <a:off x="6702402" y="2694606"/>
            <a:ext cx="228968" cy="350987"/>
            <a:chOff x="-23930925" y="3149300"/>
            <a:chExt cx="192200" cy="294625"/>
          </a:xfrm>
        </p:grpSpPr>
        <p:sp>
          <p:nvSpPr>
            <p:cNvPr id="6650" name="Google Shape;6650;p7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73"/>
          <p:cNvGrpSpPr/>
          <p:nvPr/>
        </p:nvGrpSpPr>
        <p:grpSpPr>
          <a:xfrm>
            <a:off x="6659232" y="3173090"/>
            <a:ext cx="315307" cy="351910"/>
            <a:chOff x="-23962425" y="3519475"/>
            <a:chExt cx="264675" cy="295400"/>
          </a:xfrm>
        </p:grpSpPr>
        <p:sp>
          <p:nvSpPr>
            <p:cNvPr id="6655" name="Google Shape;6655;p7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7" name="Google Shape;6657;p73"/>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8" name="Google Shape;6658;p73"/>
          <p:cNvGrpSpPr/>
          <p:nvPr/>
        </p:nvGrpSpPr>
        <p:grpSpPr>
          <a:xfrm>
            <a:off x="8037908" y="3623134"/>
            <a:ext cx="239302" cy="351880"/>
            <a:chOff x="-22788075" y="3904625"/>
            <a:chExt cx="200875" cy="295375"/>
          </a:xfrm>
        </p:grpSpPr>
        <p:sp>
          <p:nvSpPr>
            <p:cNvPr id="6659" name="Google Shape;6659;p7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73"/>
          <p:cNvGrpSpPr/>
          <p:nvPr/>
        </p:nvGrpSpPr>
        <p:grpSpPr>
          <a:xfrm>
            <a:off x="6193206" y="1306499"/>
            <a:ext cx="354710" cy="352803"/>
            <a:chOff x="-27351575" y="3175300"/>
            <a:chExt cx="297750" cy="296150"/>
          </a:xfrm>
        </p:grpSpPr>
        <p:sp>
          <p:nvSpPr>
            <p:cNvPr id="6664" name="Google Shape;6664;p7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73"/>
          <p:cNvGrpSpPr/>
          <p:nvPr/>
        </p:nvGrpSpPr>
        <p:grpSpPr>
          <a:xfrm>
            <a:off x="6235914" y="1763109"/>
            <a:ext cx="269293" cy="353072"/>
            <a:chOff x="-27313750" y="3545275"/>
            <a:chExt cx="226050" cy="296375"/>
          </a:xfrm>
        </p:grpSpPr>
        <p:sp>
          <p:nvSpPr>
            <p:cNvPr id="6669" name="Google Shape;6669;p7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73"/>
          <p:cNvGrpSpPr/>
          <p:nvPr/>
        </p:nvGrpSpPr>
        <p:grpSpPr>
          <a:xfrm>
            <a:off x="6193206" y="2211380"/>
            <a:ext cx="354710" cy="356586"/>
            <a:chOff x="-27351575" y="3915650"/>
            <a:chExt cx="297750" cy="299325"/>
          </a:xfrm>
        </p:grpSpPr>
        <p:sp>
          <p:nvSpPr>
            <p:cNvPr id="6673" name="Google Shape;6673;p7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73"/>
          <p:cNvGrpSpPr/>
          <p:nvPr/>
        </p:nvGrpSpPr>
        <p:grpSpPr>
          <a:xfrm>
            <a:off x="4880696" y="2693579"/>
            <a:ext cx="319060" cy="353042"/>
            <a:chOff x="-25445525" y="3175900"/>
            <a:chExt cx="267825" cy="296350"/>
          </a:xfrm>
        </p:grpSpPr>
        <p:sp>
          <p:nvSpPr>
            <p:cNvPr id="6676" name="Google Shape;6676;p7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73"/>
          <p:cNvGrpSpPr/>
          <p:nvPr/>
        </p:nvGrpSpPr>
        <p:grpSpPr>
          <a:xfrm>
            <a:off x="4862410" y="3183902"/>
            <a:ext cx="355633" cy="330288"/>
            <a:chOff x="-25465200" y="3565175"/>
            <a:chExt cx="298525" cy="277250"/>
          </a:xfrm>
        </p:grpSpPr>
        <p:sp>
          <p:nvSpPr>
            <p:cNvPr id="6680" name="Google Shape;6680;p7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73"/>
          <p:cNvGrpSpPr/>
          <p:nvPr/>
        </p:nvGrpSpPr>
        <p:grpSpPr>
          <a:xfrm>
            <a:off x="4861948" y="3623432"/>
            <a:ext cx="356556" cy="351285"/>
            <a:chOff x="-25465200" y="3916150"/>
            <a:chExt cx="299300" cy="294875"/>
          </a:xfrm>
        </p:grpSpPr>
        <p:sp>
          <p:nvSpPr>
            <p:cNvPr id="6683" name="Google Shape;6683;p7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73"/>
          <p:cNvGrpSpPr/>
          <p:nvPr/>
        </p:nvGrpSpPr>
        <p:grpSpPr>
          <a:xfrm>
            <a:off x="7089388" y="2693698"/>
            <a:ext cx="351880" cy="352803"/>
            <a:chOff x="-23615075" y="3148525"/>
            <a:chExt cx="295375" cy="296150"/>
          </a:xfrm>
        </p:grpSpPr>
        <p:sp>
          <p:nvSpPr>
            <p:cNvPr id="6686" name="Google Shape;6686;p7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0" name="Google Shape;6690;p73"/>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1" name="Google Shape;6691;p73"/>
          <p:cNvGrpSpPr/>
          <p:nvPr/>
        </p:nvGrpSpPr>
        <p:grpSpPr>
          <a:xfrm>
            <a:off x="7088911" y="3632977"/>
            <a:ext cx="352833" cy="332194"/>
            <a:chOff x="-23615075" y="3906200"/>
            <a:chExt cx="296175" cy="278850"/>
          </a:xfrm>
        </p:grpSpPr>
        <p:sp>
          <p:nvSpPr>
            <p:cNvPr id="6692" name="Google Shape;6692;p7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5" name="Google Shape;6695;p73"/>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6" name="Google Shape;6696;p73"/>
          <p:cNvGrpSpPr/>
          <p:nvPr/>
        </p:nvGrpSpPr>
        <p:grpSpPr>
          <a:xfrm>
            <a:off x="6637880" y="1306618"/>
            <a:ext cx="353757" cy="352565"/>
            <a:chOff x="-26980600" y="3175500"/>
            <a:chExt cx="296950" cy="295950"/>
          </a:xfrm>
        </p:grpSpPr>
        <p:sp>
          <p:nvSpPr>
            <p:cNvPr id="6697" name="Google Shape;6697;p7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0" name="Google Shape;6700;p73"/>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1" name="Google Shape;6701;p73"/>
          <p:cNvGrpSpPr/>
          <p:nvPr/>
        </p:nvGrpSpPr>
        <p:grpSpPr>
          <a:xfrm>
            <a:off x="6638357" y="2245154"/>
            <a:ext cx="352803" cy="289039"/>
            <a:chOff x="-26981375" y="3951875"/>
            <a:chExt cx="296150" cy="242625"/>
          </a:xfrm>
        </p:grpSpPr>
        <p:sp>
          <p:nvSpPr>
            <p:cNvPr id="6702" name="Google Shape;6702;p7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73"/>
          <p:cNvGrpSpPr/>
          <p:nvPr/>
        </p:nvGrpSpPr>
        <p:grpSpPr>
          <a:xfrm>
            <a:off x="5303399" y="2692745"/>
            <a:ext cx="351910" cy="354710"/>
            <a:chOff x="-25094250" y="3176075"/>
            <a:chExt cx="295400" cy="297750"/>
          </a:xfrm>
        </p:grpSpPr>
        <p:sp>
          <p:nvSpPr>
            <p:cNvPr id="6706" name="Google Shape;6706;p7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73"/>
          <p:cNvGrpSpPr/>
          <p:nvPr/>
        </p:nvGrpSpPr>
        <p:grpSpPr>
          <a:xfrm>
            <a:off x="5303399" y="3173106"/>
            <a:ext cx="351910" cy="351880"/>
            <a:chOff x="-25094250" y="3547050"/>
            <a:chExt cx="295400" cy="295375"/>
          </a:xfrm>
        </p:grpSpPr>
        <p:sp>
          <p:nvSpPr>
            <p:cNvPr id="6710" name="Google Shape;6710;p7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5" name="Google Shape;6715;p73"/>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6" name="Google Shape;6716;p73"/>
          <p:cNvGrpSpPr/>
          <p:nvPr/>
        </p:nvGrpSpPr>
        <p:grpSpPr>
          <a:xfrm>
            <a:off x="7535476" y="2693698"/>
            <a:ext cx="352803" cy="352803"/>
            <a:chOff x="-23245675" y="3148525"/>
            <a:chExt cx="296150" cy="296150"/>
          </a:xfrm>
        </p:grpSpPr>
        <p:sp>
          <p:nvSpPr>
            <p:cNvPr id="6717" name="Google Shape;6717;p7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0" name="Google Shape;6720;p73"/>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1" name="Google Shape;6721;p73"/>
          <p:cNvGrpSpPr/>
          <p:nvPr/>
        </p:nvGrpSpPr>
        <p:grpSpPr>
          <a:xfrm>
            <a:off x="7535938" y="3622672"/>
            <a:ext cx="351880" cy="352803"/>
            <a:chOff x="-23244900" y="3888100"/>
            <a:chExt cx="295375" cy="296150"/>
          </a:xfrm>
        </p:grpSpPr>
        <p:sp>
          <p:nvSpPr>
            <p:cNvPr id="6722" name="Google Shape;6722;p7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3" name="Google Shape;6733;p73"/>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3"/>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735" name="Google Shape;6735;p73"/>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39" name="Shape 6739"/>
        <p:cNvGrpSpPr/>
        <p:nvPr/>
      </p:nvGrpSpPr>
      <p:grpSpPr>
        <a:xfrm>
          <a:off x="0" y="0"/>
          <a:ext cx="0" cy="0"/>
          <a:chOff x="0" y="0"/>
          <a:chExt cx="0" cy="0"/>
        </a:xfrm>
      </p:grpSpPr>
      <p:sp>
        <p:nvSpPr>
          <p:cNvPr id="6740" name="Google Shape;6740;p74"/>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1" name="Google Shape;6741;p74"/>
          <p:cNvGrpSpPr/>
          <p:nvPr/>
        </p:nvGrpSpPr>
        <p:grpSpPr>
          <a:xfrm>
            <a:off x="850004" y="1823018"/>
            <a:ext cx="367261" cy="367261"/>
            <a:chOff x="-65145700" y="3727425"/>
            <a:chExt cx="317425" cy="317425"/>
          </a:xfrm>
        </p:grpSpPr>
        <p:sp>
          <p:nvSpPr>
            <p:cNvPr id="6742" name="Google Shape;6742;p7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4" name="Google Shape;6744;p74"/>
          <p:cNvGrpSpPr/>
          <p:nvPr/>
        </p:nvGrpSpPr>
        <p:grpSpPr>
          <a:xfrm>
            <a:off x="853201" y="2251933"/>
            <a:ext cx="360868" cy="367261"/>
            <a:chOff x="-65144125" y="4094450"/>
            <a:chExt cx="311900" cy="317425"/>
          </a:xfrm>
        </p:grpSpPr>
        <p:sp>
          <p:nvSpPr>
            <p:cNvPr id="6745" name="Google Shape;6745;p7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8" name="Google Shape;6748;p74"/>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9" name="Google Shape;6749;p74"/>
          <p:cNvGrpSpPr/>
          <p:nvPr/>
        </p:nvGrpSpPr>
        <p:grpSpPr>
          <a:xfrm>
            <a:off x="3056770" y="1822628"/>
            <a:ext cx="370645" cy="368042"/>
            <a:chOff x="-63250675" y="3744075"/>
            <a:chExt cx="320350" cy="318100"/>
          </a:xfrm>
        </p:grpSpPr>
        <p:sp>
          <p:nvSpPr>
            <p:cNvPr id="6750" name="Google Shape;6750;p7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74"/>
          <p:cNvGrpSpPr/>
          <p:nvPr/>
        </p:nvGrpSpPr>
        <p:grpSpPr>
          <a:xfrm>
            <a:off x="3058462" y="2251933"/>
            <a:ext cx="367261" cy="367261"/>
            <a:chOff x="-63250675" y="4110200"/>
            <a:chExt cx="317425" cy="317425"/>
          </a:xfrm>
        </p:grpSpPr>
        <p:sp>
          <p:nvSpPr>
            <p:cNvPr id="6754" name="Google Shape;6754;p7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74"/>
          <p:cNvGrpSpPr/>
          <p:nvPr/>
        </p:nvGrpSpPr>
        <p:grpSpPr>
          <a:xfrm>
            <a:off x="1737509" y="2749028"/>
            <a:ext cx="359075" cy="358844"/>
            <a:chOff x="-61351725" y="3372400"/>
            <a:chExt cx="310350" cy="310150"/>
          </a:xfrm>
        </p:grpSpPr>
        <p:sp>
          <p:nvSpPr>
            <p:cNvPr id="6764" name="Google Shape;6764;p7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74"/>
          <p:cNvGrpSpPr/>
          <p:nvPr/>
        </p:nvGrpSpPr>
        <p:grpSpPr>
          <a:xfrm>
            <a:off x="1733864" y="3212084"/>
            <a:ext cx="366364" cy="333534"/>
            <a:chOff x="-61354875" y="3751050"/>
            <a:chExt cx="316650" cy="288275"/>
          </a:xfrm>
        </p:grpSpPr>
        <p:sp>
          <p:nvSpPr>
            <p:cNvPr id="6768" name="Google Shape;6768;p7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74"/>
          <p:cNvGrpSpPr/>
          <p:nvPr/>
        </p:nvGrpSpPr>
        <p:grpSpPr>
          <a:xfrm>
            <a:off x="1733864" y="3653724"/>
            <a:ext cx="366364" cy="367290"/>
            <a:chOff x="-61354875" y="4101525"/>
            <a:chExt cx="316650" cy="317450"/>
          </a:xfrm>
        </p:grpSpPr>
        <p:sp>
          <p:nvSpPr>
            <p:cNvPr id="6772" name="Google Shape;6772;p7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74"/>
          <p:cNvGrpSpPr/>
          <p:nvPr/>
        </p:nvGrpSpPr>
        <p:grpSpPr>
          <a:xfrm>
            <a:off x="3950299" y="2745600"/>
            <a:ext cx="368157" cy="365699"/>
            <a:chOff x="-59470075" y="3308975"/>
            <a:chExt cx="318200" cy="316075"/>
          </a:xfrm>
        </p:grpSpPr>
        <p:sp>
          <p:nvSpPr>
            <p:cNvPr id="6775" name="Google Shape;6775;p7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74"/>
          <p:cNvGrpSpPr/>
          <p:nvPr/>
        </p:nvGrpSpPr>
        <p:grpSpPr>
          <a:xfrm>
            <a:off x="1295729" y="1381305"/>
            <a:ext cx="367261" cy="364686"/>
            <a:chOff x="-64781025" y="3361050"/>
            <a:chExt cx="317425" cy="315200"/>
          </a:xfrm>
        </p:grpSpPr>
        <p:sp>
          <p:nvSpPr>
            <p:cNvPr id="6785" name="Google Shape;6785;p7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9" name="Google Shape;6789;p74"/>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4"/>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4"/>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2" name="Google Shape;6792;p74"/>
          <p:cNvGrpSpPr/>
          <p:nvPr/>
        </p:nvGrpSpPr>
        <p:grpSpPr>
          <a:xfrm>
            <a:off x="3500129" y="1822744"/>
            <a:ext cx="382765" cy="367810"/>
            <a:chOff x="-62890750" y="3747425"/>
            <a:chExt cx="330825" cy="317900"/>
          </a:xfrm>
        </p:grpSpPr>
        <p:sp>
          <p:nvSpPr>
            <p:cNvPr id="6793" name="Google Shape;6793;p7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74"/>
          <p:cNvGrpSpPr/>
          <p:nvPr/>
        </p:nvGrpSpPr>
        <p:grpSpPr>
          <a:xfrm>
            <a:off x="3507881" y="2252381"/>
            <a:ext cx="367261" cy="366364"/>
            <a:chOff x="-62884425" y="4111775"/>
            <a:chExt cx="317425" cy="316650"/>
          </a:xfrm>
        </p:grpSpPr>
        <p:sp>
          <p:nvSpPr>
            <p:cNvPr id="6808" name="Google Shape;6808;p7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74"/>
          <p:cNvGrpSpPr/>
          <p:nvPr/>
        </p:nvGrpSpPr>
        <p:grpSpPr>
          <a:xfrm>
            <a:off x="2180515" y="2748450"/>
            <a:ext cx="365438" cy="360001"/>
            <a:chOff x="-60991775" y="3376900"/>
            <a:chExt cx="315850" cy="311150"/>
          </a:xfrm>
        </p:grpSpPr>
        <p:sp>
          <p:nvSpPr>
            <p:cNvPr id="6811" name="Google Shape;6811;p7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74"/>
          <p:cNvGrpSpPr/>
          <p:nvPr/>
        </p:nvGrpSpPr>
        <p:grpSpPr>
          <a:xfrm>
            <a:off x="2180052" y="3199314"/>
            <a:ext cx="366364" cy="359075"/>
            <a:chOff x="-60988625" y="3740800"/>
            <a:chExt cx="316650" cy="310350"/>
          </a:xfrm>
        </p:grpSpPr>
        <p:sp>
          <p:nvSpPr>
            <p:cNvPr id="6815" name="Google Shape;6815;p7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74"/>
          <p:cNvGrpSpPr/>
          <p:nvPr/>
        </p:nvGrpSpPr>
        <p:grpSpPr>
          <a:xfrm>
            <a:off x="2180052" y="3654765"/>
            <a:ext cx="366364" cy="365207"/>
            <a:chOff x="-60987850" y="4100950"/>
            <a:chExt cx="316650" cy="315650"/>
          </a:xfrm>
        </p:grpSpPr>
        <p:sp>
          <p:nvSpPr>
            <p:cNvPr id="6819" name="Google Shape;6819;p7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74"/>
          <p:cNvGrpSpPr/>
          <p:nvPr/>
        </p:nvGrpSpPr>
        <p:grpSpPr>
          <a:xfrm>
            <a:off x="3949836" y="3200225"/>
            <a:ext cx="369083" cy="357253"/>
            <a:chOff x="-59447250" y="3706150"/>
            <a:chExt cx="319000" cy="308775"/>
          </a:xfrm>
        </p:grpSpPr>
        <p:sp>
          <p:nvSpPr>
            <p:cNvPr id="6825" name="Google Shape;6825;p7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74"/>
          <p:cNvGrpSpPr/>
          <p:nvPr/>
        </p:nvGrpSpPr>
        <p:grpSpPr>
          <a:xfrm>
            <a:off x="1738564" y="1381536"/>
            <a:ext cx="368186" cy="364224"/>
            <a:chOff x="-64406125" y="3362225"/>
            <a:chExt cx="318225" cy="314800"/>
          </a:xfrm>
        </p:grpSpPr>
        <p:sp>
          <p:nvSpPr>
            <p:cNvPr id="6830" name="Google Shape;6830;p7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2" name="Google Shape;6832;p74"/>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3" name="Google Shape;6833;p74"/>
          <p:cNvGrpSpPr/>
          <p:nvPr/>
        </p:nvGrpSpPr>
        <p:grpSpPr>
          <a:xfrm>
            <a:off x="1739027" y="2252381"/>
            <a:ext cx="367261" cy="366364"/>
            <a:chOff x="-64410850" y="4094450"/>
            <a:chExt cx="317425" cy="316650"/>
          </a:xfrm>
        </p:grpSpPr>
        <p:sp>
          <p:nvSpPr>
            <p:cNvPr id="6834" name="Google Shape;6834;p7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7" name="Google Shape;6837;p74"/>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8" name="Google Shape;6838;p74"/>
          <p:cNvGrpSpPr/>
          <p:nvPr/>
        </p:nvGrpSpPr>
        <p:grpSpPr>
          <a:xfrm>
            <a:off x="3960575" y="1822454"/>
            <a:ext cx="365467" cy="368389"/>
            <a:chOff x="-62516625" y="3743175"/>
            <a:chExt cx="315875" cy="318400"/>
          </a:xfrm>
        </p:grpSpPr>
        <p:sp>
          <p:nvSpPr>
            <p:cNvPr id="6839" name="Google Shape;6839;p7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74"/>
          <p:cNvGrpSpPr/>
          <p:nvPr/>
        </p:nvGrpSpPr>
        <p:grpSpPr>
          <a:xfrm>
            <a:off x="3967415" y="2272426"/>
            <a:ext cx="351786" cy="326274"/>
            <a:chOff x="-62511900" y="4129100"/>
            <a:chExt cx="304050" cy="282000"/>
          </a:xfrm>
        </p:grpSpPr>
        <p:sp>
          <p:nvSpPr>
            <p:cNvPr id="6842" name="Google Shape;6842;p7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74"/>
          <p:cNvGrpSpPr/>
          <p:nvPr/>
        </p:nvGrpSpPr>
        <p:grpSpPr>
          <a:xfrm>
            <a:off x="2645537" y="2744820"/>
            <a:ext cx="310770" cy="367261"/>
            <a:chOff x="-60597975" y="3367475"/>
            <a:chExt cx="268600" cy="317425"/>
          </a:xfrm>
        </p:grpSpPr>
        <p:sp>
          <p:nvSpPr>
            <p:cNvPr id="6848" name="Google Shape;6848;p7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3" name="Google Shape;6853;p74"/>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4" name="Google Shape;6854;p74"/>
          <p:cNvGrpSpPr/>
          <p:nvPr/>
        </p:nvGrpSpPr>
        <p:grpSpPr>
          <a:xfrm>
            <a:off x="2617740" y="3706136"/>
            <a:ext cx="366364" cy="262465"/>
            <a:chOff x="-60621600" y="4145650"/>
            <a:chExt cx="316650" cy="226850"/>
          </a:xfrm>
        </p:grpSpPr>
        <p:sp>
          <p:nvSpPr>
            <p:cNvPr id="6855" name="Google Shape;6855;p7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74"/>
          <p:cNvGrpSpPr/>
          <p:nvPr/>
        </p:nvGrpSpPr>
        <p:grpSpPr>
          <a:xfrm>
            <a:off x="3954392" y="3654635"/>
            <a:ext cx="359972" cy="365467"/>
            <a:chOff x="-59400775" y="4084200"/>
            <a:chExt cx="311125" cy="315875"/>
          </a:xfrm>
        </p:grpSpPr>
        <p:sp>
          <p:nvSpPr>
            <p:cNvPr id="6859" name="Google Shape;6859;p7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74"/>
          <p:cNvGrpSpPr/>
          <p:nvPr/>
        </p:nvGrpSpPr>
        <p:grpSpPr>
          <a:xfrm>
            <a:off x="2178486" y="1380466"/>
            <a:ext cx="365438" cy="366364"/>
            <a:chOff x="-64044600" y="3360375"/>
            <a:chExt cx="315850" cy="316650"/>
          </a:xfrm>
        </p:grpSpPr>
        <p:sp>
          <p:nvSpPr>
            <p:cNvPr id="6866" name="Google Shape;6866;p7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74"/>
          <p:cNvGrpSpPr/>
          <p:nvPr/>
        </p:nvGrpSpPr>
        <p:grpSpPr>
          <a:xfrm>
            <a:off x="2204909" y="1823018"/>
            <a:ext cx="312592" cy="367261"/>
            <a:chOff x="-64022550" y="3727425"/>
            <a:chExt cx="270175" cy="317425"/>
          </a:xfrm>
        </p:grpSpPr>
        <p:sp>
          <p:nvSpPr>
            <p:cNvPr id="6870" name="Google Shape;6870;p7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74"/>
          <p:cNvGrpSpPr/>
          <p:nvPr/>
        </p:nvGrpSpPr>
        <p:grpSpPr>
          <a:xfrm>
            <a:off x="2229047" y="2251918"/>
            <a:ext cx="264317" cy="367290"/>
            <a:chOff x="-64001300" y="4093650"/>
            <a:chExt cx="228450" cy="317450"/>
          </a:xfrm>
        </p:grpSpPr>
        <p:sp>
          <p:nvSpPr>
            <p:cNvPr id="6874" name="Google Shape;6874;p7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74"/>
          <p:cNvGrpSpPr/>
          <p:nvPr/>
        </p:nvGrpSpPr>
        <p:grpSpPr>
          <a:xfrm>
            <a:off x="848051" y="2745210"/>
            <a:ext cx="359972" cy="366480"/>
            <a:chOff x="-62148800" y="3377700"/>
            <a:chExt cx="311125" cy="316750"/>
          </a:xfrm>
        </p:grpSpPr>
        <p:sp>
          <p:nvSpPr>
            <p:cNvPr id="6879" name="Google Shape;6879;p7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74"/>
          <p:cNvGrpSpPr/>
          <p:nvPr/>
        </p:nvGrpSpPr>
        <p:grpSpPr>
          <a:xfrm>
            <a:off x="843958" y="3195207"/>
            <a:ext cx="368157" cy="367290"/>
            <a:chOff x="-62154300" y="3743950"/>
            <a:chExt cx="318200" cy="317450"/>
          </a:xfrm>
        </p:grpSpPr>
        <p:sp>
          <p:nvSpPr>
            <p:cNvPr id="6882" name="Google Shape;6882;p7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74"/>
          <p:cNvGrpSpPr/>
          <p:nvPr/>
        </p:nvGrpSpPr>
        <p:grpSpPr>
          <a:xfrm>
            <a:off x="843944" y="3654187"/>
            <a:ext cx="368186" cy="366364"/>
            <a:chOff x="-62151950" y="4111775"/>
            <a:chExt cx="318225" cy="316650"/>
          </a:xfrm>
        </p:grpSpPr>
        <p:sp>
          <p:nvSpPr>
            <p:cNvPr id="6885" name="Google Shape;6885;p7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9" name="Google Shape;6889;p74"/>
          <p:cNvGrpSpPr/>
          <p:nvPr/>
        </p:nvGrpSpPr>
        <p:grpSpPr>
          <a:xfrm>
            <a:off x="3062568" y="2744733"/>
            <a:ext cx="368157" cy="367434"/>
            <a:chOff x="-60254550" y="3367325"/>
            <a:chExt cx="318200" cy="317575"/>
          </a:xfrm>
        </p:grpSpPr>
        <p:sp>
          <p:nvSpPr>
            <p:cNvPr id="6890" name="Google Shape;6890;p7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74"/>
          <p:cNvGrpSpPr/>
          <p:nvPr/>
        </p:nvGrpSpPr>
        <p:grpSpPr>
          <a:xfrm>
            <a:off x="3063465" y="3195727"/>
            <a:ext cx="366364" cy="366248"/>
            <a:chOff x="-60255350" y="3733825"/>
            <a:chExt cx="316650" cy="316550"/>
          </a:xfrm>
        </p:grpSpPr>
        <p:sp>
          <p:nvSpPr>
            <p:cNvPr id="6895" name="Google Shape;6895;p7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74"/>
          <p:cNvGrpSpPr/>
          <p:nvPr/>
        </p:nvGrpSpPr>
        <p:grpSpPr>
          <a:xfrm>
            <a:off x="3091262" y="3654635"/>
            <a:ext cx="310770" cy="365467"/>
            <a:chOff x="-60232500" y="4101525"/>
            <a:chExt cx="268600" cy="315875"/>
          </a:xfrm>
        </p:grpSpPr>
        <p:sp>
          <p:nvSpPr>
            <p:cNvPr id="6903" name="Google Shape;6903;p7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5" name="Google Shape;6905;p74"/>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6" name="Google Shape;6906;p74"/>
          <p:cNvGrpSpPr/>
          <p:nvPr/>
        </p:nvGrpSpPr>
        <p:grpSpPr>
          <a:xfrm>
            <a:off x="2624262" y="1380466"/>
            <a:ext cx="368186" cy="366364"/>
            <a:chOff x="-63679950" y="3360375"/>
            <a:chExt cx="318225" cy="316650"/>
          </a:xfrm>
        </p:grpSpPr>
        <p:sp>
          <p:nvSpPr>
            <p:cNvPr id="6907" name="Google Shape;6907;p7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1" name="Google Shape;6911;p74"/>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2" name="Google Shape;6912;p74"/>
          <p:cNvGrpSpPr/>
          <p:nvPr/>
        </p:nvGrpSpPr>
        <p:grpSpPr>
          <a:xfrm>
            <a:off x="2622889" y="2251803"/>
            <a:ext cx="370934" cy="367521"/>
            <a:chOff x="-63679950" y="4093450"/>
            <a:chExt cx="320600" cy="317650"/>
          </a:xfrm>
        </p:grpSpPr>
        <p:sp>
          <p:nvSpPr>
            <p:cNvPr id="6913" name="Google Shape;6913;p7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74"/>
          <p:cNvGrpSpPr/>
          <p:nvPr/>
        </p:nvGrpSpPr>
        <p:grpSpPr>
          <a:xfrm>
            <a:off x="1283006" y="2744805"/>
            <a:ext cx="366364" cy="367290"/>
            <a:chOff x="-61784125" y="3377700"/>
            <a:chExt cx="316650" cy="317450"/>
          </a:xfrm>
        </p:grpSpPr>
        <p:sp>
          <p:nvSpPr>
            <p:cNvPr id="6917" name="Google Shape;6917;p7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74"/>
          <p:cNvGrpSpPr/>
          <p:nvPr/>
        </p:nvGrpSpPr>
        <p:grpSpPr>
          <a:xfrm>
            <a:off x="1283006" y="3195207"/>
            <a:ext cx="366364" cy="367290"/>
            <a:chOff x="-61783350" y="3743950"/>
            <a:chExt cx="316650" cy="317450"/>
          </a:xfrm>
        </p:grpSpPr>
        <p:sp>
          <p:nvSpPr>
            <p:cNvPr id="6925" name="Google Shape;6925;p7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7" name="Google Shape;6927;p74"/>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4"/>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4"/>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0" name="Google Shape;6930;p74"/>
          <p:cNvGrpSpPr/>
          <p:nvPr/>
        </p:nvGrpSpPr>
        <p:grpSpPr>
          <a:xfrm>
            <a:off x="3504430" y="3655040"/>
            <a:ext cx="369112" cy="364657"/>
            <a:chOff x="-59869425" y="4102225"/>
            <a:chExt cx="319025" cy="315175"/>
          </a:xfrm>
        </p:grpSpPr>
        <p:sp>
          <p:nvSpPr>
            <p:cNvPr id="6931" name="Google Shape;6931;p7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74"/>
          <p:cNvGrpSpPr/>
          <p:nvPr/>
        </p:nvGrpSpPr>
        <p:grpSpPr>
          <a:xfrm>
            <a:off x="2623233" y="4123862"/>
            <a:ext cx="366364" cy="365467"/>
            <a:chOff x="-59029025" y="3711650"/>
            <a:chExt cx="316650" cy="315875"/>
          </a:xfrm>
        </p:grpSpPr>
        <p:sp>
          <p:nvSpPr>
            <p:cNvPr id="6936" name="Google Shape;6936;p7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74"/>
          <p:cNvGrpSpPr/>
          <p:nvPr/>
        </p:nvGrpSpPr>
        <p:grpSpPr>
          <a:xfrm>
            <a:off x="4859311" y="1379917"/>
            <a:ext cx="351940" cy="348188"/>
            <a:chOff x="581525" y="3254850"/>
            <a:chExt cx="297750" cy="294575"/>
          </a:xfrm>
        </p:grpSpPr>
        <p:sp>
          <p:nvSpPr>
            <p:cNvPr id="6944" name="Google Shape;6944;p7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74"/>
          <p:cNvGrpSpPr/>
          <p:nvPr/>
        </p:nvGrpSpPr>
        <p:grpSpPr>
          <a:xfrm>
            <a:off x="4858380" y="1818853"/>
            <a:ext cx="353802" cy="351497"/>
            <a:chOff x="580725" y="3617925"/>
            <a:chExt cx="299325" cy="297375"/>
          </a:xfrm>
        </p:grpSpPr>
        <p:sp>
          <p:nvSpPr>
            <p:cNvPr id="6948" name="Google Shape;6948;p7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74"/>
          <p:cNvGrpSpPr/>
          <p:nvPr/>
        </p:nvGrpSpPr>
        <p:grpSpPr>
          <a:xfrm>
            <a:off x="4860242" y="2266043"/>
            <a:ext cx="350079" cy="350079"/>
            <a:chOff x="583100" y="3982600"/>
            <a:chExt cx="296175" cy="296175"/>
          </a:xfrm>
        </p:grpSpPr>
        <p:sp>
          <p:nvSpPr>
            <p:cNvPr id="6954" name="Google Shape;6954;p7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74"/>
          <p:cNvGrpSpPr/>
          <p:nvPr/>
        </p:nvGrpSpPr>
        <p:grpSpPr>
          <a:xfrm>
            <a:off x="7092856" y="1379667"/>
            <a:ext cx="307231" cy="348690"/>
            <a:chOff x="2423775" y="3226875"/>
            <a:chExt cx="259925" cy="295000"/>
          </a:xfrm>
        </p:grpSpPr>
        <p:sp>
          <p:nvSpPr>
            <p:cNvPr id="6962" name="Google Shape;6962;p7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74"/>
          <p:cNvGrpSpPr/>
          <p:nvPr/>
        </p:nvGrpSpPr>
        <p:grpSpPr>
          <a:xfrm>
            <a:off x="7070043" y="1820952"/>
            <a:ext cx="352857" cy="347301"/>
            <a:chOff x="2404875" y="3592725"/>
            <a:chExt cx="298525" cy="293825"/>
          </a:xfrm>
        </p:grpSpPr>
        <p:sp>
          <p:nvSpPr>
            <p:cNvPr id="6966" name="Google Shape;6966;p7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74"/>
          <p:cNvGrpSpPr/>
          <p:nvPr/>
        </p:nvGrpSpPr>
        <p:grpSpPr>
          <a:xfrm>
            <a:off x="7070974" y="2266517"/>
            <a:ext cx="350995" cy="349133"/>
            <a:chOff x="2404875" y="3955825"/>
            <a:chExt cx="296950" cy="295375"/>
          </a:xfrm>
        </p:grpSpPr>
        <p:sp>
          <p:nvSpPr>
            <p:cNvPr id="6970" name="Google Shape;6970;p7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74"/>
          <p:cNvGrpSpPr/>
          <p:nvPr/>
        </p:nvGrpSpPr>
        <p:grpSpPr>
          <a:xfrm>
            <a:off x="5764954" y="2730711"/>
            <a:ext cx="349163" cy="350079"/>
            <a:chOff x="4263650" y="3235150"/>
            <a:chExt cx="295400" cy="296175"/>
          </a:xfrm>
        </p:grpSpPr>
        <p:sp>
          <p:nvSpPr>
            <p:cNvPr id="6975" name="Google Shape;6975;p7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74"/>
          <p:cNvGrpSpPr/>
          <p:nvPr/>
        </p:nvGrpSpPr>
        <p:grpSpPr>
          <a:xfrm>
            <a:off x="5762634" y="3189872"/>
            <a:ext cx="353802" cy="327739"/>
            <a:chOff x="4266025" y="3609275"/>
            <a:chExt cx="299325" cy="277275"/>
          </a:xfrm>
        </p:grpSpPr>
        <p:sp>
          <p:nvSpPr>
            <p:cNvPr id="6981" name="Google Shape;6981;p7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74"/>
          <p:cNvGrpSpPr/>
          <p:nvPr/>
        </p:nvGrpSpPr>
        <p:grpSpPr>
          <a:xfrm>
            <a:off x="5763092" y="3655259"/>
            <a:ext cx="352886" cy="349133"/>
            <a:chOff x="4263650" y="3963700"/>
            <a:chExt cx="298550" cy="295375"/>
          </a:xfrm>
        </p:grpSpPr>
        <p:sp>
          <p:nvSpPr>
            <p:cNvPr id="6984" name="Google Shape;6984;p7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74"/>
          <p:cNvGrpSpPr/>
          <p:nvPr/>
        </p:nvGrpSpPr>
        <p:grpSpPr>
          <a:xfrm>
            <a:off x="8041429" y="2730711"/>
            <a:ext cx="226264" cy="350079"/>
            <a:chOff x="6164975" y="3211525"/>
            <a:chExt cx="191425" cy="296175"/>
          </a:xfrm>
        </p:grpSpPr>
        <p:sp>
          <p:nvSpPr>
            <p:cNvPr id="6992" name="Google Shape;6992;p7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74"/>
          <p:cNvGrpSpPr/>
          <p:nvPr/>
        </p:nvGrpSpPr>
        <p:grpSpPr>
          <a:xfrm>
            <a:off x="5303466" y="1378987"/>
            <a:ext cx="352886" cy="350049"/>
            <a:chOff x="946175" y="3253275"/>
            <a:chExt cx="298550" cy="296150"/>
          </a:xfrm>
        </p:grpSpPr>
        <p:sp>
          <p:nvSpPr>
            <p:cNvPr id="7000" name="Google Shape;7000;p7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74"/>
          <p:cNvGrpSpPr/>
          <p:nvPr/>
        </p:nvGrpSpPr>
        <p:grpSpPr>
          <a:xfrm>
            <a:off x="5304397" y="1820951"/>
            <a:ext cx="351024" cy="347301"/>
            <a:chOff x="946175" y="3619500"/>
            <a:chExt cx="296975" cy="293825"/>
          </a:xfrm>
        </p:grpSpPr>
        <p:sp>
          <p:nvSpPr>
            <p:cNvPr id="7006" name="Google Shape;7006;p7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74"/>
          <p:cNvGrpSpPr/>
          <p:nvPr/>
        </p:nvGrpSpPr>
        <p:grpSpPr>
          <a:xfrm>
            <a:off x="5303939" y="2265585"/>
            <a:ext cx="351940" cy="350995"/>
            <a:chOff x="944600" y="3981825"/>
            <a:chExt cx="297750" cy="296950"/>
          </a:xfrm>
        </p:grpSpPr>
        <p:sp>
          <p:nvSpPr>
            <p:cNvPr id="7013" name="Google Shape;7013;p7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74"/>
          <p:cNvGrpSpPr/>
          <p:nvPr/>
        </p:nvGrpSpPr>
        <p:grpSpPr>
          <a:xfrm>
            <a:off x="7520875" y="1379445"/>
            <a:ext cx="350079" cy="349133"/>
            <a:chOff x="2768750" y="3227275"/>
            <a:chExt cx="296175" cy="295375"/>
          </a:xfrm>
        </p:grpSpPr>
        <p:sp>
          <p:nvSpPr>
            <p:cNvPr id="7018" name="Google Shape;7018;p7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74"/>
          <p:cNvGrpSpPr/>
          <p:nvPr/>
        </p:nvGrpSpPr>
        <p:grpSpPr>
          <a:xfrm>
            <a:off x="7541826" y="1820317"/>
            <a:ext cx="308177" cy="348572"/>
            <a:chOff x="2786075" y="3591800"/>
            <a:chExt cx="260725" cy="294900"/>
          </a:xfrm>
        </p:grpSpPr>
        <p:sp>
          <p:nvSpPr>
            <p:cNvPr id="7027" name="Google Shape;7027;p7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74"/>
          <p:cNvGrpSpPr/>
          <p:nvPr/>
        </p:nvGrpSpPr>
        <p:grpSpPr>
          <a:xfrm>
            <a:off x="7582324" y="2266044"/>
            <a:ext cx="227180" cy="350079"/>
            <a:chOff x="2819150" y="3955025"/>
            <a:chExt cx="192200" cy="296175"/>
          </a:xfrm>
        </p:grpSpPr>
        <p:sp>
          <p:nvSpPr>
            <p:cNvPr id="7033" name="Google Shape;7033;p7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7" name="Google Shape;7037;p74"/>
          <p:cNvGrpSpPr/>
          <p:nvPr/>
        </p:nvGrpSpPr>
        <p:grpSpPr>
          <a:xfrm>
            <a:off x="6206097" y="2731642"/>
            <a:ext cx="349133" cy="348217"/>
            <a:chOff x="4629125" y="3235150"/>
            <a:chExt cx="295375" cy="294600"/>
          </a:xfrm>
        </p:grpSpPr>
        <p:sp>
          <p:nvSpPr>
            <p:cNvPr id="7038" name="Google Shape;7038;p7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74"/>
          <p:cNvGrpSpPr/>
          <p:nvPr/>
        </p:nvGrpSpPr>
        <p:grpSpPr>
          <a:xfrm>
            <a:off x="6206082" y="3179175"/>
            <a:ext cx="349163" cy="349133"/>
            <a:chOff x="4628325" y="3599825"/>
            <a:chExt cx="295400" cy="295375"/>
          </a:xfrm>
        </p:grpSpPr>
        <p:sp>
          <p:nvSpPr>
            <p:cNvPr id="7044" name="Google Shape;7044;p7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74"/>
          <p:cNvGrpSpPr/>
          <p:nvPr/>
        </p:nvGrpSpPr>
        <p:grpSpPr>
          <a:xfrm>
            <a:off x="6227033" y="3654786"/>
            <a:ext cx="307261" cy="350079"/>
            <a:chOff x="4645650" y="3962900"/>
            <a:chExt cx="259950" cy="296175"/>
          </a:xfrm>
        </p:grpSpPr>
        <p:sp>
          <p:nvSpPr>
            <p:cNvPr id="7057" name="Google Shape;7057;p7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74"/>
          <p:cNvGrpSpPr/>
          <p:nvPr/>
        </p:nvGrpSpPr>
        <p:grpSpPr>
          <a:xfrm>
            <a:off x="7979994" y="3179648"/>
            <a:ext cx="349133" cy="348188"/>
            <a:chOff x="6143725" y="3582500"/>
            <a:chExt cx="295375" cy="294575"/>
          </a:xfrm>
        </p:grpSpPr>
        <p:sp>
          <p:nvSpPr>
            <p:cNvPr id="7064" name="Google Shape;7064;p7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74"/>
          <p:cNvGrpSpPr/>
          <p:nvPr/>
        </p:nvGrpSpPr>
        <p:grpSpPr>
          <a:xfrm>
            <a:off x="5748820" y="1378987"/>
            <a:ext cx="350995" cy="350049"/>
            <a:chOff x="1310075" y="3253275"/>
            <a:chExt cx="296950" cy="296150"/>
          </a:xfrm>
        </p:grpSpPr>
        <p:sp>
          <p:nvSpPr>
            <p:cNvPr id="7072" name="Google Shape;7072;p7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5" name="Google Shape;7075;p74"/>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6" name="Google Shape;7076;p74"/>
          <p:cNvGrpSpPr/>
          <p:nvPr/>
        </p:nvGrpSpPr>
        <p:grpSpPr>
          <a:xfrm>
            <a:off x="5748347" y="2265246"/>
            <a:ext cx="351941" cy="351675"/>
            <a:chOff x="1310075" y="3980250"/>
            <a:chExt cx="297750" cy="297525"/>
          </a:xfrm>
        </p:grpSpPr>
        <p:sp>
          <p:nvSpPr>
            <p:cNvPr id="7077" name="Google Shape;7077;p7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74"/>
          <p:cNvGrpSpPr/>
          <p:nvPr/>
        </p:nvGrpSpPr>
        <p:grpSpPr>
          <a:xfrm>
            <a:off x="8013136" y="1379445"/>
            <a:ext cx="266305" cy="349133"/>
            <a:chOff x="3167275" y="3227275"/>
            <a:chExt cx="225300" cy="295375"/>
          </a:xfrm>
        </p:grpSpPr>
        <p:sp>
          <p:nvSpPr>
            <p:cNvPr id="7082" name="Google Shape;7082;p7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7" name="Google Shape;7087;p74"/>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8" name="Google Shape;7088;p74"/>
          <p:cNvGrpSpPr/>
          <p:nvPr/>
        </p:nvGrpSpPr>
        <p:grpSpPr>
          <a:xfrm>
            <a:off x="7970318" y="2266502"/>
            <a:ext cx="351940" cy="349163"/>
            <a:chOff x="3133425" y="3955025"/>
            <a:chExt cx="297750" cy="295400"/>
          </a:xfrm>
        </p:grpSpPr>
        <p:sp>
          <p:nvSpPr>
            <p:cNvPr id="7089" name="Google Shape;7089;p7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74"/>
          <p:cNvGrpSpPr/>
          <p:nvPr/>
        </p:nvGrpSpPr>
        <p:grpSpPr>
          <a:xfrm>
            <a:off x="6650491" y="2730090"/>
            <a:ext cx="350079" cy="351320"/>
            <a:chOff x="4991425" y="3234750"/>
            <a:chExt cx="296175" cy="297225"/>
          </a:xfrm>
        </p:grpSpPr>
        <p:sp>
          <p:nvSpPr>
            <p:cNvPr id="7093" name="Google Shape;7093;p7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74"/>
          <p:cNvGrpSpPr/>
          <p:nvPr/>
        </p:nvGrpSpPr>
        <p:grpSpPr>
          <a:xfrm>
            <a:off x="6650491" y="3199653"/>
            <a:ext cx="350079" cy="308177"/>
            <a:chOff x="4991425" y="3617150"/>
            <a:chExt cx="296175" cy="260725"/>
          </a:xfrm>
        </p:grpSpPr>
        <p:sp>
          <p:nvSpPr>
            <p:cNvPr id="7100" name="Google Shape;7100;p7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74"/>
          <p:cNvGrpSpPr/>
          <p:nvPr/>
        </p:nvGrpSpPr>
        <p:grpSpPr>
          <a:xfrm>
            <a:off x="6727764" y="3655244"/>
            <a:ext cx="195532" cy="349163"/>
            <a:chOff x="5056800" y="3962900"/>
            <a:chExt cx="165425" cy="295400"/>
          </a:xfrm>
        </p:grpSpPr>
        <p:sp>
          <p:nvSpPr>
            <p:cNvPr id="7108" name="Google Shape;7108;p7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74"/>
          <p:cNvGrpSpPr/>
          <p:nvPr/>
        </p:nvGrpSpPr>
        <p:grpSpPr>
          <a:xfrm>
            <a:off x="7979062" y="3655260"/>
            <a:ext cx="350995" cy="349133"/>
            <a:chOff x="6168925" y="3936925"/>
            <a:chExt cx="296950" cy="295375"/>
          </a:xfrm>
        </p:grpSpPr>
        <p:sp>
          <p:nvSpPr>
            <p:cNvPr id="7112" name="Google Shape;7112;p7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74"/>
          <p:cNvGrpSpPr/>
          <p:nvPr/>
        </p:nvGrpSpPr>
        <p:grpSpPr>
          <a:xfrm>
            <a:off x="6192781" y="1372332"/>
            <a:ext cx="348188" cy="349133"/>
            <a:chOff x="1674750" y="3254050"/>
            <a:chExt cx="294575" cy="295375"/>
          </a:xfrm>
        </p:grpSpPr>
        <p:sp>
          <p:nvSpPr>
            <p:cNvPr id="7119" name="Google Shape;7119;p7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74"/>
          <p:cNvGrpSpPr/>
          <p:nvPr/>
        </p:nvGrpSpPr>
        <p:grpSpPr>
          <a:xfrm>
            <a:off x="6207177" y="1820035"/>
            <a:ext cx="319347" cy="349133"/>
            <a:chOff x="1687350" y="3618725"/>
            <a:chExt cx="270175" cy="295375"/>
          </a:xfrm>
        </p:grpSpPr>
        <p:sp>
          <p:nvSpPr>
            <p:cNvPr id="7123" name="Google Shape;7123;p7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74"/>
          <p:cNvGrpSpPr/>
          <p:nvPr/>
        </p:nvGrpSpPr>
        <p:grpSpPr>
          <a:xfrm>
            <a:off x="6190880" y="2266516"/>
            <a:ext cx="351940" cy="349133"/>
            <a:chOff x="1672375" y="3982600"/>
            <a:chExt cx="297750" cy="295375"/>
          </a:xfrm>
        </p:grpSpPr>
        <p:sp>
          <p:nvSpPr>
            <p:cNvPr id="7127" name="Google Shape;7127;p7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74"/>
          <p:cNvGrpSpPr/>
          <p:nvPr/>
        </p:nvGrpSpPr>
        <p:grpSpPr>
          <a:xfrm>
            <a:off x="4882872" y="2730711"/>
            <a:ext cx="350079" cy="350079"/>
            <a:chOff x="3497300" y="3227275"/>
            <a:chExt cx="296175" cy="296175"/>
          </a:xfrm>
        </p:grpSpPr>
        <p:sp>
          <p:nvSpPr>
            <p:cNvPr id="7131" name="Google Shape;7131;p7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74"/>
          <p:cNvGrpSpPr/>
          <p:nvPr/>
        </p:nvGrpSpPr>
        <p:grpSpPr>
          <a:xfrm>
            <a:off x="4883345" y="3180106"/>
            <a:ext cx="349133" cy="347272"/>
            <a:chOff x="3497300" y="3591950"/>
            <a:chExt cx="295375" cy="293800"/>
          </a:xfrm>
        </p:grpSpPr>
        <p:sp>
          <p:nvSpPr>
            <p:cNvPr id="7140" name="Google Shape;7140;p7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74"/>
          <p:cNvGrpSpPr/>
          <p:nvPr/>
        </p:nvGrpSpPr>
        <p:grpSpPr>
          <a:xfrm>
            <a:off x="4883345" y="3655244"/>
            <a:ext cx="349133" cy="349163"/>
            <a:chOff x="3497300" y="3955025"/>
            <a:chExt cx="295375" cy="295400"/>
          </a:xfrm>
        </p:grpSpPr>
        <p:sp>
          <p:nvSpPr>
            <p:cNvPr id="7149" name="Google Shape;7149;p7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74"/>
          <p:cNvGrpSpPr/>
          <p:nvPr/>
        </p:nvGrpSpPr>
        <p:grpSpPr>
          <a:xfrm>
            <a:off x="7107917" y="2731435"/>
            <a:ext cx="327739" cy="348631"/>
            <a:chOff x="5364750" y="3235150"/>
            <a:chExt cx="277275" cy="294950"/>
          </a:xfrm>
        </p:grpSpPr>
        <p:sp>
          <p:nvSpPr>
            <p:cNvPr id="7153" name="Google Shape;7153;p7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74"/>
          <p:cNvGrpSpPr/>
          <p:nvPr/>
        </p:nvGrpSpPr>
        <p:grpSpPr>
          <a:xfrm>
            <a:off x="7096274" y="3177771"/>
            <a:ext cx="351024" cy="351941"/>
            <a:chOff x="5355300" y="3598250"/>
            <a:chExt cx="296975" cy="297750"/>
          </a:xfrm>
        </p:grpSpPr>
        <p:sp>
          <p:nvSpPr>
            <p:cNvPr id="7162" name="Google Shape;7162;p7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74"/>
          <p:cNvGrpSpPr/>
          <p:nvPr/>
        </p:nvGrpSpPr>
        <p:grpSpPr>
          <a:xfrm>
            <a:off x="7100470" y="3716693"/>
            <a:ext cx="342632" cy="226264"/>
            <a:chOff x="5358450" y="4015675"/>
            <a:chExt cx="289875" cy="191425"/>
          </a:xfrm>
        </p:grpSpPr>
        <p:sp>
          <p:nvSpPr>
            <p:cNvPr id="7171" name="Google Shape;7171;p7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74"/>
          <p:cNvGrpSpPr/>
          <p:nvPr/>
        </p:nvGrpSpPr>
        <p:grpSpPr>
          <a:xfrm>
            <a:off x="6226953" y="4099224"/>
            <a:ext cx="351024" cy="325464"/>
            <a:chOff x="6543825" y="3202075"/>
            <a:chExt cx="296975" cy="275350"/>
          </a:xfrm>
        </p:grpSpPr>
        <p:sp>
          <p:nvSpPr>
            <p:cNvPr id="7176" name="Google Shape;7176;p7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74"/>
          <p:cNvGrpSpPr/>
          <p:nvPr/>
        </p:nvGrpSpPr>
        <p:grpSpPr>
          <a:xfrm>
            <a:off x="6633934" y="1378972"/>
            <a:ext cx="350079" cy="350079"/>
            <a:chOff x="2037825" y="3254050"/>
            <a:chExt cx="296175" cy="296175"/>
          </a:xfrm>
        </p:grpSpPr>
        <p:sp>
          <p:nvSpPr>
            <p:cNvPr id="7184" name="Google Shape;7184;p7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74"/>
          <p:cNvGrpSpPr/>
          <p:nvPr/>
        </p:nvGrpSpPr>
        <p:grpSpPr>
          <a:xfrm>
            <a:off x="6632072" y="1820139"/>
            <a:ext cx="353802" cy="348926"/>
            <a:chOff x="2034675" y="3617925"/>
            <a:chExt cx="299325" cy="295200"/>
          </a:xfrm>
        </p:grpSpPr>
        <p:sp>
          <p:nvSpPr>
            <p:cNvPr id="7191" name="Google Shape;7191;p7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74"/>
          <p:cNvGrpSpPr/>
          <p:nvPr/>
        </p:nvGrpSpPr>
        <p:grpSpPr>
          <a:xfrm>
            <a:off x="6633934" y="2266516"/>
            <a:ext cx="350079" cy="349133"/>
            <a:chOff x="2037825" y="3981825"/>
            <a:chExt cx="296175" cy="295375"/>
          </a:xfrm>
        </p:grpSpPr>
        <p:sp>
          <p:nvSpPr>
            <p:cNvPr id="7197" name="Google Shape;7197;p7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74"/>
          <p:cNvGrpSpPr/>
          <p:nvPr/>
        </p:nvGrpSpPr>
        <p:grpSpPr>
          <a:xfrm>
            <a:off x="5318952" y="2762832"/>
            <a:ext cx="350079" cy="285837"/>
            <a:chOff x="3860400" y="3254050"/>
            <a:chExt cx="296175" cy="241825"/>
          </a:xfrm>
        </p:grpSpPr>
        <p:sp>
          <p:nvSpPr>
            <p:cNvPr id="7201" name="Google Shape;7201;p7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74"/>
          <p:cNvGrpSpPr/>
          <p:nvPr/>
        </p:nvGrpSpPr>
        <p:grpSpPr>
          <a:xfrm>
            <a:off x="5318479" y="3178702"/>
            <a:ext cx="351024" cy="350079"/>
            <a:chOff x="3859600" y="3591950"/>
            <a:chExt cx="296975" cy="296175"/>
          </a:xfrm>
        </p:grpSpPr>
        <p:sp>
          <p:nvSpPr>
            <p:cNvPr id="7209" name="Google Shape;7209;p7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74"/>
          <p:cNvGrpSpPr/>
          <p:nvPr/>
        </p:nvGrpSpPr>
        <p:grpSpPr>
          <a:xfrm>
            <a:off x="5318952" y="3654786"/>
            <a:ext cx="350079" cy="350079"/>
            <a:chOff x="3860400" y="3955025"/>
            <a:chExt cx="296175" cy="296175"/>
          </a:xfrm>
        </p:grpSpPr>
        <p:sp>
          <p:nvSpPr>
            <p:cNvPr id="7213" name="Google Shape;7213;p7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74"/>
          <p:cNvGrpSpPr/>
          <p:nvPr/>
        </p:nvGrpSpPr>
        <p:grpSpPr>
          <a:xfrm>
            <a:off x="7534167" y="2731184"/>
            <a:ext cx="355664" cy="349133"/>
            <a:chOff x="5716825" y="3235950"/>
            <a:chExt cx="300900" cy="295375"/>
          </a:xfrm>
        </p:grpSpPr>
        <p:sp>
          <p:nvSpPr>
            <p:cNvPr id="7219" name="Google Shape;7219;p7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74"/>
          <p:cNvGrpSpPr/>
          <p:nvPr/>
        </p:nvGrpSpPr>
        <p:grpSpPr>
          <a:xfrm>
            <a:off x="7547199" y="3189872"/>
            <a:ext cx="329601" cy="327739"/>
            <a:chOff x="5727850" y="3609275"/>
            <a:chExt cx="278850" cy="277275"/>
          </a:xfrm>
        </p:grpSpPr>
        <p:sp>
          <p:nvSpPr>
            <p:cNvPr id="7224" name="Google Shape;7224;p7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74"/>
          <p:cNvGrpSpPr/>
          <p:nvPr/>
        </p:nvGrpSpPr>
        <p:grpSpPr>
          <a:xfrm>
            <a:off x="7558383" y="3655259"/>
            <a:ext cx="307231" cy="349133"/>
            <a:chOff x="5736525" y="3963700"/>
            <a:chExt cx="259925" cy="295375"/>
          </a:xfrm>
        </p:grpSpPr>
        <p:sp>
          <p:nvSpPr>
            <p:cNvPr id="7230" name="Google Shape;7230;p7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74"/>
          <p:cNvGrpSpPr/>
          <p:nvPr/>
        </p:nvGrpSpPr>
        <p:grpSpPr>
          <a:xfrm>
            <a:off x="6649963" y="4104585"/>
            <a:ext cx="351024" cy="350079"/>
            <a:chOff x="6553275" y="3604550"/>
            <a:chExt cx="296975" cy="296175"/>
          </a:xfrm>
        </p:grpSpPr>
        <p:sp>
          <p:nvSpPr>
            <p:cNvPr id="7238" name="Google Shape;7238;p7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4" name="Google Shape;7244;p74"/>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245" name="Google Shape;7245;p74"/>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49" name="Shape 7249"/>
        <p:cNvGrpSpPr/>
        <p:nvPr/>
      </p:nvGrpSpPr>
      <p:grpSpPr>
        <a:xfrm>
          <a:off x="0" y="0"/>
          <a:ext cx="0" cy="0"/>
          <a:chOff x="0" y="0"/>
          <a:chExt cx="0" cy="0"/>
        </a:xfrm>
      </p:grpSpPr>
      <p:grpSp>
        <p:nvGrpSpPr>
          <p:cNvPr id="7250" name="Google Shape;7250;p75"/>
          <p:cNvGrpSpPr/>
          <p:nvPr/>
        </p:nvGrpSpPr>
        <p:grpSpPr>
          <a:xfrm>
            <a:off x="877057" y="1380546"/>
            <a:ext cx="294401" cy="353645"/>
            <a:chOff x="-35814600" y="3202075"/>
            <a:chExt cx="242625" cy="291450"/>
          </a:xfrm>
        </p:grpSpPr>
        <p:sp>
          <p:nvSpPr>
            <p:cNvPr id="7251" name="Google Shape;7251;p7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75"/>
          <p:cNvGrpSpPr/>
          <p:nvPr/>
        </p:nvGrpSpPr>
        <p:grpSpPr>
          <a:xfrm>
            <a:off x="847435" y="1821466"/>
            <a:ext cx="353645" cy="353888"/>
            <a:chOff x="-35839800" y="3561025"/>
            <a:chExt cx="291450" cy="291650"/>
          </a:xfrm>
        </p:grpSpPr>
        <p:sp>
          <p:nvSpPr>
            <p:cNvPr id="7259" name="Google Shape;7259;p7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6" name="Google Shape;7266;p75"/>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7" name="Google Shape;7267;p75"/>
          <p:cNvGrpSpPr/>
          <p:nvPr/>
        </p:nvGrpSpPr>
        <p:grpSpPr>
          <a:xfrm>
            <a:off x="3084980" y="1380546"/>
            <a:ext cx="353645" cy="353645"/>
            <a:chOff x="-34003850" y="3227275"/>
            <a:chExt cx="291450" cy="291450"/>
          </a:xfrm>
        </p:grpSpPr>
        <p:sp>
          <p:nvSpPr>
            <p:cNvPr id="7268" name="Google Shape;7268;p7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75"/>
          <p:cNvGrpSpPr/>
          <p:nvPr/>
        </p:nvGrpSpPr>
        <p:grpSpPr>
          <a:xfrm>
            <a:off x="3084510" y="1821238"/>
            <a:ext cx="354586" cy="354343"/>
            <a:chOff x="-34004625" y="3585850"/>
            <a:chExt cx="292225" cy="292025"/>
          </a:xfrm>
        </p:grpSpPr>
        <p:sp>
          <p:nvSpPr>
            <p:cNvPr id="7274" name="Google Shape;7274;p7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75"/>
          <p:cNvGrpSpPr/>
          <p:nvPr/>
        </p:nvGrpSpPr>
        <p:grpSpPr>
          <a:xfrm>
            <a:off x="3084025" y="2256439"/>
            <a:ext cx="355557" cy="354616"/>
            <a:chOff x="-34005425" y="3945575"/>
            <a:chExt cx="293025" cy="292250"/>
          </a:xfrm>
        </p:grpSpPr>
        <p:sp>
          <p:nvSpPr>
            <p:cNvPr id="7280" name="Google Shape;7280;p7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75"/>
          <p:cNvGrpSpPr/>
          <p:nvPr/>
        </p:nvGrpSpPr>
        <p:grpSpPr>
          <a:xfrm>
            <a:off x="1731124" y="2729615"/>
            <a:ext cx="358408" cy="355557"/>
            <a:chOff x="-32174975" y="3192625"/>
            <a:chExt cx="295375" cy="293025"/>
          </a:xfrm>
        </p:grpSpPr>
        <p:sp>
          <p:nvSpPr>
            <p:cNvPr id="7284" name="Google Shape;7284;p7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8" name="Google Shape;7288;p75"/>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5"/>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0" name="Google Shape;7290;p75"/>
          <p:cNvGrpSpPr/>
          <p:nvPr/>
        </p:nvGrpSpPr>
        <p:grpSpPr>
          <a:xfrm>
            <a:off x="3970274" y="2730570"/>
            <a:ext cx="354586" cy="353645"/>
            <a:chOff x="-30345325" y="3184750"/>
            <a:chExt cx="292225" cy="291450"/>
          </a:xfrm>
        </p:grpSpPr>
        <p:sp>
          <p:nvSpPr>
            <p:cNvPr id="7291" name="Google Shape;7291;p7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75"/>
          <p:cNvGrpSpPr/>
          <p:nvPr/>
        </p:nvGrpSpPr>
        <p:grpSpPr>
          <a:xfrm>
            <a:off x="1295026" y="1380546"/>
            <a:ext cx="353645" cy="353645"/>
            <a:chOff x="-35481425" y="3202075"/>
            <a:chExt cx="291450" cy="291450"/>
          </a:xfrm>
        </p:grpSpPr>
        <p:sp>
          <p:nvSpPr>
            <p:cNvPr id="7297" name="Google Shape;7297;p7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75"/>
          <p:cNvGrpSpPr/>
          <p:nvPr/>
        </p:nvGrpSpPr>
        <p:grpSpPr>
          <a:xfrm>
            <a:off x="1294556" y="1822072"/>
            <a:ext cx="354586" cy="352675"/>
            <a:chOff x="-35482200" y="3561225"/>
            <a:chExt cx="292225" cy="290650"/>
          </a:xfrm>
        </p:grpSpPr>
        <p:sp>
          <p:nvSpPr>
            <p:cNvPr id="7305" name="Google Shape;7305;p7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75"/>
          <p:cNvGrpSpPr/>
          <p:nvPr/>
        </p:nvGrpSpPr>
        <p:grpSpPr>
          <a:xfrm>
            <a:off x="1295026" y="2256940"/>
            <a:ext cx="353645" cy="353615"/>
            <a:chOff x="-35481425" y="3919600"/>
            <a:chExt cx="291450" cy="291425"/>
          </a:xfrm>
        </p:grpSpPr>
        <p:sp>
          <p:nvSpPr>
            <p:cNvPr id="7309" name="Google Shape;7309;p7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75"/>
          <p:cNvGrpSpPr/>
          <p:nvPr/>
        </p:nvGrpSpPr>
        <p:grpSpPr>
          <a:xfrm>
            <a:off x="3530661" y="1381031"/>
            <a:ext cx="357468" cy="352675"/>
            <a:chOff x="-33645475" y="3228075"/>
            <a:chExt cx="294600" cy="290650"/>
          </a:xfrm>
        </p:grpSpPr>
        <p:sp>
          <p:nvSpPr>
            <p:cNvPr id="7318" name="Google Shape;7318;p7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75"/>
          <p:cNvGrpSpPr/>
          <p:nvPr/>
        </p:nvGrpSpPr>
        <p:grpSpPr>
          <a:xfrm>
            <a:off x="3531631" y="1821116"/>
            <a:ext cx="355526" cy="354586"/>
            <a:chOff x="-33646250" y="3586425"/>
            <a:chExt cx="293000" cy="292225"/>
          </a:xfrm>
        </p:grpSpPr>
        <p:sp>
          <p:nvSpPr>
            <p:cNvPr id="7326" name="Google Shape;7326;p7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75"/>
          <p:cNvGrpSpPr/>
          <p:nvPr/>
        </p:nvGrpSpPr>
        <p:grpSpPr>
          <a:xfrm>
            <a:off x="3532101" y="2255969"/>
            <a:ext cx="354586" cy="355557"/>
            <a:chOff x="-33645475" y="3944800"/>
            <a:chExt cx="292225" cy="293025"/>
          </a:xfrm>
        </p:grpSpPr>
        <p:sp>
          <p:nvSpPr>
            <p:cNvPr id="7329" name="Google Shape;7329;p7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75"/>
          <p:cNvGrpSpPr/>
          <p:nvPr/>
        </p:nvGrpSpPr>
        <p:grpSpPr>
          <a:xfrm>
            <a:off x="2185320" y="2729706"/>
            <a:ext cx="352675" cy="355375"/>
            <a:chOff x="-31809525" y="3192625"/>
            <a:chExt cx="290650" cy="292875"/>
          </a:xfrm>
        </p:grpSpPr>
        <p:sp>
          <p:nvSpPr>
            <p:cNvPr id="7340" name="Google Shape;7340;p7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75"/>
          <p:cNvGrpSpPr/>
          <p:nvPr/>
        </p:nvGrpSpPr>
        <p:grpSpPr>
          <a:xfrm>
            <a:off x="2184835" y="3200258"/>
            <a:ext cx="353645" cy="355557"/>
            <a:chOff x="-31811100" y="3550975"/>
            <a:chExt cx="291450" cy="293025"/>
          </a:xfrm>
        </p:grpSpPr>
        <p:sp>
          <p:nvSpPr>
            <p:cNvPr id="7345" name="Google Shape;7345;p7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75"/>
          <p:cNvGrpSpPr/>
          <p:nvPr/>
        </p:nvGrpSpPr>
        <p:grpSpPr>
          <a:xfrm>
            <a:off x="2178631" y="3664562"/>
            <a:ext cx="366052" cy="356831"/>
            <a:chOff x="-31817400" y="3910025"/>
            <a:chExt cx="301675" cy="294075"/>
          </a:xfrm>
        </p:grpSpPr>
        <p:sp>
          <p:nvSpPr>
            <p:cNvPr id="7353" name="Google Shape;7353;p7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75"/>
          <p:cNvGrpSpPr/>
          <p:nvPr/>
        </p:nvGrpSpPr>
        <p:grpSpPr>
          <a:xfrm>
            <a:off x="3970259" y="3200743"/>
            <a:ext cx="354616" cy="354586"/>
            <a:chOff x="-30354000" y="3569100"/>
            <a:chExt cx="292250" cy="292225"/>
          </a:xfrm>
        </p:grpSpPr>
        <p:sp>
          <p:nvSpPr>
            <p:cNvPr id="7357" name="Google Shape;7357;p7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75"/>
          <p:cNvGrpSpPr/>
          <p:nvPr/>
        </p:nvGrpSpPr>
        <p:grpSpPr>
          <a:xfrm>
            <a:off x="1748837" y="1380546"/>
            <a:ext cx="342148" cy="353645"/>
            <a:chOff x="-35118325" y="3202075"/>
            <a:chExt cx="281975" cy="291450"/>
          </a:xfrm>
        </p:grpSpPr>
        <p:sp>
          <p:nvSpPr>
            <p:cNvPr id="7364" name="Google Shape;7364;p7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75"/>
          <p:cNvGrpSpPr/>
          <p:nvPr/>
        </p:nvGrpSpPr>
        <p:grpSpPr>
          <a:xfrm>
            <a:off x="1742618" y="1821799"/>
            <a:ext cx="354586" cy="353221"/>
            <a:chOff x="-35123050" y="3561225"/>
            <a:chExt cx="292225" cy="291100"/>
          </a:xfrm>
        </p:grpSpPr>
        <p:sp>
          <p:nvSpPr>
            <p:cNvPr id="7369" name="Google Shape;7369;p7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75"/>
          <p:cNvGrpSpPr/>
          <p:nvPr/>
        </p:nvGrpSpPr>
        <p:grpSpPr>
          <a:xfrm>
            <a:off x="1784677" y="2256940"/>
            <a:ext cx="270467" cy="353615"/>
            <a:chOff x="-35089175" y="3919600"/>
            <a:chExt cx="222900" cy="291425"/>
          </a:xfrm>
        </p:grpSpPr>
        <p:sp>
          <p:nvSpPr>
            <p:cNvPr id="7372" name="Google Shape;7372;p7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75"/>
          <p:cNvGrpSpPr/>
          <p:nvPr/>
        </p:nvGrpSpPr>
        <p:grpSpPr>
          <a:xfrm>
            <a:off x="3981673" y="1380303"/>
            <a:ext cx="336445" cy="354131"/>
            <a:chOff x="-33277650" y="3226875"/>
            <a:chExt cx="277275" cy="291850"/>
          </a:xfrm>
        </p:grpSpPr>
        <p:sp>
          <p:nvSpPr>
            <p:cNvPr id="7375" name="Google Shape;7375;p7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75"/>
          <p:cNvGrpSpPr/>
          <p:nvPr/>
        </p:nvGrpSpPr>
        <p:grpSpPr>
          <a:xfrm>
            <a:off x="3973073" y="1821587"/>
            <a:ext cx="353645" cy="353645"/>
            <a:chOff x="-33286325" y="3586425"/>
            <a:chExt cx="291450" cy="291450"/>
          </a:xfrm>
        </p:grpSpPr>
        <p:sp>
          <p:nvSpPr>
            <p:cNvPr id="7383" name="Google Shape;7383;p7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75"/>
          <p:cNvGrpSpPr/>
          <p:nvPr/>
        </p:nvGrpSpPr>
        <p:grpSpPr>
          <a:xfrm>
            <a:off x="3973073" y="2255969"/>
            <a:ext cx="353645" cy="355557"/>
            <a:chOff x="-33286325" y="3944800"/>
            <a:chExt cx="291450" cy="293025"/>
          </a:xfrm>
        </p:grpSpPr>
        <p:sp>
          <p:nvSpPr>
            <p:cNvPr id="7389" name="Google Shape;7389;p7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75"/>
          <p:cNvGrpSpPr/>
          <p:nvPr/>
        </p:nvGrpSpPr>
        <p:grpSpPr>
          <a:xfrm>
            <a:off x="2631470" y="2729129"/>
            <a:ext cx="353645" cy="356527"/>
            <a:chOff x="-31452725" y="3191825"/>
            <a:chExt cx="291450" cy="293825"/>
          </a:xfrm>
        </p:grpSpPr>
        <p:sp>
          <p:nvSpPr>
            <p:cNvPr id="7394" name="Google Shape;7394;p7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75"/>
          <p:cNvGrpSpPr/>
          <p:nvPr/>
        </p:nvGrpSpPr>
        <p:grpSpPr>
          <a:xfrm>
            <a:off x="2631000" y="3200744"/>
            <a:ext cx="354586" cy="354586"/>
            <a:chOff x="-31452725" y="3551775"/>
            <a:chExt cx="292225" cy="292225"/>
          </a:xfrm>
        </p:grpSpPr>
        <p:sp>
          <p:nvSpPr>
            <p:cNvPr id="7399" name="Google Shape;7399;p7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75"/>
          <p:cNvGrpSpPr/>
          <p:nvPr/>
        </p:nvGrpSpPr>
        <p:grpSpPr>
          <a:xfrm>
            <a:off x="2629559" y="3664729"/>
            <a:ext cx="357468" cy="356497"/>
            <a:chOff x="-31455100" y="3909350"/>
            <a:chExt cx="294600" cy="293800"/>
          </a:xfrm>
        </p:grpSpPr>
        <p:sp>
          <p:nvSpPr>
            <p:cNvPr id="7404" name="Google Shape;7404;p7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75"/>
          <p:cNvGrpSpPr/>
          <p:nvPr/>
        </p:nvGrpSpPr>
        <p:grpSpPr>
          <a:xfrm>
            <a:off x="3970744" y="3665684"/>
            <a:ext cx="353645" cy="354586"/>
            <a:chOff x="-30345325" y="3918800"/>
            <a:chExt cx="291450" cy="292225"/>
          </a:xfrm>
        </p:grpSpPr>
        <p:sp>
          <p:nvSpPr>
            <p:cNvPr id="7407" name="Google Shape;7407;p7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75"/>
          <p:cNvGrpSpPr/>
          <p:nvPr/>
        </p:nvGrpSpPr>
        <p:grpSpPr>
          <a:xfrm>
            <a:off x="2190209" y="1821587"/>
            <a:ext cx="353645" cy="353645"/>
            <a:chOff x="-34763900" y="3561225"/>
            <a:chExt cx="291450" cy="291450"/>
          </a:xfrm>
        </p:grpSpPr>
        <p:sp>
          <p:nvSpPr>
            <p:cNvPr id="7413" name="Google Shape;7413;p7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6" name="Google Shape;7416;p75"/>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7" name="Google Shape;7417;p75"/>
          <p:cNvGrpSpPr/>
          <p:nvPr/>
        </p:nvGrpSpPr>
        <p:grpSpPr>
          <a:xfrm>
            <a:off x="845106" y="2730099"/>
            <a:ext cx="354586" cy="354586"/>
            <a:chOff x="-32927950" y="3227275"/>
            <a:chExt cx="292225" cy="292225"/>
          </a:xfrm>
        </p:grpSpPr>
        <p:sp>
          <p:nvSpPr>
            <p:cNvPr id="7418" name="Google Shape;7418;p7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75"/>
          <p:cNvGrpSpPr/>
          <p:nvPr/>
        </p:nvGrpSpPr>
        <p:grpSpPr>
          <a:xfrm>
            <a:off x="844621" y="3201213"/>
            <a:ext cx="355557" cy="353645"/>
            <a:chOff x="-32927950" y="3586425"/>
            <a:chExt cx="293025" cy="291450"/>
          </a:xfrm>
        </p:grpSpPr>
        <p:sp>
          <p:nvSpPr>
            <p:cNvPr id="7424" name="Google Shape;7424;p7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75"/>
          <p:cNvGrpSpPr/>
          <p:nvPr/>
        </p:nvGrpSpPr>
        <p:grpSpPr>
          <a:xfrm>
            <a:off x="845106" y="3665198"/>
            <a:ext cx="354586" cy="355557"/>
            <a:chOff x="-32927950" y="3944800"/>
            <a:chExt cx="292225" cy="293025"/>
          </a:xfrm>
        </p:grpSpPr>
        <p:sp>
          <p:nvSpPr>
            <p:cNvPr id="7430" name="Google Shape;7430;p7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75"/>
          <p:cNvGrpSpPr/>
          <p:nvPr/>
        </p:nvGrpSpPr>
        <p:grpSpPr>
          <a:xfrm>
            <a:off x="3073898" y="2730449"/>
            <a:ext cx="354586" cy="353888"/>
            <a:chOff x="-31094350" y="3194000"/>
            <a:chExt cx="292225" cy="291650"/>
          </a:xfrm>
        </p:grpSpPr>
        <p:sp>
          <p:nvSpPr>
            <p:cNvPr id="7440" name="Google Shape;7440;p7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75"/>
          <p:cNvGrpSpPr/>
          <p:nvPr/>
        </p:nvGrpSpPr>
        <p:grpSpPr>
          <a:xfrm>
            <a:off x="3074368" y="3200941"/>
            <a:ext cx="353645" cy="354191"/>
            <a:chOff x="-31093575" y="3552550"/>
            <a:chExt cx="291450" cy="291900"/>
          </a:xfrm>
        </p:grpSpPr>
        <p:sp>
          <p:nvSpPr>
            <p:cNvPr id="7449" name="Google Shape;7449;p7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75"/>
          <p:cNvGrpSpPr/>
          <p:nvPr/>
        </p:nvGrpSpPr>
        <p:grpSpPr>
          <a:xfrm>
            <a:off x="2200736" y="1380546"/>
            <a:ext cx="332593" cy="353645"/>
            <a:chOff x="-34755225" y="3202075"/>
            <a:chExt cx="274100" cy="291450"/>
          </a:xfrm>
        </p:grpSpPr>
        <p:sp>
          <p:nvSpPr>
            <p:cNvPr id="7454" name="Google Shape;7454;p7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75"/>
          <p:cNvGrpSpPr/>
          <p:nvPr/>
        </p:nvGrpSpPr>
        <p:grpSpPr>
          <a:xfrm>
            <a:off x="3074368" y="3666169"/>
            <a:ext cx="353645" cy="353615"/>
            <a:chOff x="-31093575" y="3911725"/>
            <a:chExt cx="291450" cy="291425"/>
          </a:xfrm>
        </p:grpSpPr>
        <p:sp>
          <p:nvSpPr>
            <p:cNvPr id="7462" name="Google Shape;7462;p7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75"/>
          <p:cNvGrpSpPr/>
          <p:nvPr/>
        </p:nvGrpSpPr>
        <p:grpSpPr>
          <a:xfrm>
            <a:off x="2183798" y="4123136"/>
            <a:ext cx="356497" cy="354586"/>
            <a:chOff x="-29946000" y="3183175"/>
            <a:chExt cx="293800" cy="292225"/>
          </a:xfrm>
        </p:grpSpPr>
        <p:sp>
          <p:nvSpPr>
            <p:cNvPr id="7465" name="Google Shape;7465;p7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75"/>
          <p:cNvGrpSpPr/>
          <p:nvPr/>
        </p:nvGrpSpPr>
        <p:grpSpPr>
          <a:xfrm>
            <a:off x="2628330" y="1380289"/>
            <a:ext cx="358408" cy="354161"/>
            <a:chOff x="-34408675" y="3202075"/>
            <a:chExt cx="295375" cy="291875"/>
          </a:xfrm>
        </p:grpSpPr>
        <p:sp>
          <p:nvSpPr>
            <p:cNvPr id="7472" name="Google Shape;7472;p7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75"/>
          <p:cNvGrpSpPr/>
          <p:nvPr/>
        </p:nvGrpSpPr>
        <p:grpSpPr>
          <a:xfrm>
            <a:off x="2630241" y="1820283"/>
            <a:ext cx="354586" cy="356254"/>
            <a:chOff x="-34405525" y="3558075"/>
            <a:chExt cx="292225" cy="293600"/>
          </a:xfrm>
        </p:grpSpPr>
        <p:sp>
          <p:nvSpPr>
            <p:cNvPr id="7477" name="Google Shape;7477;p7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75"/>
          <p:cNvGrpSpPr/>
          <p:nvPr/>
        </p:nvGrpSpPr>
        <p:grpSpPr>
          <a:xfrm>
            <a:off x="2629755" y="2256940"/>
            <a:ext cx="355557" cy="353615"/>
            <a:chOff x="-34406325" y="3919600"/>
            <a:chExt cx="293025" cy="291425"/>
          </a:xfrm>
        </p:grpSpPr>
        <p:sp>
          <p:nvSpPr>
            <p:cNvPr id="7481" name="Google Shape;7481;p7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75"/>
          <p:cNvGrpSpPr/>
          <p:nvPr/>
        </p:nvGrpSpPr>
        <p:grpSpPr>
          <a:xfrm>
            <a:off x="1293653" y="2736303"/>
            <a:ext cx="353645" cy="342179"/>
            <a:chOff x="-32568800" y="3232000"/>
            <a:chExt cx="291450" cy="282000"/>
          </a:xfrm>
        </p:grpSpPr>
        <p:sp>
          <p:nvSpPr>
            <p:cNvPr id="7489" name="Google Shape;7489;p7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75"/>
          <p:cNvGrpSpPr/>
          <p:nvPr/>
        </p:nvGrpSpPr>
        <p:grpSpPr>
          <a:xfrm>
            <a:off x="1293183" y="3201213"/>
            <a:ext cx="354586" cy="353645"/>
            <a:chOff x="-32569575" y="3586425"/>
            <a:chExt cx="292225" cy="291450"/>
          </a:xfrm>
        </p:grpSpPr>
        <p:sp>
          <p:nvSpPr>
            <p:cNvPr id="7492" name="Google Shape;7492;p7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75"/>
          <p:cNvGrpSpPr/>
          <p:nvPr/>
        </p:nvGrpSpPr>
        <p:grpSpPr>
          <a:xfrm>
            <a:off x="1284098" y="3665805"/>
            <a:ext cx="372756" cy="354343"/>
            <a:chOff x="-32576675" y="3944600"/>
            <a:chExt cx="307200" cy="292025"/>
          </a:xfrm>
        </p:grpSpPr>
        <p:sp>
          <p:nvSpPr>
            <p:cNvPr id="7495" name="Google Shape;7495;p7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75"/>
          <p:cNvGrpSpPr/>
          <p:nvPr/>
        </p:nvGrpSpPr>
        <p:grpSpPr>
          <a:xfrm>
            <a:off x="3529065" y="2730100"/>
            <a:ext cx="354586" cy="354586"/>
            <a:chOff x="-30735200" y="3192625"/>
            <a:chExt cx="292225" cy="292225"/>
          </a:xfrm>
        </p:grpSpPr>
        <p:sp>
          <p:nvSpPr>
            <p:cNvPr id="7498" name="Google Shape;7498;p7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75"/>
          <p:cNvGrpSpPr/>
          <p:nvPr/>
        </p:nvGrpSpPr>
        <p:grpSpPr>
          <a:xfrm>
            <a:off x="3529065" y="3201532"/>
            <a:ext cx="354586" cy="353008"/>
            <a:chOff x="-30735200" y="3552550"/>
            <a:chExt cx="292225" cy="290925"/>
          </a:xfrm>
        </p:grpSpPr>
        <p:sp>
          <p:nvSpPr>
            <p:cNvPr id="7506" name="Google Shape;7506;p7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75"/>
          <p:cNvGrpSpPr/>
          <p:nvPr/>
        </p:nvGrpSpPr>
        <p:grpSpPr>
          <a:xfrm>
            <a:off x="3529065" y="3666154"/>
            <a:ext cx="354586" cy="353645"/>
            <a:chOff x="-30735200" y="3910925"/>
            <a:chExt cx="292225" cy="291450"/>
          </a:xfrm>
        </p:grpSpPr>
        <p:sp>
          <p:nvSpPr>
            <p:cNvPr id="7509" name="Google Shape;7509;p7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1" name="Google Shape;7511;p75"/>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2" name="Google Shape;7512;p75"/>
          <p:cNvGrpSpPr/>
          <p:nvPr/>
        </p:nvGrpSpPr>
        <p:grpSpPr>
          <a:xfrm>
            <a:off x="4882910" y="1379021"/>
            <a:ext cx="358971" cy="359224"/>
            <a:chOff x="-57956275" y="3197925"/>
            <a:chExt cx="319000" cy="319225"/>
          </a:xfrm>
        </p:grpSpPr>
        <p:sp>
          <p:nvSpPr>
            <p:cNvPr id="7513" name="Google Shape;7513;p7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75"/>
          <p:cNvGrpSpPr/>
          <p:nvPr/>
        </p:nvGrpSpPr>
        <p:grpSpPr>
          <a:xfrm>
            <a:off x="4905064" y="1835446"/>
            <a:ext cx="314662" cy="358971"/>
            <a:chOff x="-57940525" y="3590375"/>
            <a:chExt cx="279625" cy="319000"/>
          </a:xfrm>
        </p:grpSpPr>
        <p:sp>
          <p:nvSpPr>
            <p:cNvPr id="7521" name="Google Shape;7521;p7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75"/>
          <p:cNvGrpSpPr/>
          <p:nvPr/>
        </p:nvGrpSpPr>
        <p:grpSpPr>
          <a:xfrm>
            <a:off x="4875945" y="2276817"/>
            <a:ext cx="358099" cy="358999"/>
            <a:chOff x="-57959425" y="3982600"/>
            <a:chExt cx="318225" cy="319025"/>
          </a:xfrm>
        </p:grpSpPr>
        <p:sp>
          <p:nvSpPr>
            <p:cNvPr id="7527" name="Google Shape;7527;p7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75"/>
          <p:cNvGrpSpPr/>
          <p:nvPr/>
        </p:nvGrpSpPr>
        <p:grpSpPr>
          <a:xfrm>
            <a:off x="7076112" y="1380146"/>
            <a:ext cx="357226" cy="357226"/>
            <a:chOff x="-55987225" y="3198925"/>
            <a:chExt cx="317450" cy="317450"/>
          </a:xfrm>
        </p:grpSpPr>
        <p:sp>
          <p:nvSpPr>
            <p:cNvPr id="7532" name="Google Shape;7532;p7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75"/>
          <p:cNvGrpSpPr/>
          <p:nvPr/>
        </p:nvGrpSpPr>
        <p:grpSpPr>
          <a:xfrm>
            <a:off x="7076112" y="1836178"/>
            <a:ext cx="357226" cy="357367"/>
            <a:chOff x="-55987225" y="3591025"/>
            <a:chExt cx="317450" cy="317575"/>
          </a:xfrm>
        </p:grpSpPr>
        <p:sp>
          <p:nvSpPr>
            <p:cNvPr id="7537" name="Google Shape;7537;p7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75"/>
          <p:cNvGrpSpPr/>
          <p:nvPr/>
        </p:nvGrpSpPr>
        <p:grpSpPr>
          <a:xfrm>
            <a:off x="7090027" y="2276817"/>
            <a:ext cx="358999" cy="358999"/>
            <a:chOff x="-55988800" y="3982600"/>
            <a:chExt cx="319025" cy="319025"/>
          </a:xfrm>
        </p:grpSpPr>
        <p:sp>
          <p:nvSpPr>
            <p:cNvPr id="7543" name="Google Shape;7543;p7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75"/>
          <p:cNvGrpSpPr/>
          <p:nvPr/>
        </p:nvGrpSpPr>
        <p:grpSpPr>
          <a:xfrm>
            <a:off x="5748546" y="2734774"/>
            <a:ext cx="356326" cy="358971"/>
            <a:chOff x="-54026025" y="3192625"/>
            <a:chExt cx="316650" cy="319000"/>
          </a:xfrm>
        </p:grpSpPr>
        <p:sp>
          <p:nvSpPr>
            <p:cNvPr id="7549" name="Google Shape;7549;p7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75"/>
          <p:cNvGrpSpPr/>
          <p:nvPr/>
        </p:nvGrpSpPr>
        <p:grpSpPr>
          <a:xfrm>
            <a:off x="5768492" y="3205748"/>
            <a:ext cx="316434" cy="358099"/>
            <a:chOff x="-54007925" y="3584850"/>
            <a:chExt cx="281200" cy="318225"/>
          </a:xfrm>
        </p:grpSpPr>
        <p:sp>
          <p:nvSpPr>
            <p:cNvPr id="7558" name="Google Shape;7558;p7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75"/>
          <p:cNvGrpSpPr/>
          <p:nvPr/>
        </p:nvGrpSpPr>
        <p:grpSpPr>
          <a:xfrm>
            <a:off x="5768492" y="3667633"/>
            <a:ext cx="316434" cy="358914"/>
            <a:chOff x="-54007925" y="3975575"/>
            <a:chExt cx="281200" cy="318950"/>
          </a:xfrm>
        </p:grpSpPr>
        <p:sp>
          <p:nvSpPr>
            <p:cNvPr id="7565" name="Google Shape;7565;p7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75"/>
          <p:cNvGrpSpPr/>
          <p:nvPr/>
        </p:nvGrpSpPr>
        <p:grpSpPr>
          <a:xfrm>
            <a:off x="8003359" y="2752104"/>
            <a:ext cx="274770" cy="358492"/>
            <a:chOff x="-52005775" y="3208025"/>
            <a:chExt cx="244175" cy="318575"/>
          </a:xfrm>
        </p:grpSpPr>
        <p:sp>
          <p:nvSpPr>
            <p:cNvPr id="7570" name="Google Shape;7570;p7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75"/>
          <p:cNvGrpSpPr/>
          <p:nvPr/>
        </p:nvGrpSpPr>
        <p:grpSpPr>
          <a:xfrm>
            <a:off x="5309825" y="1380146"/>
            <a:ext cx="358099" cy="358099"/>
            <a:chOff x="-57568775" y="3198925"/>
            <a:chExt cx="318225" cy="318225"/>
          </a:xfrm>
        </p:grpSpPr>
        <p:sp>
          <p:nvSpPr>
            <p:cNvPr id="7582" name="Google Shape;7582;p7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75"/>
          <p:cNvGrpSpPr/>
          <p:nvPr/>
        </p:nvGrpSpPr>
        <p:grpSpPr>
          <a:xfrm>
            <a:off x="5331543" y="1835446"/>
            <a:ext cx="314662" cy="358099"/>
            <a:chOff x="-57549075" y="3590375"/>
            <a:chExt cx="279625" cy="318225"/>
          </a:xfrm>
        </p:grpSpPr>
        <p:sp>
          <p:nvSpPr>
            <p:cNvPr id="7589" name="Google Shape;7589;p7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75"/>
          <p:cNvGrpSpPr/>
          <p:nvPr/>
        </p:nvGrpSpPr>
        <p:grpSpPr>
          <a:xfrm>
            <a:off x="5323740" y="2276817"/>
            <a:ext cx="359871" cy="359871"/>
            <a:chOff x="-57570350" y="3982600"/>
            <a:chExt cx="319800" cy="319800"/>
          </a:xfrm>
        </p:grpSpPr>
        <p:sp>
          <p:nvSpPr>
            <p:cNvPr id="7594" name="Google Shape;7594;p7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75"/>
          <p:cNvGrpSpPr/>
          <p:nvPr/>
        </p:nvGrpSpPr>
        <p:grpSpPr>
          <a:xfrm>
            <a:off x="7538779" y="1379246"/>
            <a:ext cx="314662" cy="358999"/>
            <a:chOff x="-55576850" y="3198125"/>
            <a:chExt cx="279625" cy="319025"/>
          </a:xfrm>
        </p:grpSpPr>
        <p:sp>
          <p:nvSpPr>
            <p:cNvPr id="7599" name="Google Shape;7599;p7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75"/>
          <p:cNvGrpSpPr/>
          <p:nvPr/>
        </p:nvGrpSpPr>
        <p:grpSpPr>
          <a:xfrm>
            <a:off x="7516174" y="1835221"/>
            <a:ext cx="359871" cy="358324"/>
            <a:chOff x="-55596550" y="3590175"/>
            <a:chExt cx="319800" cy="318425"/>
          </a:xfrm>
        </p:grpSpPr>
        <p:sp>
          <p:nvSpPr>
            <p:cNvPr id="7604" name="Google Shape;7604;p7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75"/>
          <p:cNvGrpSpPr/>
          <p:nvPr/>
        </p:nvGrpSpPr>
        <p:grpSpPr>
          <a:xfrm>
            <a:off x="7531412" y="2276564"/>
            <a:ext cx="358999" cy="359252"/>
            <a:chOff x="-55595775" y="3982375"/>
            <a:chExt cx="319025" cy="319250"/>
          </a:xfrm>
        </p:grpSpPr>
        <p:sp>
          <p:nvSpPr>
            <p:cNvPr id="7609" name="Google Shape;7609;p7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75"/>
          <p:cNvGrpSpPr/>
          <p:nvPr/>
        </p:nvGrpSpPr>
        <p:grpSpPr>
          <a:xfrm>
            <a:off x="6188595" y="2734774"/>
            <a:ext cx="358999" cy="358099"/>
            <a:chOff x="-53635375" y="3192625"/>
            <a:chExt cx="319025" cy="318225"/>
          </a:xfrm>
        </p:grpSpPr>
        <p:sp>
          <p:nvSpPr>
            <p:cNvPr id="7616" name="Google Shape;7616;p7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75"/>
          <p:cNvGrpSpPr/>
          <p:nvPr/>
        </p:nvGrpSpPr>
        <p:grpSpPr>
          <a:xfrm>
            <a:off x="6210763" y="3205748"/>
            <a:ext cx="314662" cy="358999"/>
            <a:chOff x="-53615675" y="3584850"/>
            <a:chExt cx="279625" cy="319025"/>
          </a:xfrm>
        </p:grpSpPr>
        <p:sp>
          <p:nvSpPr>
            <p:cNvPr id="7620" name="Google Shape;7620;p7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75"/>
          <p:cNvGrpSpPr/>
          <p:nvPr/>
        </p:nvGrpSpPr>
        <p:grpSpPr>
          <a:xfrm>
            <a:off x="6188609" y="3668674"/>
            <a:ext cx="358971" cy="357874"/>
            <a:chOff x="-53634575" y="3976500"/>
            <a:chExt cx="319000" cy="318025"/>
          </a:xfrm>
        </p:grpSpPr>
        <p:sp>
          <p:nvSpPr>
            <p:cNvPr id="7624" name="Google Shape;7624;p7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75"/>
          <p:cNvGrpSpPr/>
          <p:nvPr/>
        </p:nvGrpSpPr>
        <p:grpSpPr>
          <a:xfrm>
            <a:off x="7983413" y="3211628"/>
            <a:ext cx="314662" cy="358436"/>
            <a:chOff x="-52023900" y="3590075"/>
            <a:chExt cx="279625" cy="318525"/>
          </a:xfrm>
        </p:grpSpPr>
        <p:sp>
          <p:nvSpPr>
            <p:cNvPr id="7633" name="Google Shape;7633;p7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75"/>
          <p:cNvGrpSpPr/>
          <p:nvPr/>
        </p:nvGrpSpPr>
        <p:grpSpPr>
          <a:xfrm>
            <a:off x="5746654" y="1380146"/>
            <a:ext cx="358971" cy="358971"/>
            <a:chOff x="-57173375" y="3198925"/>
            <a:chExt cx="319000" cy="319000"/>
          </a:xfrm>
        </p:grpSpPr>
        <p:sp>
          <p:nvSpPr>
            <p:cNvPr id="7641" name="Google Shape;7641;p7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5" name="Google Shape;7645;p75"/>
          <p:cNvGrpSpPr/>
          <p:nvPr/>
        </p:nvGrpSpPr>
        <p:grpSpPr>
          <a:xfrm>
            <a:off x="5747541" y="1857587"/>
            <a:ext cx="357198" cy="314690"/>
            <a:chOff x="-57176525" y="3610050"/>
            <a:chExt cx="317425" cy="279650"/>
          </a:xfrm>
        </p:grpSpPr>
        <p:sp>
          <p:nvSpPr>
            <p:cNvPr id="7646" name="Google Shape;7646;p7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75"/>
          <p:cNvGrpSpPr/>
          <p:nvPr/>
        </p:nvGrpSpPr>
        <p:grpSpPr>
          <a:xfrm>
            <a:off x="7957995" y="1380146"/>
            <a:ext cx="358099" cy="356326"/>
            <a:chOff x="-55202750" y="3198925"/>
            <a:chExt cx="318225" cy="316650"/>
          </a:xfrm>
        </p:grpSpPr>
        <p:sp>
          <p:nvSpPr>
            <p:cNvPr id="7652" name="Google Shape;7652;p7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75"/>
          <p:cNvGrpSpPr/>
          <p:nvPr/>
        </p:nvGrpSpPr>
        <p:grpSpPr>
          <a:xfrm>
            <a:off x="7968629" y="1835446"/>
            <a:ext cx="336830" cy="358099"/>
            <a:chOff x="-55194875" y="3590375"/>
            <a:chExt cx="299325" cy="318225"/>
          </a:xfrm>
        </p:grpSpPr>
        <p:sp>
          <p:nvSpPr>
            <p:cNvPr id="7655" name="Google Shape;7655;p7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75"/>
          <p:cNvGrpSpPr/>
          <p:nvPr/>
        </p:nvGrpSpPr>
        <p:grpSpPr>
          <a:xfrm>
            <a:off x="7973247" y="2277717"/>
            <a:ext cx="357198" cy="357198"/>
            <a:chOff x="-55203525" y="3983400"/>
            <a:chExt cx="317425" cy="317425"/>
          </a:xfrm>
        </p:grpSpPr>
        <p:sp>
          <p:nvSpPr>
            <p:cNvPr id="7661" name="Google Shape;7661;p7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75"/>
          <p:cNvGrpSpPr/>
          <p:nvPr/>
        </p:nvGrpSpPr>
        <p:grpSpPr>
          <a:xfrm>
            <a:off x="6639727" y="2734774"/>
            <a:ext cx="335930" cy="358971"/>
            <a:chOff x="-53232900" y="3192625"/>
            <a:chExt cx="298525" cy="319000"/>
          </a:xfrm>
        </p:grpSpPr>
        <p:sp>
          <p:nvSpPr>
            <p:cNvPr id="7665" name="Google Shape;7665;p7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75"/>
          <p:cNvGrpSpPr/>
          <p:nvPr/>
        </p:nvGrpSpPr>
        <p:grpSpPr>
          <a:xfrm>
            <a:off x="6629093" y="3205748"/>
            <a:ext cx="357198" cy="356326"/>
            <a:chOff x="-53242350" y="3584850"/>
            <a:chExt cx="317425" cy="316650"/>
          </a:xfrm>
        </p:grpSpPr>
        <p:sp>
          <p:nvSpPr>
            <p:cNvPr id="7674" name="Google Shape;7674;p7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75"/>
          <p:cNvGrpSpPr/>
          <p:nvPr/>
        </p:nvGrpSpPr>
        <p:grpSpPr>
          <a:xfrm>
            <a:off x="6650362" y="3668449"/>
            <a:ext cx="314662" cy="358999"/>
            <a:chOff x="-53224225" y="3976300"/>
            <a:chExt cx="279625" cy="319025"/>
          </a:xfrm>
        </p:grpSpPr>
        <p:sp>
          <p:nvSpPr>
            <p:cNvPr id="7680" name="Google Shape;7680;p7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75"/>
          <p:cNvGrpSpPr/>
          <p:nvPr/>
        </p:nvGrpSpPr>
        <p:grpSpPr>
          <a:xfrm>
            <a:off x="7961258" y="3676129"/>
            <a:ext cx="358971" cy="358408"/>
            <a:chOff x="-52043575" y="3983125"/>
            <a:chExt cx="319000" cy="318500"/>
          </a:xfrm>
        </p:grpSpPr>
        <p:sp>
          <p:nvSpPr>
            <p:cNvPr id="7688" name="Google Shape;7688;p7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75"/>
          <p:cNvGrpSpPr/>
          <p:nvPr/>
        </p:nvGrpSpPr>
        <p:grpSpPr>
          <a:xfrm>
            <a:off x="6215199" y="1380146"/>
            <a:ext cx="314662" cy="358971"/>
            <a:chOff x="-56766175" y="3198925"/>
            <a:chExt cx="279625" cy="319000"/>
          </a:xfrm>
        </p:grpSpPr>
        <p:sp>
          <p:nvSpPr>
            <p:cNvPr id="7698" name="Google Shape;7698;p7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75"/>
          <p:cNvGrpSpPr/>
          <p:nvPr/>
        </p:nvGrpSpPr>
        <p:grpSpPr>
          <a:xfrm>
            <a:off x="6214313" y="1835446"/>
            <a:ext cx="316434" cy="358099"/>
            <a:chOff x="-56766175" y="3590375"/>
            <a:chExt cx="281200" cy="318225"/>
          </a:xfrm>
        </p:grpSpPr>
        <p:sp>
          <p:nvSpPr>
            <p:cNvPr id="7706" name="Google Shape;7706;p7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75"/>
          <p:cNvGrpSpPr/>
          <p:nvPr/>
        </p:nvGrpSpPr>
        <p:grpSpPr>
          <a:xfrm>
            <a:off x="6251269" y="2276817"/>
            <a:ext cx="272126" cy="358099"/>
            <a:chOff x="-56747275" y="3982600"/>
            <a:chExt cx="241825" cy="318225"/>
          </a:xfrm>
        </p:grpSpPr>
        <p:sp>
          <p:nvSpPr>
            <p:cNvPr id="7711" name="Google Shape;7711;p7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75"/>
          <p:cNvGrpSpPr/>
          <p:nvPr/>
        </p:nvGrpSpPr>
        <p:grpSpPr>
          <a:xfrm>
            <a:off x="4859020" y="3219055"/>
            <a:ext cx="358999" cy="342991"/>
            <a:chOff x="-54812875" y="3596675"/>
            <a:chExt cx="319025" cy="304800"/>
          </a:xfrm>
        </p:grpSpPr>
        <p:sp>
          <p:nvSpPr>
            <p:cNvPr id="7719" name="Google Shape;7719;p7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6" name="Google Shape;7726;p75"/>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5"/>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8" name="Google Shape;7728;p75"/>
          <p:cNvGrpSpPr/>
          <p:nvPr/>
        </p:nvGrpSpPr>
        <p:grpSpPr>
          <a:xfrm>
            <a:off x="4881188" y="3675538"/>
            <a:ext cx="314662" cy="358099"/>
            <a:chOff x="-54793175" y="3982600"/>
            <a:chExt cx="279625" cy="318225"/>
          </a:xfrm>
        </p:grpSpPr>
        <p:sp>
          <p:nvSpPr>
            <p:cNvPr id="7729" name="Google Shape;7729;p7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75"/>
          <p:cNvGrpSpPr/>
          <p:nvPr/>
        </p:nvGrpSpPr>
        <p:grpSpPr>
          <a:xfrm>
            <a:off x="7092647" y="2734774"/>
            <a:ext cx="314662" cy="358099"/>
            <a:chOff x="-52832000" y="3192625"/>
            <a:chExt cx="279625" cy="318225"/>
          </a:xfrm>
        </p:grpSpPr>
        <p:sp>
          <p:nvSpPr>
            <p:cNvPr id="7737" name="Google Shape;7737;p7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75"/>
          <p:cNvGrpSpPr/>
          <p:nvPr/>
        </p:nvGrpSpPr>
        <p:grpSpPr>
          <a:xfrm>
            <a:off x="5779179" y="2276142"/>
            <a:ext cx="323524" cy="358774"/>
            <a:chOff x="-57162350" y="3982000"/>
            <a:chExt cx="287500" cy="318825"/>
          </a:xfrm>
        </p:grpSpPr>
        <p:sp>
          <p:nvSpPr>
            <p:cNvPr id="7746" name="Google Shape;7746;p7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75"/>
          <p:cNvGrpSpPr/>
          <p:nvPr/>
        </p:nvGrpSpPr>
        <p:grpSpPr>
          <a:xfrm>
            <a:off x="7070492" y="3206648"/>
            <a:ext cx="358971" cy="357198"/>
            <a:chOff x="-52851675" y="3585650"/>
            <a:chExt cx="319000" cy="317425"/>
          </a:xfrm>
        </p:grpSpPr>
        <p:sp>
          <p:nvSpPr>
            <p:cNvPr id="7755" name="Google Shape;7755;p7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75"/>
          <p:cNvGrpSpPr/>
          <p:nvPr/>
        </p:nvGrpSpPr>
        <p:grpSpPr>
          <a:xfrm>
            <a:off x="7092647" y="3668449"/>
            <a:ext cx="314662" cy="358999"/>
            <a:chOff x="-52832000" y="3976300"/>
            <a:chExt cx="279625" cy="319025"/>
          </a:xfrm>
        </p:grpSpPr>
        <p:sp>
          <p:nvSpPr>
            <p:cNvPr id="7762" name="Google Shape;7762;p7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75"/>
          <p:cNvGrpSpPr/>
          <p:nvPr/>
        </p:nvGrpSpPr>
        <p:grpSpPr>
          <a:xfrm>
            <a:off x="6209853" y="4123097"/>
            <a:ext cx="316434" cy="358099"/>
            <a:chOff x="-51633225" y="3198925"/>
            <a:chExt cx="281200" cy="318225"/>
          </a:xfrm>
        </p:grpSpPr>
        <p:sp>
          <p:nvSpPr>
            <p:cNvPr id="7768" name="Google Shape;7768;p7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75"/>
          <p:cNvGrpSpPr/>
          <p:nvPr/>
        </p:nvGrpSpPr>
        <p:grpSpPr>
          <a:xfrm>
            <a:off x="6628676" y="1381018"/>
            <a:ext cx="365188" cy="357226"/>
            <a:chOff x="-56396775" y="3199700"/>
            <a:chExt cx="324525" cy="317450"/>
          </a:xfrm>
        </p:grpSpPr>
        <p:sp>
          <p:nvSpPr>
            <p:cNvPr id="7776" name="Google Shape;7776;p7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75"/>
          <p:cNvGrpSpPr/>
          <p:nvPr/>
        </p:nvGrpSpPr>
        <p:grpSpPr>
          <a:xfrm>
            <a:off x="6631771" y="1846953"/>
            <a:ext cx="358999" cy="335958"/>
            <a:chOff x="-56394425" y="3600600"/>
            <a:chExt cx="319025" cy="298550"/>
          </a:xfrm>
        </p:grpSpPr>
        <p:sp>
          <p:nvSpPr>
            <p:cNvPr id="7783" name="Google Shape;7783;p7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75"/>
          <p:cNvGrpSpPr/>
          <p:nvPr/>
        </p:nvGrpSpPr>
        <p:grpSpPr>
          <a:xfrm>
            <a:off x="6662538" y="2277717"/>
            <a:ext cx="327068" cy="357198"/>
            <a:chOff x="-56379450" y="3983400"/>
            <a:chExt cx="290650" cy="317425"/>
          </a:xfrm>
        </p:grpSpPr>
        <p:sp>
          <p:nvSpPr>
            <p:cNvPr id="7787" name="Google Shape;7787;p7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75"/>
          <p:cNvGrpSpPr/>
          <p:nvPr/>
        </p:nvGrpSpPr>
        <p:grpSpPr>
          <a:xfrm>
            <a:off x="5326242" y="2741864"/>
            <a:ext cx="316434" cy="358971"/>
            <a:chOff x="-54401725" y="3198925"/>
            <a:chExt cx="281200" cy="319000"/>
          </a:xfrm>
        </p:grpSpPr>
        <p:sp>
          <p:nvSpPr>
            <p:cNvPr id="7796" name="Google Shape;7796;p7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75"/>
          <p:cNvGrpSpPr/>
          <p:nvPr/>
        </p:nvGrpSpPr>
        <p:grpSpPr>
          <a:xfrm>
            <a:off x="5327128" y="3211965"/>
            <a:ext cx="314662" cy="358099"/>
            <a:chOff x="-54401725" y="3590375"/>
            <a:chExt cx="279625" cy="318225"/>
          </a:xfrm>
        </p:grpSpPr>
        <p:sp>
          <p:nvSpPr>
            <p:cNvPr id="7808" name="Google Shape;7808;p7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75"/>
          <p:cNvGrpSpPr/>
          <p:nvPr/>
        </p:nvGrpSpPr>
        <p:grpSpPr>
          <a:xfrm>
            <a:off x="5324920" y="3675538"/>
            <a:ext cx="319079" cy="358099"/>
            <a:chOff x="-54403300" y="3982600"/>
            <a:chExt cx="283550" cy="318225"/>
          </a:xfrm>
        </p:grpSpPr>
        <p:sp>
          <p:nvSpPr>
            <p:cNvPr id="7815" name="Google Shape;7815;p7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75"/>
          <p:cNvGrpSpPr/>
          <p:nvPr/>
        </p:nvGrpSpPr>
        <p:grpSpPr>
          <a:xfrm>
            <a:off x="7512313" y="2736772"/>
            <a:ext cx="356298" cy="356973"/>
            <a:chOff x="-52458650" y="3194400"/>
            <a:chExt cx="316625" cy="317225"/>
          </a:xfrm>
        </p:grpSpPr>
        <p:sp>
          <p:nvSpPr>
            <p:cNvPr id="7821" name="Google Shape;7821;p7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75"/>
          <p:cNvGrpSpPr/>
          <p:nvPr/>
        </p:nvGrpSpPr>
        <p:grpSpPr>
          <a:xfrm>
            <a:off x="4881188" y="2741864"/>
            <a:ext cx="314662" cy="358971"/>
            <a:chOff x="-54793175" y="3198925"/>
            <a:chExt cx="279625" cy="319000"/>
          </a:xfrm>
        </p:grpSpPr>
        <p:sp>
          <p:nvSpPr>
            <p:cNvPr id="7830" name="Google Shape;7830;p7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75"/>
          <p:cNvGrpSpPr/>
          <p:nvPr/>
        </p:nvGrpSpPr>
        <p:grpSpPr>
          <a:xfrm>
            <a:off x="7521611" y="3205748"/>
            <a:ext cx="337703" cy="357845"/>
            <a:chOff x="-52450000" y="3584850"/>
            <a:chExt cx="300100" cy="318000"/>
          </a:xfrm>
        </p:grpSpPr>
        <p:sp>
          <p:nvSpPr>
            <p:cNvPr id="7838" name="Google Shape;7838;p7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75"/>
          <p:cNvGrpSpPr/>
          <p:nvPr/>
        </p:nvGrpSpPr>
        <p:grpSpPr>
          <a:xfrm>
            <a:off x="7533131" y="3670221"/>
            <a:ext cx="314662" cy="357226"/>
            <a:chOff x="-52440550" y="3977875"/>
            <a:chExt cx="279625" cy="317450"/>
          </a:xfrm>
        </p:grpSpPr>
        <p:sp>
          <p:nvSpPr>
            <p:cNvPr id="7846" name="Google Shape;7846;p7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75"/>
          <p:cNvGrpSpPr/>
          <p:nvPr/>
        </p:nvGrpSpPr>
        <p:grpSpPr>
          <a:xfrm>
            <a:off x="6645066" y="4126427"/>
            <a:ext cx="314662" cy="358999"/>
            <a:chOff x="-51623775" y="3584850"/>
            <a:chExt cx="279625" cy="319025"/>
          </a:xfrm>
        </p:grpSpPr>
        <p:sp>
          <p:nvSpPr>
            <p:cNvPr id="7855" name="Google Shape;7855;p7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4" name="Google Shape;7864;p75"/>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65" name="Google Shape;7865;p75"/>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69" name="Shape 7869"/>
        <p:cNvGrpSpPr/>
        <p:nvPr/>
      </p:nvGrpSpPr>
      <p:grpSpPr>
        <a:xfrm>
          <a:off x="0" y="0"/>
          <a:ext cx="0" cy="0"/>
          <a:chOff x="0" y="0"/>
          <a:chExt cx="0" cy="0"/>
        </a:xfrm>
      </p:grpSpPr>
      <p:grpSp>
        <p:nvGrpSpPr>
          <p:cNvPr id="7870" name="Google Shape;7870;p76"/>
          <p:cNvGrpSpPr/>
          <p:nvPr/>
        </p:nvGrpSpPr>
        <p:grpSpPr>
          <a:xfrm>
            <a:off x="885675" y="1386849"/>
            <a:ext cx="276003" cy="357300"/>
            <a:chOff x="-50469125" y="3183175"/>
            <a:chExt cx="233150" cy="301825"/>
          </a:xfrm>
        </p:grpSpPr>
        <p:sp>
          <p:nvSpPr>
            <p:cNvPr id="7871" name="Google Shape;7871;p7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76"/>
          <p:cNvGrpSpPr/>
          <p:nvPr/>
        </p:nvGrpSpPr>
        <p:grpSpPr>
          <a:xfrm>
            <a:off x="845574" y="1822251"/>
            <a:ext cx="356205" cy="355288"/>
            <a:chOff x="-50504575" y="3550975"/>
            <a:chExt cx="300900" cy="300125"/>
          </a:xfrm>
        </p:grpSpPr>
        <p:sp>
          <p:nvSpPr>
            <p:cNvPr id="7875" name="Google Shape;7875;p7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76"/>
          <p:cNvGrpSpPr/>
          <p:nvPr/>
        </p:nvGrpSpPr>
        <p:grpSpPr>
          <a:xfrm>
            <a:off x="845574" y="2260493"/>
            <a:ext cx="356205" cy="354341"/>
            <a:chOff x="-50503000" y="3921175"/>
            <a:chExt cx="300900" cy="299325"/>
          </a:xfrm>
        </p:grpSpPr>
        <p:sp>
          <p:nvSpPr>
            <p:cNvPr id="7880" name="Google Shape;7880;p7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76"/>
          <p:cNvGrpSpPr/>
          <p:nvPr/>
        </p:nvGrpSpPr>
        <p:grpSpPr>
          <a:xfrm>
            <a:off x="3049627" y="1406411"/>
            <a:ext cx="355258" cy="356205"/>
            <a:chOff x="-48630025" y="3199700"/>
            <a:chExt cx="300100" cy="300900"/>
          </a:xfrm>
        </p:grpSpPr>
        <p:sp>
          <p:nvSpPr>
            <p:cNvPr id="7886" name="Google Shape;7886;p7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76"/>
          <p:cNvGrpSpPr/>
          <p:nvPr/>
        </p:nvGrpSpPr>
        <p:grpSpPr>
          <a:xfrm>
            <a:off x="3049627" y="1843707"/>
            <a:ext cx="355258" cy="355258"/>
            <a:chOff x="-48630025" y="3569100"/>
            <a:chExt cx="300100" cy="300100"/>
          </a:xfrm>
        </p:grpSpPr>
        <p:sp>
          <p:nvSpPr>
            <p:cNvPr id="7890" name="Google Shape;7890;p7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76"/>
          <p:cNvGrpSpPr/>
          <p:nvPr/>
        </p:nvGrpSpPr>
        <p:grpSpPr>
          <a:xfrm>
            <a:off x="3050101" y="2281003"/>
            <a:ext cx="354311" cy="353394"/>
            <a:chOff x="-48629225" y="3938500"/>
            <a:chExt cx="299300" cy="298525"/>
          </a:xfrm>
        </p:grpSpPr>
        <p:sp>
          <p:nvSpPr>
            <p:cNvPr id="7901" name="Google Shape;7901;p7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76"/>
          <p:cNvGrpSpPr/>
          <p:nvPr/>
        </p:nvGrpSpPr>
        <p:grpSpPr>
          <a:xfrm>
            <a:off x="1785504" y="2752344"/>
            <a:ext cx="311458" cy="354341"/>
            <a:chOff x="-46762575" y="3200500"/>
            <a:chExt cx="263100" cy="299325"/>
          </a:xfrm>
        </p:grpSpPr>
        <p:sp>
          <p:nvSpPr>
            <p:cNvPr id="7906" name="Google Shape;7906;p7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76"/>
          <p:cNvGrpSpPr/>
          <p:nvPr/>
        </p:nvGrpSpPr>
        <p:grpSpPr>
          <a:xfrm>
            <a:off x="1763589" y="3211066"/>
            <a:ext cx="355288" cy="312375"/>
            <a:chOff x="-46779900" y="3588000"/>
            <a:chExt cx="300125" cy="263875"/>
          </a:xfrm>
        </p:grpSpPr>
        <p:sp>
          <p:nvSpPr>
            <p:cNvPr id="7912" name="Google Shape;7912;p7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76"/>
          <p:cNvGrpSpPr/>
          <p:nvPr/>
        </p:nvGrpSpPr>
        <p:grpSpPr>
          <a:xfrm>
            <a:off x="1764062" y="3625988"/>
            <a:ext cx="354341" cy="353394"/>
            <a:chOff x="-46779100" y="3938500"/>
            <a:chExt cx="299325" cy="298525"/>
          </a:xfrm>
        </p:grpSpPr>
        <p:sp>
          <p:nvSpPr>
            <p:cNvPr id="7917" name="Google Shape;7917;p7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76"/>
          <p:cNvGrpSpPr/>
          <p:nvPr/>
        </p:nvGrpSpPr>
        <p:grpSpPr>
          <a:xfrm>
            <a:off x="3971800" y="2758855"/>
            <a:ext cx="355258" cy="355288"/>
            <a:chOff x="-44924250" y="3206000"/>
            <a:chExt cx="300100" cy="300125"/>
          </a:xfrm>
        </p:grpSpPr>
        <p:sp>
          <p:nvSpPr>
            <p:cNvPr id="7920" name="Google Shape;7920;p7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76"/>
          <p:cNvGrpSpPr/>
          <p:nvPr/>
        </p:nvGrpSpPr>
        <p:grpSpPr>
          <a:xfrm>
            <a:off x="1286286" y="1386849"/>
            <a:ext cx="355258" cy="355258"/>
            <a:chOff x="-50134375" y="3183175"/>
            <a:chExt cx="300100" cy="300100"/>
          </a:xfrm>
        </p:grpSpPr>
        <p:sp>
          <p:nvSpPr>
            <p:cNvPr id="7926" name="Google Shape;7926;p7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76"/>
          <p:cNvGrpSpPr/>
          <p:nvPr/>
        </p:nvGrpSpPr>
        <p:grpSpPr>
          <a:xfrm>
            <a:off x="1286286" y="1822251"/>
            <a:ext cx="355258" cy="355288"/>
            <a:chOff x="-50134375" y="3550975"/>
            <a:chExt cx="300100" cy="300125"/>
          </a:xfrm>
        </p:grpSpPr>
        <p:sp>
          <p:nvSpPr>
            <p:cNvPr id="7937" name="Google Shape;7937;p7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76"/>
          <p:cNvGrpSpPr/>
          <p:nvPr/>
        </p:nvGrpSpPr>
        <p:grpSpPr>
          <a:xfrm>
            <a:off x="1286286" y="2259783"/>
            <a:ext cx="355258" cy="355051"/>
            <a:chOff x="-50134375" y="3920575"/>
            <a:chExt cx="300100" cy="299925"/>
          </a:xfrm>
        </p:grpSpPr>
        <p:sp>
          <p:nvSpPr>
            <p:cNvPr id="7940" name="Google Shape;7940;p7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76"/>
          <p:cNvGrpSpPr/>
          <p:nvPr/>
        </p:nvGrpSpPr>
        <p:grpSpPr>
          <a:xfrm>
            <a:off x="3497010" y="1407358"/>
            <a:ext cx="357123" cy="355258"/>
            <a:chOff x="-48262200" y="3200500"/>
            <a:chExt cx="301675" cy="300100"/>
          </a:xfrm>
        </p:grpSpPr>
        <p:sp>
          <p:nvSpPr>
            <p:cNvPr id="7944" name="Google Shape;7944;p7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76"/>
          <p:cNvGrpSpPr/>
          <p:nvPr/>
        </p:nvGrpSpPr>
        <p:grpSpPr>
          <a:xfrm>
            <a:off x="3526383" y="1844447"/>
            <a:ext cx="298377" cy="354519"/>
            <a:chOff x="-48233050" y="3569725"/>
            <a:chExt cx="252050" cy="299475"/>
          </a:xfrm>
        </p:grpSpPr>
        <p:sp>
          <p:nvSpPr>
            <p:cNvPr id="7954" name="Google Shape;7954;p7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76"/>
          <p:cNvGrpSpPr/>
          <p:nvPr/>
        </p:nvGrpSpPr>
        <p:grpSpPr>
          <a:xfrm>
            <a:off x="3550148" y="2278191"/>
            <a:ext cx="250847" cy="358070"/>
            <a:chOff x="-48216525" y="3936125"/>
            <a:chExt cx="211900" cy="302475"/>
          </a:xfrm>
        </p:grpSpPr>
        <p:sp>
          <p:nvSpPr>
            <p:cNvPr id="7958" name="Google Shape;7958;p7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76"/>
          <p:cNvGrpSpPr/>
          <p:nvPr/>
        </p:nvGrpSpPr>
        <p:grpSpPr>
          <a:xfrm>
            <a:off x="2205866" y="2753261"/>
            <a:ext cx="355258" cy="355288"/>
            <a:chOff x="-46410500" y="3201275"/>
            <a:chExt cx="300100" cy="300125"/>
          </a:xfrm>
        </p:grpSpPr>
        <p:sp>
          <p:nvSpPr>
            <p:cNvPr id="7963" name="Google Shape;7963;p7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76"/>
          <p:cNvGrpSpPr/>
          <p:nvPr/>
        </p:nvGrpSpPr>
        <p:grpSpPr>
          <a:xfrm>
            <a:off x="2205866" y="3188692"/>
            <a:ext cx="355258" cy="356205"/>
            <a:chOff x="-46409700" y="3569100"/>
            <a:chExt cx="300100" cy="300900"/>
          </a:xfrm>
        </p:grpSpPr>
        <p:sp>
          <p:nvSpPr>
            <p:cNvPr id="7969" name="Google Shape;7969;p7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76"/>
          <p:cNvGrpSpPr/>
          <p:nvPr/>
        </p:nvGrpSpPr>
        <p:grpSpPr>
          <a:xfrm>
            <a:off x="2193747" y="3624124"/>
            <a:ext cx="379497" cy="358070"/>
            <a:chOff x="-46422300" y="3936925"/>
            <a:chExt cx="320575" cy="302475"/>
          </a:xfrm>
        </p:grpSpPr>
        <p:sp>
          <p:nvSpPr>
            <p:cNvPr id="7975" name="Google Shape;7975;p7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76"/>
          <p:cNvGrpSpPr/>
          <p:nvPr/>
        </p:nvGrpSpPr>
        <p:grpSpPr>
          <a:xfrm>
            <a:off x="3971326" y="3178452"/>
            <a:ext cx="356205" cy="355258"/>
            <a:chOff x="-44914800" y="3560450"/>
            <a:chExt cx="300900" cy="300100"/>
          </a:xfrm>
        </p:grpSpPr>
        <p:sp>
          <p:nvSpPr>
            <p:cNvPr id="7978" name="Google Shape;7978;p7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76"/>
          <p:cNvGrpSpPr/>
          <p:nvPr/>
        </p:nvGrpSpPr>
        <p:grpSpPr>
          <a:xfrm>
            <a:off x="1726378" y="1387086"/>
            <a:ext cx="354311" cy="354104"/>
            <a:chOff x="-49764975" y="3183375"/>
            <a:chExt cx="299300" cy="299125"/>
          </a:xfrm>
        </p:grpSpPr>
        <p:sp>
          <p:nvSpPr>
            <p:cNvPr id="7984" name="Google Shape;7984;p7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76"/>
          <p:cNvGrpSpPr/>
          <p:nvPr/>
        </p:nvGrpSpPr>
        <p:grpSpPr>
          <a:xfrm>
            <a:off x="1726378" y="1822547"/>
            <a:ext cx="354311" cy="355909"/>
            <a:chOff x="-49764975" y="3551225"/>
            <a:chExt cx="299300" cy="300650"/>
          </a:xfrm>
        </p:grpSpPr>
        <p:sp>
          <p:nvSpPr>
            <p:cNvPr id="7994" name="Google Shape;7994;p7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76"/>
          <p:cNvGrpSpPr/>
          <p:nvPr/>
        </p:nvGrpSpPr>
        <p:grpSpPr>
          <a:xfrm>
            <a:off x="1724040" y="2259310"/>
            <a:ext cx="358987" cy="355525"/>
            <a:chOff x="-49766550" y="3920175"/>
            <a:chExt cx="303250" cy="300325"/>
          </a:xfrm>
        </p:grpSpPr>
        <p:sp>
          <p:nvSpPr>
            <p:cNvPr id="8006" name="Google Shape;8006;p7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76"/>
          <p:cNvGrpSpPr/>
          <p:nvPr/>
        </p:nvGrpSpPr>
        <p:grpSpPr>
          <a:xfrm>
            <a:off x="3939571" y="1407358"/>
            <a:ext cx="357123" cy="354341"/>
            <a:chOff x="-47892800" y="3200500"/>
            <a:chExt cx="301675" cy="299325"/>
          </a:xfrm>
        </p:grpSpPr>
        <p:sp>
          <p:nvSpPr>
            <p:cNvPr id="8011" name="Google Shape;8011;p7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76"/>
          <p:cNvGrpSpPr/>
          <p:nvPr/>
        </p:nvGrpSpPr>
        <p:grpSpPr>
          <a:xfrm>
            <a:off x="4003437" y="1843707"/>
            <a:ext cx="229391" cy="355258"/>
            <a:chOff x="-47839250" y="3569100"/>
            <a:chExt cx="193775" cy="300100"/>
          </a:xfrm>
        </p:grpSpPr>
        <p:sp>
          <p:nvSpPr>
            <p:cNvPr id="8018" name="Google Shape;8018;p7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76"/>
          <p:cNvGrpSpPr/>
          <p:nvPr/>
        </p:nvGrpSpPr>
        <p:grpSpPr>
          <a:xfrm>
            <a:off x="3940503" y="2280056"/>
            <a:ext cx="355258" cy="356205"/>
            <a:chOff x="-47892800" y="3937700"/>
            <a:chExt cx="300100" cy="300900"/>
          </a:xfrm>
        </p:grpSpPr>
        <p:sp>
          <p:nvSpPr>
            <p:cNvPr id="8025" name="Google Shape;8025;p7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76"/>
          <p:cNvGrpSpPr/>
          <p:nvPr/>
        </p:nvGrpSpPr>
        <p:grpSpPr>
          <a:xfrm>
            <a:off x="2645798" y="2773770"/>
            <a:ext cx="355258" cy="311458"/>
            <a:chOff x="-46042675" y="3218600"/>
            <a:chExt cx="300100" cy="263100"/>
          </a:xfrm>
        </p:grpSpPr>
        <p:sp>
          <p:nvSpPr>
            <p:cNvPr id="8034" name="Google Shape;8034;p7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76"/>
          <p:cNvGrpSpPr/>
          <p:nvPr/>
        </p:nvGrpSpPr>
        <p:grpSpPr>
          <a:xfrm>
            <a:off x="2645798" y="3188219"/>
            <a:ext cx="355258" cy="323118"/>
            <a:chOff x="-46042675" y="3568700"/>
            <a:chExt cx="300100" cy="272950"/>
          </a:xfrm>
        </p:grpSpPr>
        <p:sp>
          <p:nvSpPr>
            <p:cNvPr id="8041" name="Google Shape;8041;p7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76"/>
          <p:cNvGrpSpPr/>
          <p:nvPr/>
        </p:nvGrpSpPr>
        <p:grpSpPr>
          <a:xfrm>
            <a:off x="2687749" y="3625189"/>
            <a:ext cx="271357" cy="356057"/>
            <a:chOff x="-46007225" y="3937825"/>
            <a:chExt cx="229225" cy="300775"/>
          </a:xfrm>
        </p:grpSpPr>
        <p:sp>
          <p:nvSpPr>
            <p:cNvPr id="8046" name="Google Shape;8046;p7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76"/>
          <p:cNvGrpSpPr/>
          <p:nvPr/>
        </p:nvGrpSpPr>
        <p:grpSpPr>
          <a:xfrm>
            <a:off x="3993241" y="3615275"/>
            <a:ext cx="312375" cy="357596"/>
            <a:chOff x="-44895900" y="3929450"/>
            <a:chExt cx="263875" cy="302075"/>
          </a:xfrm>
        </p:grpSpPr>
        <p:sp>
          <p:nvSpPr>
            <p:cNvPr id="8057" name="Google Shape;8057;p7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76"/>
          <p:cNvGrpSpPr/>
          <p:nvPr/>
        </p:nvGrpSpPr>
        <p:grpSpPr>
          <a:xfrm>
            <a:off x="2167060" y="1398036"/>
            <a:ext cx="356205" cy="332885"/>
            <a:chOff x="-49397175" y="3192625"/>
            <a:chExt cx="300900" cy="281200"/>
          </a:xfrm>
        </p:grpSpPr>
        <p:sp>
          <p:nvSpPr>
            <p:cNvPr id="8064" name="Google Shape;8064;p7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76"/>
          <p:cNvGrpSpPr/>
          <p:nvPr/>
        </p:nvGrpSpPr>
        <p:grpSpPr>
          <a:xfrm>
            <a:off x="2193163" y="1822251"/>
            <a:ext cx="304000" cy="356205"/>
            <a:chOff x="-49375900" y="3550975"/>
            <a:chExt cx="256800" cy="300900"/>
          </a:xfrm>
        </p:grpSpPr>
        <p:sp>
          <p:nvSpPr>
            <p:cNvPr id="8072" name="Google Shape;8072;p7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76"/>
          <p:cNvGrpSpPr/>
          <p:nvPr/>
        </p:nvGrpSpPr>
        <p:grpSpPr>
          <a:xfrm>
            <a:off x="2188516" y="2259546"/>
            <a:ext cx="313293" cy="356205"/>
            <a:chOff x="-49378250" y="3920375"/>
            <a:chExt cx="264650" cy="300900"/>
          </a:xfrm>
        </p:grpSpPr>
        <p:sp>
          <p:nvSpPr>
            <p:cNvPr id="8084" name="Google Shape;8084;p7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76"/>
          <p:cNvGrpSpPr/>
          <p:nvPr/>
        </p:nvGrpSpPr>
        <p:grpSpPr>
          <a:xfrm>
            <a:off x="907504" y="2752344"/>
            <a:ext cx="312375" cy="357123"/>
            <a:chOff x="-47505300" y="3200500"/>
            <a:chExt cx="263875" cy="301675"/>
          </a:xfrm>
        </p:grpSpPr>
        <p:sp>
          <p:nvSpPr>
            <p:cNvPr id="8092" name="Google Shape;8092;p7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76"/>
          <p:cNvGrpSpPr/>
          <p:nvPr/>
        </p:nvGrpSpPr>
        <p:grpSpPr>
          <a:xfrm>
            <a:off x="885604" y="3188692"/>
            <a:ext cx="356176" cy="355051"/>
            <a:chOff x="-47524975" y="3569100"/>
            <a:chExt cx="300875" cy="299925"/>
          </a:xfrm>
        </p:grpSpPr>
        <p:sp>
          <p:nvSpPr>
            <p:cNvPr id="8106" name="Google Shape;8106;p7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76"/>
          <p:cNvGrpSpPr/>
          <p:nvPr/>
        </p:nvGrpSpPr>
        <p:grpSpPr>
          <a:xfrm>
            <a:off x="886062" y="3667954"/>
            <a:ext cx="355258" cy="270410"/>
            <a:chOff x="-47523400" y="3973950"/>
            <a:chExt cx="300100" cy="228425"/>
          </a:xfrm>
        </p:grpSpPr>
        <p:sp>
          <p:nvSpPr>
            <p:cNvPr id="8112" name="Google Shape;8112;p7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76"/>
          <p:cNvGrpSpPr/>
          <p:nvPr/>
        </p:nvGrpSpPr>
        <p:grpSpPr>
          <a:xfrm>
            <a:off x="3091183" y="2750953"/>
            <a:ext cx="354341" cy="357596"/>
            <a:chOff x="-45673275" y="3199325"/>
            <a:chExt cx="299325" cy="302075"/>
          </a:xfrm>
        </p:grpSpPr>
        <p:sp>
          <p:nvSpPr>
            <p:cNvPr id="8118" name="Google Shape;8118;p7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76"/>
          <p:cNvGrpSpPr/>
          <p:nvPr/>
        </p:nvGrpSpPr>
        <p:grpSpPr>
          <a:xfrm>
            <a:off x="3090251" y="3209202"/>
            <a:ext cx="356205" cy="314240"/>
            <a:chOff x="-45674075" y="3586425"/>
            <a:chExt cx="300900" cy="265450"/>
          </a:xfrm>
        </p:grpSpPr>
        <p:sp>
          <p:nvSpPr>
            <p:cNvPr id="8122" name="Google Shape;8122;p7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76"/>
          <p:cNvGrpSpPr/>
          <p:nvPr/>
        </p:nvGrpSpPr>
        <p:grpSpPr>
          <a:xfrm>
            <a:off x="3091183" y="3625041"/>
            <a:ext cx="354341" cy="356205"/>
            <a:chOff x="-45673275" y="3937700"/>
            <a:chExt cx="299325" cy="300900"/>
          </a:xfrm>
        </p:grpSpPr>
        <p:sp>
          <p:nvSpPr>
            <p:cNvPr id="8125" name="Google Shape;8125;p7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76"/>
          <p:cNvGrpSpPr/>
          <p:nvPr/>
        </p:nvGrpSpPr>
        <p:grpSpPr>
          <a:xfrm>
            <a:off x="2205349" y="4117825"/>
            <a:ext cx="356205" cy="356205"/>
            <a:chOff x="-44512325" y="3176075"/>
            <a:chExt cx="300900" cy="300900"/>
          </a:xfrm>
        </p:grpSpPr>
        <p:sp>
          <p:nvSpPr>
            <p:cNvPr id="8132" name="Google Shape;8132;p7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76"/>
          <p:cNvGrpSpPr/>
          <p:nvPr/>
        </p:nvGrpSpPr>
        <p:grpSpPr>
          <a:xfrm>
            <a:off x="2608689" y="1386849"/>
            <a:ext cx="354341" cy="354341"/>
            <a:chOff x="-49027775" y="3183175"/>
            <a:chExt cx="299325" cy="299325"/>
          </a:xfrm>
        </p:grpSpPr>
        <p:sp>
          <p:nvSpPr>
            <p:cNvPr id="8136" name="Google Shape;8136;p7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76"/>
          <p:cNvGrpSpPr/>
          <p:nvPr/>
        </p:nvGrpSpPr>
        <p:grpSpPr>
          <a:xfrm>
            <a:off x="2608230" y="1822251"/>
            <a:ext cx="355258" cy="357152"/>
            <a:chOff x="-49027775" y="3550975"/>
            <a:chExt cx="300100" cy="301700"/>
          </a:xfrm>
        </p:grpSpPr>
        <p:sp>
          <p:nvSpPr>
            <p:cNvPr id="8141" name="Google Shape;8141;p7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76"/>
          <p:cNvGrpSpPr/>
          <p:nvPr/>
        </p:nvGrpSpPr>
        <p:grpSpPr>
          <a:xfrm>
            <a:off x="2606306" y="2259310"/>
            <a:ext cx="359106" cy="355525"/>
            <a:chOff x="-49031025" y="3920175"/>
            <a:chExt cx="303350" cy="300325"/>
          </a:xfrm>
        </p:grpSpPr>
        <p:sp>
          <p:nvSpPr>
            <p:cNvPr id="8152" name="Google Shape;8152;p7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76"/>
          <p:cNvGrpSpPr/>
          <p:nvPr/>
        </p:nvGrpSpPr>
        <p:grpSpPr>
          <a:xfrm>
            <a:off x="1322411" y="2752344"/>
            <a:ext cx="356176" cy="354341"/>
            <a:chOff x="-47155575" y="3200500"/>
            <a:chExt cx="300875" cy="299325"/>
          </a:xfrm>
        </p:grpSpPr>
        <p:sp>
          <p:nvSpPr>
            <p:cNvPr id="8159" name="Google Shape;8159;p7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76"/>
          <p:cNvGrpSpPr/>
          <p:nvPr/>
        </p:nvGrpSpPr>
        <p:grpSpPr>
          <a:xfrm>
            <a:off x="1322870" y="3188692"/>
            <a:ext cx="355258" cy="355258"/>
            <a:chOff x="-47154800" y="3569100"/>
            <a:chExt cx="300100" cy="300100"/>
          </a:xfrm>
        </p:grpSpPr>
        <p:sp>
          <p:nvSpPr>
            <p:cNvPr id="8166" name="Google Shape;8166;p7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2" name="Google Shape;8172;p76"/>
          <p:cNvGrpSpPr/>
          <p:nvPr/>
        </p:nvGrpSpPr>
        <p:grpSpPr>
          <a:xfrm>
            <a:off x="1323343" y="3626905"/>
            <a:ext cx="354311" cy="353423"/>
            <a:chOff x="-47154000" y="3939275"/>
            <a:chExt cx="299300" cy="298550"/>
          </a:xfrm>
        </p:grpSpPr>
        <p:sp>
          <p:nvSpPr>
            <p:cNvPr id="8173" name="Google Shape;8173;p7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7" name="Google Shape;8177;p76"/>
          <p:cNvGrpSpPr/>
          <p:nvPr/>
        </p:nvGrpSpPr>
        <p:grpSpPr>
          <a:xfrm>
            <a:off x="3548633" y="2752344"/>
            <a:ext cx="312375" cy="354341"/>
            <a:chOff x="-45286550" y="3200500"/>
            <a:chExt cx="263875" cy="299325"/>
          </a:xfrm>
        </p:grpSpPr>
        <p:sp>
          <p:nvSpPr>
            <p:cNvPr id="8178" name="Google Shape;8178;p7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76"/>
          <p:cNvGrpSpPr/>
          <p:nvPr/>
        </p:nvGrpSpPr>
        <p:grpSpPr>
          <a:xfrm>
            <a:off x="3548633" y="3189639"/>
            <a:ext cx="312375" cy="354311"/>
            <a:chOff x="-45286550" y="3569900"/>
            <a:chExt cx="263875" cy="299300"/>
          </a:xfrm>
        </p:grpSpPr>
        <p:sp>
          <p:nvSpPr>
            <p:cNvPr id="8182" name="Google Shape;8182;p7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76"/>
          <p:cNvGrpSpPr/>
          <p:nvPr/>
        </p:nvGrpSpPr>
        <p:grpSpPr>
          <a:xfrm>
            <a:off x="3559820" y="3625988"/>
            <a:ext cx="290001" cy="355258"/>
            <a:chOff x="-45277900" y="3938500"/>
            <a:chExt cx="244975" cy="300100"/>
          </a:xfrm>
        </p:grpSpPr>
        <p:sp>
          <p:nvSpPr>
            <p:cNvPr id="8189" name="Google Shape;8189;p7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76"/>
          <p:cNvGrpSpPr/>
          <p:nvPr/>
        </p:nvGrpSpPr>
        <p:grpSpPr>
          <a:xfrm>
            <a:off x="2645769" y="4095090"/>
            <a:ext cx="355258" cy="355258"/>
            <a:chOff x="-44502875" y="3576975"/>
            <a:chExt cx="300100" cy="300100"/>
          </a:xfrm>
        </p:grpSpPr>
        <p:sp>
          <p:nvSpPr>
            <p:cNvPr id="8194" name="Google Shape;8194;p7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76"/>
          <p:cNvGrpSpPr/>
          <p:nvPr/>
        </p:nvGrpSpPr>
        <p:grpSpPr>
          <a:xfrm>
            <a:off x="4858981" y="1820745"/>
            <a:ext cx="356196" cy="354670"/>
            <a:chOff x="-13946200" y="3647075"/>
            <a:chExt cx="353650" cy="352100"/>
          </a:xfrm>
        </p:grpSpPr>
        <p:sp>
          <p:nvSpPr>
            <p:cNvPr id="8198" name="Google Shape;8198;p7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76"/>
          <p:cNvGrpSpPr/>
          <p:nvPr/>
        </p:nvGrpSpPr>
        <p:grpSpPr>
          <a:xfrm>
            <a:off x="6642374" y="1380228"/>
            <a:ext cx="357002" cy="354267"/>
            <a:chOff x="-12163025" y="3214275"/>
            <a:chExt cx="354450" cy="351700"/>
          </a:xfrm>
        </p:grpSpPr>
        <p:sp>
          <p:nvSpPr>
            <p:cNvPr id="8205" name="Google Shape;8205;p7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76"/>
          <p:cNvGrpSpPr/>
          <p:nvPr/>
        </p:nvGrpSpPr>
        <p:grpSpPr>
          <a:xfrm>
            <a:off x="6643154" y="1819965"/>
            <a:ext cx="355441" cy="356232"/>
            <a:chOff x="-12160675" y="3647875"/>
            <a:chExt cx="352900" cy="353650"/>
          </a:xfrm>
        </p:grpSpPr>
        <p:sp>
          <p:nvSpPr>
            <p:cNvPr id="8209" name="Google Shape;8209;p7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76"/>
          <p:cNvGrpSpPr/>
          <p:nvPr/>
        </p:nvGrpSpPr>
        <p:grpSpPr>
          <a:xfrm>
            <a:off x="6653870" y="2264421"/>
            <a:ext cx="354635" cy="356232"/>
            <a:chOff x="-12160675" y="4081850"/>
            <a:chExt cx="352100" cy="353650"/>
          </a:xfrm>
        </p:grpSpPr>
        <p:sp>
          <p:nvSpPr>
            <p:cNvPr id="8217" name="Google Shape;8217;p7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76"/>
          <p:cNvGrpSpPr/>
          <p:nvPr/>
        </p:nvGrpSpPr>
        <p:grpSpPr>
          <a:xfrm>
            <a:off x="4858836" y="2738864"/>
            <a:ext cx="355416" cy="355652"/>
            <a:chOff x="-10391650" y="3180600"/>
            <a:chExt cx="352875" cy="353075"/>
          </a:xfrm>
        </p:grpSpPr>
        <p:sp>
          <p:nvSpPr>
            <p:cNvPr id="8224" name="Google Shape;8224;p7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76"/>
          <p:cNvGrpSpPr/>
          <p:nvPr/>
        </p:nvGrpSpPr>
        <p:grpSpPr>
          <a:xfrm>
            <a:off x="4858835" y="3215662"/>
            <a:ext cx="354635" cy="353890"/>
            <a:chOff x="-10390875" y="3616350"/>
            <a:chExt cx="352100" cy="351325"/>
          </a:xfrm>
        </p:grpSpPr>
        <p:sp>
          <p:nvSpPr>
            <p:cNvPr id="8231" name="Google Shape;8231;p7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76"/>
          <p:cNvGrpSpPr/>
          <p:nvPr/>
        </p:nvGrpSpPr>
        <p:grpSpPr>
          <a:xfrm>
            <a:off x="7525810" y="2740327"/>
            <a:ext cx="312585" cy="354670"/>
            <a:chOff x="-10370400" y="4049550"/>
            <a:chExt cx="310350" cy="352100"/>
          </a:xfrm>
        </p:grpSpPr>
        <p:sp>
          <p:nvSpPr>
            <p:cNvPr id="8235" name="Google Shape;8235;p7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76"/>
          <p:cNvGrpSpPr/>
          <p:nvPr/>
        </p:nvGrpSpPr>
        <p:grpSpPr>
          <a:xfrm>
            <a:off x="6630066" y="2739268"/>
            <a:ext cx="379236" cy="354847"/>
            <a:chOff x="-8674650" y="3210975"/>
            <a:chExt cx="376525" cy="352275"/>
          </a:xfrm>
        </p:grpSpPr>
        <p:sp>
          <p:nvSpPr>
            <p:cNvPr id="8241" name="Google Shape;8241;p7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76"/>
          <p:cNvGrpSpPr/>
          <p:nvPr/>
        </p:nvGrpSpPr>
        <p:grpSpPr>
          <a:xfrm>
            <a:off x="5301563" y="1820745"/>
            <a:ext cx="356221" cy="354670"/>
            <a:chOff x="-13512225" y="3647075"/>
            <a:chExt cx="353675" cy="352100"/>
          </a:xfrm>
        </p:grpSpPr>
        <p:sp>
          <p:nvSpPr>
            <p:cNvPr id="8248" name="Google Shape;8248;p7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76"/>
          <p:cNvGrpSpPr/>
          <p:nvPr/>
        </p:nvGrpSpPr>
        <p:grpSpPr>
          <a:xfrm>
            <a:off x="5311876" y="2264811"/>
            <a:ext cx="356221" cy="355451"/>
            <a:chOff x="-13512225" y="4080275"/>
            <a:chExt cx="353675" cy="352875"/>
          </a:xfrm>
        </p:grpSpPr>
        <p:sp>
          <p:nvSpPr>
            <p:cNvPr id="8259" name="Google Shape;8259;p7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76"/>
          <p:cNvGrpSpPr/>
          <p:nvPr/>
        </p:nvGrpSpPr>
        <p:grpSpPr>
          <a:xfrm>
            <a:off x="7084956" y="1412172"/>
            <a:ext cx="356196" cy="290379"/>
            <a:chOff x="-11728250" y="3245400"/>
            <a:chExt cx="353650" cy="288275"/>
          </a:xfrm>
        </p:grpSpPr>
        <p:sp>
          <p:nvSpPr>
            <p:cNvPr id="8271" name="Google Shape;8271;p7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6" name="Google Shape;8276;p76"/>
          <p:cNvGrpSpPr/>
          <p:nvPr/>
        </p:nvGrpSpPr>
        <p:grpSpPr>
          <a:xfrm>
            <a:off x="7117464" y="2264811"/>
            <a:ext cx="311804" cy="355451"/>
            <a:chOff x="-11703850" y="4081850"/>
            <a:chExt cx="309575" cy="352875"/>
          </a:xfrm>
        </p:grpSpPr>
        <p:sp>
          <p:nvSpPr>
            <p:cNvPr id="8277" name="Google Shape;8277;p7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7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76"/>
          <p:cNvGrpSpPr/>
          <p:nvPr/>
        </p:nvGrpSpPr>
        <p:grpSpPr>
          <a:xfrm>
            <a:off x="5306120" y="2738964"/>
            <a:ext cx="357002" cy="355451"/>
            <a:chOff x="-9958475" y="3180025"/>
            <a:chExt cx="354450" cy="352875"/>
          </a:xfrm>
        </p:grpSpPr>
        <p:sp>
          <p:nvSpPr>
            <p:cNvPr id="8286" name="Google Shape;8286;p7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76"/>
          <p:cNvGrpSpPr/>
          <p:nvPr/>
        </p:nvGrpSpPr>
        <p:grpSpPr>
          <a:xfrm>
            <a:off x="5315247" y="3214945"/>
            <a:ext cx="337966" cy="355325"/>
            <a:chOff x="-9949025" y="3615575"/>
            <a:chExt cx="335550" cy="352750"/>
          </a:xfrm>
        </p:grpSpPr>
        <p:sp>
          <p:nvSpPr>
            <p:cNvPr id="8290" name="Google Shape;8290;p7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76"/>
          <p:cNvGrpSpPr/>
          <p:nvPr/>
        </p:nvGrpSpPr>
        <p:grpSpPr>
          <a:xfrm>
            <a:off x="7950093" y="2738451"/>
            <a:ext cx="360175" cy="358423"/>
            <a:chOff x="-9961625" y="4048175"/>
            <a:chExt cx="357600" cy="355825"/>
          </a:xfrm>
        </p:grpSpPr>
        <p:sp>
          <p:nvSpPr>
            <p:cNvPr id="8294" name="Google Shape;8294;p7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76"/>
          <p:cNvGrpSpPr/>
          <p:nvPr/>
        </p:nvGrpSpPr>
        <p:grpSpPr>
          <a:xfrm>
            <a:off x="6636814" y="3213963"/>
            <a:ext cx="364959" cy="357289"/>
            <a:chOff x="-8680950" y="3624225"/>
            <a:chExt cx="362350" cy="354700"/>
          </a:xfrm>
        </p:grpSpPr>
        <p:sp>
          <p:nvSpPr>
            <p:cNvPr id="8301" name="Google Shape;8301;p7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76"/>
          <p:cNvGrpSpPr/>
          <p:nvPr/>
        </p:nvGrpSpPr>
        <p:grpSpPr>
          <a:xfrm>
            <a:off x="5773058" y="1379624"/>
            <a:ext cx="313365" cy="355476"/>
            <a:chOff x="-13056975" y="3212300"/>
            <a:chExt cx="311125" cy="352900"/>
          </a:xfrm>
        </p:grpSpPr>
        <p:sp>
          <p:nvSpPr>
            <p:cNvPr id="8308" name="Google Shape;8308;p7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76"/>
          <p:cNvGrpSpPr/>
          <p:nvPr/>
        </p:nvGrpSpPr>
        <p:grpSpPr>
          <a:xfrm>
            <a:off x="5750446" y="1820418"/>
            <a:ext cx="358588" cy="355325"/>
            <a:chOff x="-13077450" y="3647075"/>
            <a:chExt cx="356025" cy="352750"/>
          </a:xfrm>
        </p:grpSpPr>
        <p:sp>
          <p:nvSpPr>
            <p:cNvPr id="8313" name="Google Shape;8313;p7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76"/>
          <p:cNvGrpSpPr/>
          <p:nvPr/>
        </p:nvGrpSpPr>
        <p:grpSpPr>
          <a:xfrm>
            <a:off x="5761552" y="2264018"/>
            <a:ext cx="357002" cy="357037"/>
            <a:chOff x="-13079025" y="4079475"/>
            <a:chExt cx="354450" cy="354450"/>
          </a:xfrm>
        </p:grpSpPr>
        <p:sp>
          <p:nvSpPr>
            <p:cNvPr id="8317" name="Google Shape;8317;p7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76"/>
          <p:cNvGrpSpPr/>
          <p:nvPr/>
        </p:nvGrpSpPr>
        <p:grpSpPr>
          <a:xfrm>
            <a:off x="7534619" y="1380027"/>
            <a:ext cx="356221" cy="354670"/>
            <a:chOff x="-11292700" y="3213875"/>
            <a:chExt cx="353675" cy="352100"/>
          </a:xfrm>
        </p:grpSpPr>
        <p:sp>
          <p:nvSpPr>
            <p:cNvPr id="8322" name="Google Shape;8322;p7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76"/>
          <p:cNvGrpSpPr/>
          <p:nvPr/>
        </p:nvGrpSpPr>
        <p:grpSpPr>
          <a:xfrm>
            <a:off x="7528677" y="1819965"/>
            <a:ext cx="368106" cy="356232"/>
            <a:chOff x="-11299000" y="3647875"/>
            <a:chExt cx="365475" cy="353650"/>
          </a:xfrm>
        </p:grpSpPr>
        <p:sp>
          <p:nvSpPr>
            <p:cNvPr id="8330" name="Google Shape;8330;p7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76"/>
          <p:cNvGrpSpPr/>
          <p:nvPr/>
        </p:nvGrpSpPr>
        <p:grpSpPr>
          <a:xfrm>
            <a:off x="7544139" y="2275916"/>
            <a:ext cx="357808" cy="333240"/>
            <a:chOff x="-11295075" y="4092875"/>
            <a:chExt cx="355250" cy="330825"/>
          </a:xfrm>
        </p:grpSpPr>
        <p:sp>
          <p:nvSpPr>
            <p:cNvPr id="8337" name="Google Shape;8337;p7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76"/>
          <p:cNvGrpSpPr/>
          <p:nvPr/>
        </p:nvGrpSpPr>
        <p:grpSpPr>
          <a:xfrm>
            <a:off x="5769739" y="2738964"/>
            <a:ext cx="312585" cy="355451"/>
            <a:chOff x="-9500075" y="3180800"/>
            <a:chExt cx="310350" cy="352875"/>
          </a:xfrm>
        </p:grpSpPr>
        <p:sp>
          <p:nvSpPr>
            <p:cNvPr id="8343" name="Google Shape;8343;p7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76"/>
          <p:cNvGrpSpPr/>
          <p:nvPr/>
        </p:nvGrpSpPr>
        <p:grpSpPr>
          <a:xfrm>
            <a:off x="5747530" y="3214479"/>
            <a:ext cx="356221" cy="356257"/>
            <a:chOff x="-9523700" y="3614000"/>
            <a:chExt cx="353675" cy="353675"/>
          </a:xfrm>
        </p:grpSpPr>
        <p:sp>
          <p:nvSpPr>
            <p:cNvPr id="8353" name="Google Shape;8353;p7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76"/>
          <p:cNvGrpSpPr/>
          <p:nvPr/>
        </p:nvGrpSpPr>
        <p:grpSpPr>
          <a:xfrm>
            <a:off x="7532481" y="3237121"/>
            <a:ext cx="356221" cy="354670"/>
            <a:chOff x="-9523700" y="4049550"/>
            <a:chExt cx="353675" cy="352100"/>
          </a:xfrm>
        </p:grpSpPr>
        <p:sp>
          <p:nvSpPr>
            <p:cNvPr id="8363" name="Google Shape;8363;p7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76"/>
          <p:cNvGrpSpPr/>
          <p:nvPr/>
        </p:nvGrpSpPr>
        <p:grpSpPr>
          <a:xfrm>
            <a:off x="7088596" y="3237094"/>
            <a:ext cx="357002" cy="311029"/>
            <a:chOff x="-8209150" y="3659675"/>
            <a:chExt cx="354450" cy="308775"/>
          </a:xfrm>
        </p:grpSpPr>
        <p:sp>
          <p:nvSpPr>
            <p:cNvPr id="8371" name="Google Shape;8371;p7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76"/>
          <p:cNvGrpSpPr/>
          <p:nvPr/>
        </p:nvGrpSpPr>
        <p:grpSpPr>
          <a:xfrm>
            <a:off x="6202157" y="2266007"/>
            <a:ext cx="356221" cy="353059"/>
            <a:chOff x="-12643475" y="4081850"/>
            <a:chExt cx="353675" cy="350500"/>
          </a:xfrm>
        </p:grpSpPr>
        <p:sp>
          <p:nvSpPr>
            <p:cNvPr id="8378" name="Google Shape;8378;p7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2" name="Google Shape;8382;p76"/>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3" name="Google Shape;8383;p76"/>
          <p:cNvGrpSpPr/>
          <p:nvPr/>
        </p:nvGrpSpPr>
        <p:grpSpPr>
          <a:xfrm>
            <a:off x="7984757" y="2275916"/>
            <a:ext cx="356221" cy="333240"/>
            <a:chOff x="-10858725" y="4092875"/>
            <a:chExt cx="353675" cy="330825"/>
          </a:xfrm>
        </p:grpSpPr>
        <p:sp>
          <p:nvSpPr>
            <p:cNvPr id="8384" name="Google Shape;8384;p7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76"/>
          <p:cNvGrpSpPr/>
          <p:nvPr/>
        </p:nvGrpSpPr>
        <p:grpSpPr>
          <a:xfrm>
            <a:off x="6243280" y="3214882"/>
            <a:ext cx="252278" cy="355451"/>
            <a:chOff x="-9039300" y="3614000"/>
            <a:chExt cx="250475" cy="352875"/>
          </a:xfrm>
        </p:grpSpPr>
        <p:sp>
          <p:nvSpPr>
            <p:cNvPr id="8391" name="Google Shape;8391;p7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76"/>
          <p:cNvGrpSpPr/>
          <p:nvPr/>
        </p:nvGrpSpPr>
        <p:grpSpPr>
          <a:xfrm>
            <a:off x="7975246" y="3237121"/>
            <a:ext cx="354635" cy="354670"/>
            <a:chOff x="-9088150" y="4049550"/>
            <a:chExt cx="352100" cy="352100"/>
          </a:xfrm>
        </p:grpSpPr>
        <p:sp>
          <p:nvSpPr>
            <p:cNvPr id="8394" name="Google Shape;8394;p7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0" name="Google Shape;8400;p76"/>
          <p:cNvGrpSpPr/>
          <p:nvPr/>
        </p:nvGrpSpPr>
        <p:grpSpPr>
          <a:xfrm>
            <a:off x="7109610" y="2739354"/>
            <a:ext cx="315757" cy="354670"/>
            <a:chOff x="-8191825" y="3174500"/>
            <a:chExt cx="313500" cy="352100"/>
          </a:xfrm>
        </p:grpSpPr>
        <p:sp>
          <p:nvSpPr>
            <p:cNvPr id="8401" name="Google Shape;8401;p7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76"/>
          <p:cNvGrpSpPr/>
          <p:nvPr/>
        </p:nvGrpSpPr>
        <p:grpSpPr>
          <a:xfrm>
            <a:off x="4858968" y="1379875"/>
            <a:ext cx="356221" cy="354973"/>
            <a:chOff x="-13947000" y="3212800"/>
            <a:chExt cx="353675" cy="352400"/>
          </a:xfrm>
        </p:grpSpPr>
        <p:sp>
          <p:nvSpPr>
            <p:cNvPr id="8405" name="Google Shape;8405;p7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7" name="Google Shape;8407;p76"/>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8" name="Google Shape;8408;p76"/>
          <p:cNvGrpSpPr/>
          <p:nvPr/>
        </p:nvGrpSpPr>
        <p:grpSpPr>
          <a:xfrm>
            <a:off x="5301563" y="1379233"/>
            <a:ext cx="356221" cy="356257"/>
            <a:chOff x="-13512225" y="3211525"/>
            <a:chExt cx="353675" cy="353675"/>
          </a:xfrm>
        </p:grpSpPr>
        <p:sp>
          <p:nvSpPr>
            <p:cNvPr id="8409" name="Google Shape;8409;p7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76"/>
          <p:cNvGrpSpPr/>
          <p:nvPr/>
        </p:nvGrpSpPr>
        <p:grpSpPr>
          <a:xfrm>
            <a:off x="6191845" y="1379624"/>
            <a:ext cx="356221" cy="355476"/>
            <a:chOff x="-12643475" y="3212300"/>
            <a:chExt cx="353675" cy="352900"/>
          </a:xfrm>
        </p:grpSpPr>
        <p:sp>
          <p:nvSpPr>
            <p:cNvPr id="8415" name="Google Shape;8415;p7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7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4" name="Google Shape;8424;p76"/>
          <p:cNvGrpSpPr/>
          <p:nvPr/>
        </p:nvGrpSpPr>
        <p:grpSpPr>
          <a:xfrm>
            <a:off x="6191845" y="1831398"/>
            <a:ext cx="356221" cy="333366"/>
            <a:chOff x="-12643475" y="3657325"/>
            <a:chExt cx="353675" cy="330950"/>
          </a:xfrm>
        </p:grpSpPr>
        <p:sp>
          <p:nvSpPr>
            <p:cNvPr id="8425" name="Google Shape;8425;p7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76"/>
          <p:cNvGrpSpPr/>
          <p:nvPr/>
        </p:nvGrpSpPr>
        <p:grpSpPr>
          <a:xfrm>
            <a:off x="7974847" y="1380027"/>
            <a:ext cx="355416" cy="354670"/>
            <a:chOff x="-10857925" y="3213875"/>
            <a:chExt cx="352875" cy="352100"/>
          </a:xfrm>
        </p:grpSpPr>
        <p:sp>
          <p:nvSpPr>
            <p:cNvPr id="8432" name="Google Shape;8432;p7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2" name="Google Shape;8442;p76"/>
          <p:cNvGrpSpPr/>
          <p:nvPr/>
        </p:nvGrpSpPr>
        <p:grpSpPr>
          <a:xfrm>
            <a:off x="6191762" y="2739455"/>
            <a:ext cx="356096" cy="354469"/>
            <a:chOff x="-9089725" y="3180200"/>
            <a:chExt cx="353550" cy="351900"/>
          </a:xfrm>
        </p:grpSpPr>
        <p:sp>
          <p:nvSpPr>
            <p:cNvPr id="8443" name="Google Shape;8443;p7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76"/>
          <p:cNvGrpSpPr/>
          <p:nvPr/>
        </p:nvGrpSpPr>
        <p:grpSpPr>
          <a:xfrm>
            <a:off x="7083760" y="1819260"/>
            <a:ext cx="358588" cy="357642"/>
            <a:chOff x="7083760" y="1971660"/>
            <a:chExt cx="358588" cy="357642"/>
          </a:xfrm>
        </p:grpSpPr>
        <p:sp>
          <p:nvSpPr>
            <p:cNvPr id="8446" name="Google Shape;8446;p7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8" name="Google Shape;8458;p76"/>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59" name="Google Shape;8459;p76"/>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63" name="Shape 8463"/>
        <p:cNvGrpSpPr/>
        <p:nvPr/>
      </p:nvGrpSpPr>
      <p:grpSpPr>
        <a:xfrm>
          <a:off x="0" y="0"/>
          <a:ext cx="0" cy="0"/>
          <a:chOff x="0" y="0"/>
          <a:chExt cx="0" cy="0"/>
        </a:xfrm>
      </p:grpSpPr>
      <p:sp>
        <p:nvSpPr>
          <p:cNvPr id="8464" name="Google Shape;8464;p7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5" name="Google Shape;8465;p77"/>
          <p:cNvGrpSpPr/>
          <p:nvPr/>
        </p:nvGrpSpPr>
        <p:grpSpPr>
          <a:xfrm>
            <a:off x="748855" y="2243507"/>
            <a:ext cx="452798" cy="449473"/>
            <a:chOff x="-21322300" y="3693325"/>
            <a:chExt cx="306400" cy="304150"/>
          </a:xfrm>
        </p:grpSpPr>
        <p:sp>
          <p:nvSpPr>
            <p:cNvPr id="8466" name="Google Shape;8466;p7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77"/>
          <p:cNvGrpSpPr/>
          <p:nvPr/>
        </p:nvGrpSpPr>
        <p:grpSpPr>
          <a:xfrm>
            <a:off x="748263" y="2810244"/>
            <a:ext cx="453980" cy="422540"/>
            <a:chOff x="-21322300" y="4077125"/>
            <a:chExt cx="307200" cy="285925"/>
          </a:xfrm>
        </p:grpSpPr>
        <p:sp>
          <p:nvSpPr>
            <p:cNvPr id="8471" name="Google Shape;8471;p7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7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77"/>
          <p:cNvGrpSpPr/>
          <p:nvPr/>
        </p:nvGrpSpPr>
        <p:grpSpPr>
          <a:xfrm>
            <a:off x="3525440" y="1689128"/>
            <a:ext cx="451653" cy="450212"/>
            <a:chOff x="-19394200" y="3333800"/>
            <a:chExt cx="305625" cy="304650"/>
          </a:xfrm>
        </p:grpSpPr>
        <p:sp>
          <p:nvSpPr>
            <p:cNvPr id="8484" name="Google Shape;8484;p7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77"/>
          <p:cNvGrpSpPr/>
          <p:nvPr/>
        </p:nvGrpSpPr>
        <p:grpSpPr>
          <a:xfrm>
            <a:off x="3524276" y="2243580"/>
            <a:ext cx="453980" cy="449325"/>
            <a:chOff x="-19396575" y="3708500"/>
            <a:chExt cx="307200" cy="304050"/>
          </a:xfrm>
        </p:grpSpPr>
        <p:sp>
          <p:nvSpPr>
            <p:cNvPr id="8494" name="Google Shape;8494;p7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77"/>
          <p:cNvGrpSpPr/>
          <p:nvPr/>
        </p:nvGrpSpPr>
        <p:grpSpPr>
          <a:xfrm>
            <a:off x="3518457" y="2796461"/>
            <a:ext cx="465618" cy="450101"/>
            <a:chOff x="-19394200" y="4084200"/>
            <a:chExt cx="315075" cy="304575"/>
          </a:xfrm>
        </p:grpSpPr>
        <p:sp>
          <p:nvSpPr>
            <p:cNvPr id="8498" name="Google Shape;8498;p7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4" name="Google Shape;8504;p77"/>
          <p:cNvGrpSpPr/>
          <p:nvPr/>
        </p:nvGrpSpPr>
        <p:grpSpPr>
          <a:xfrm>
            <a:off x="6324167" y="1689001"/>
            <a:ext cx="400447" cy="450470"/>
            <a:chOff x="-17526750" y="3309200"/>
            <a:chExt cx="270975" cy="304825"/>
          </a:xfrm>
        </p:grpSpPr>
        <p:sp>
          <p:nvSpPr>
            <p:cNvPr id="8505" name="Google Shape;8505;p7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77"/>
          <p:cNvGrpSpPr/>
          <p:nvPr/>
        </p:nvGrpSpPr>
        <p:grpSpPr>
          <a:xfrm>
            <a:off x="6300319" y="2244173"/>
            <a:ext cx="448143" cy="448143"/>
            <a:chOff x="-17542500" y="3684100"/>
            <a:chExt cx="303250" cy="303250"/>
          </a:xfrm>
        </p:grpSpPr>
        <p:sp>
          <p:nvSpPr>
            <p:cNvPr id="8511" name="Google Shape;8511;p7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7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7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8" name="Google Shape;8518;p77"/>
          <p:cNvGrpSpPr/>
          <p:nvPr/>
        </p:nvGrpSpPr>
        <p:grpSpPr>
          <a:xfrm>
            <a:off x="6299728" y="2810817"/>
            <a:ext cx="449325" cy="421395"/>
            <a:chOff x="-17542500" y="4068450"/>
            <a:chExt cx="304050" cy="285150"/>
          </a:xfrm>
        </p:grpSpPr>
        <p:sp>
          <p:nvSpPr>
            <p:cNvPr id="8519" name="Google Shape;8519;p7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77"/>
          <p:cNvGrpSpPr/>
          <p:nvPr/>
        </p:nvGrpSpPr>
        <p:grpSpPr>
          <a:xfrm>
            <a:off x="3530150" y="3342211"/>
            <a:ext cx="343404" cy="449325"/>
            <a:chOff x="-15652200" y="3335975"/>
            <a:chExt cx="232375" cy="304050"/>
          </a:xfrm>
        </p:grpSpPr>
        <p:sp>
          <p:nvSpPr>
            <p:cNvPr id="8526" name="Google Shape;8526;p7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77"/>
          <p:cNvGrpSpPr/>
          <p:nvPr/>
        </p:nvGrpSpPr>
        <p:grpSpPr>
          <a:xfrm>
            <a:off x="1304064" y="2243729"/>
            <a:ext cx="449325" cy="449030"/>
            <a:chOff x="-20945825" y="3692175"/>
            <a:chExt cx="304050" cy="303850"/>
          </a:xfrm>
        </p:grpSpPr>
        <p:sp>
          <p:nvSpPr>
            <p:cNvPr id="8536" name="Google Shape;8536;p7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0" name="Google Shape;8540;p77"/>
          <p:cNvGrpSpPr/>
          <p:nvPr/>
        </p:nvGrpSpPr>
        <p:grpSpPr>
          <a:xfrm>
            <a:off x="4110888" y="1689848"/>
            <a:ext cx="372516" cy="448771"/>
            <a:chOff x="-18994100" y="3334775"/>
            <a:chExt cx="252075" cy="303675"/>
          </a:xfrm>
        </p:grpSpPr>
        <p:sp>
          <p:nvSpPr>
            <p:cNvPr id="8541" name="Google Shape;8541;p7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77"/>
          <p:cNvGrpSpPr/>
          <p:nvPr/>
        </p:nvGrpSpPr>
        <p:grpSpPr>
          <a:xfrm>
            <a:off x="4125445" y="2244743"/>
            <a:ext cx="343404" cy="446998"/>
            <a:chOff x="-18983850" y="3710075"/>
            <a:chExt cx="232375" cy="302475"/>
          </a:xfrm>
        </p:grpSpPr>
        <p:sp>
          <p:nvSpPr>
            <p:cNvPr id="8546" name="Google Shape;8546;p7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77"/>
          <p:cNvGrpSpPr/>
          <p:nvPr/>
        </p:nvGrpSpPr>
        <p:grpSpPr>
          <a:xfrm>
            <a:off x="1303491" y="1689573"/>
            <a:ext cx="450470" cy="449325"/>
            <a:chOff x="-20946600" y="3317850"/>
            <a:chExt cx="304825" cy="304050"/>
          </a:xfrm>
        </p:grpSpPr>
        <p:sp>
          <p:nvSpPr>
            <p:cNvPr id="8551" name="Google Shape;8551;p7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77"/>
          <p:cNvGrpSpPr/>
          <p:nvPr/>
        </p:nvGrpSpPr>
        <p:grpSpPr>
          <a:xfrm>
            <a:off x="1329667" y="2797442"/>
            <a:ext cx="398119" cy="448143"/>
            <a:chOff x="-20930075" y="4066100"/>
            <a:chExt cx="269400" cy="303250"/>
          </a:xfrm>
        </p:grpSpPr>
        <p:sp>
          <p:nvSpPr>
            <p:cNvPr id="8555" name="Google Shape;8555;p7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77"/>
          <p:cNvGrpSpPr/>
          <p:nvPr/>
        </p:nvGrpSpPr>
        <p:grpSpPr>
          <a:xfrm>
            <a:off x="4071911" y="2797422"/>
            <a:ext cx="450470" cy="448180"/>
            <a:chOff x="-19020075" y="4084200"/>
            <a:chExt cx="304825" cy="303275"/>
          </a:xfrm>
        </p:grpSpPr>
        <p:sp>
          <p:nvSpPr>
            <p:cNvPr id="8558" name="Google Shape;8558;p7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77"/>
          <p:cNvGrpSpPr/>
          <p:nvPr/>
        </p:nvGrpSpPr>
        <p:grpSpPr>
          <a:xfrm>
            <a:off x="6889176" y="1689001"/>
            <a:ext cx="396937" cy="450470"/>
            <a:chOff x="-17149475" y="3309200"/>
            <a:chExt cx="268600" cy="304825"/>
          </a:xfrm>
        </p:grpSpPr>
        <p:sp>
          <p:nvSpPr>
            <p:cNvPr id="8568" name="Google Shape;8568;p7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0" name="Google Shape;8570;p77"/>
          <p:cNvGrpSpPr/>
          <p:nvPr/>
        </p:nvGrpSpPr>
        <p:grpSpPr>
          <a:xfrm>
            <a:off x="6862982" y="2258120"/>
            <a:ext cx="449325" cy="420249"/>
            <a:chOff x="-17168375" y="3692750"/>
            <a:chExt cx="304050" cy="284375"/>
          </a:xfrm>
        </p:grpSpPr>
        <p:sp>
          <p:nvSpPr>
            <p:cNvPr id="8571" name="Google Shape;8571;p7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77"/>
          <p:cNvGrpSpPr/>
          <p:nvPr/>
        </p:nvGrpSpPr>
        <p:grpSpPr>
          <a:xfrm>
            <a:off x="6859491" y="2796852"/>
            <a:ext cx="456308" cy="449325"/>
            <a:chOff x="-17170750" y="4058800"/>
            <a:chExt cx="308775" cy="304050"/>
          </a:xfrm>
        </p:grpSpPr>
        <p:sp>
          <p:nvSpPr>
            <p:cNvPr id="8579" name="Google Shape;8579;p7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77"/>
          <p:cNvGrpSpPr/>
          <p:nvPr/>
        </p:nvGrpSpPr>
        <p:grpSpPr>
          <a:xfrm>
            <a:off x="5721388" y="3343358"/>
            <a:ext cx="450470" cy="446998"/>
            <a:chOff x="-15688425" y="3707725"/>
            <a:chExt cx="304825" cy="302475"/>
          </a:xfrm>
        </p:grpSpPr>
        <p:sp>
          <p:nvSpPr>
            <p:cNvPr id="8597" name="Google Shape;8597;p7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77"/>
          <p:cNvGrpSpPr/>
          <p:nvPr/>
        </p:nvGrpSpPr>
        <p:grpSpPr>
          <a:xfrm>
            <a:off x="1865544" y="1690441"/>
            <a:ext cx="451653" cy="447589"/>
            <a:chOff x="-20572500" y="3319025"/>
            <a:chExt cx="305625" cy="302875"/>
          </a:xfrm>
        </p:grpSpPr>
        <p:sp>
          <p:nvSpPr>
            <p:cNvPr id="8604" name="Google Shape;8604;p7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6" name="Google Shape;8606;p77"/>
          <p:cNvGrpSpPr/>
          <p:nvPr/>
        </p:nvGrpSpPr>
        <p:grpSpPr>
          <a:xfrm>
            <a:off x="1866708" y="2305410"/>
            <a:ext cx="449325" cy="325670"/>
            <a:chOff x="-20571700" y="3722875"/>
            <a:chExt cx="304050" cy="220375"/>
          </a:xfrm>
        </p:grpSpPr>
        <p:sp>
          <p:nvSpPr>
            <p:cNvPr id="8607" name="Google Shape;8607;p7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4" name="Google Shape;8614;p77"/>
          <p:cNvGrpSpPr/>
          <p:nvPr/>
        </p:nvGrpSpPr>
        <p:grpSpPr>
          <a:xfrm>
            <a:off x="1866135" y="2796278"/>
            <a:ext cx="450470" cy="450470"/>
            <a:chOff x="-20571700" y="4066875"/>
            <a:chExt cx="304825" cy="304825"/>
          </a:xfrm>
        </p:grpSpPr>
        <p:sp>
          <p:nvSpPr>
            <p:cNvPr id="8615" name="Google Shape;8615;p7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77"/>
          <p:cNvGrpSpPr/>
          <p:nvPr/>
        </p:nvGrpSpPr>
        <p:grpSpPr>
          <a:xfrm>
            <a:off x="4632837" y="1688259"/>
            <a:ext cx="453980" cy="451948"/>
            <a:chOff x="-18645175" y="3334200"/>
            <a:chExt cx="307200" cy="305825"/>
          </a:xfrm>
        </p:grpSpPr>
        <p:sp>
          <p:nvSpPr>
            <p:cNvPr id="8622" name="Google Shape;8622;p7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7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77"/>
          <p:cNvGrpSpPr/>
          <p:nvPr/>
        </p:nvGrpSpPr>
        <p:grpSpPr>
          <a:xfrm>
            <a:off x="4633429" y="2242989"/>
            <a:ext cx="452798" cy="450507"/>
            <a:chOff x="-18645175" y="3708500"/>
            <a:chExt cx="306400" cy="304850"/>
          </a:xfrm>
        </p:grpSpPr>
        <p:sp>
          <p:nvSpPr>
            <p:cNvPr id="8628" name="Google Shape;8628;p7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5" name="Google Shape;8635;p77"/>
          <p:cNvGrpSpPr/>
          <p:nvPr/>
        </p:nvGrpSpPr>
        <p:grpSpPr>
          <a:xfrm>
            <a:off x="4631101" y="2795630"/>
            <a:ext cx="457453" cy="451763"/>
            <a:chOff x="-18647525" y="4082625"/>
            <a:chExt cx="309550" cy="305700"/>
          </a:xfrm>
        </p:grpSpPr>
        <p:sp>
          <p:nvSpPr>
            <p:cNvPr id="8636" name="Google Shape;8636;p7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77"/>
          <p:cNvGrpSpPr/>
          <p:nvPr/>
        </p:nvGrpSpPr>
        <p:grpSpPr>
          <a:xfrm>
            <a:off x="7441485" y="1689592"/>
            <a:ext cx="395755" cy="449288"/>
            <a:chOff x="-16775350" y="3309200"/>
            <a:chExt cx="267800" cy="304025"/>
          </a:xfrm>
        </p:grpSpPr>
        <p:sp>
          <p:nvSpPr>
            <p:cNvPr id="8641" name="Google Shape;8641;p7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7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77"/>
          <p:cNvGrpSpPr/>
          <p:nvPr/>
        </p:nvGrpSpPr>
        <p:grpSpPr>
          <a:xfrm>
            <a:off x="7441485" y="2241827"/>
            <a:ext cx="395755" cy="452835"/>
            <a:chOff x="-16775350" y="3683300"/>
            <a:chExt cx="267800" cy="306425"/>
          </a:xfrm>
        </p:grpSpPr>
        <p:sp>
          <p:nvSpPr>
            <p:cNvPr id="8645" name="Google Shape;8645;p7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8" name="Google Shape;8648;p77"/>
          <p:cNvGrpSpPr/>
          <p:nvPr/>
        </p:nvGrpSpPr>
        <p:grpSpPr>
          <a:xfrm>
            <a:off x="7413536" y="2796870"/>
            <a:ext cx="451653" cy="449288"/>
            <a:chOff x="-16794250" y="4058225"/>
            <a:chExt cx="305625" cy="304025"/>
          </a:xfrm>
        </p:grpSpPr>
        <p:sp>
          <p:nvSpPr>
            <p:cNvPr id="8649" name="Google Shape;8649;p7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7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7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8" name="Google Shape;8658;p7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9" name="Google Shape;8659;p77"/>
          <p:cNvGrpSpPr/>
          <p:nvPr/>
        </p:nvGrpSpPr>
        <p:grpSpPr>
          <a:xfrm>
            <a:off x="2414953" y="1689573"/>
            <a:ext cx="457453" cy="449325"/>
            <a:chOff x="-20199150" y="3317850"/>
            <a:chExt cx="309550" cy="304050"/>
          </a:xfrm>
        </p:grpSpPr>
        <p:sp>
          <p:nvSpPr>
            <p:cNvPr id="8660" name="Google Shape;8660;p7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7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77"/>
          <p:cNvGrpSpPr/>
          <p:nvPr/>
        </p:nvGrpSpPr>
        <p:grpSpPr>
          <a:xfrm>
            <a:off x="2417281" y="2242861"/>
            <a:ext cx="452798" cy="450766"/>
            <a:chOff x="-20199150" y="3693150"/>
            <a:chExt cx="306400" cy="305025"/>
          </a:xfrm>
        </p:grpSpPr>
        <p:sp>
          <p:nvSpPr>
            <p:cNvPr id="8668" name="Google Shape;8668;p7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7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77"/>
          <p:cNvGrpSpPr/>
          <p:nvPr/>
        </p:nvGrpSpPr>
        <p:grpSpPr>
          <a:xfrm>
            <a:off x="2417854" y="2795687"/>
            <a:ext cx="451653" cy="451653"/>
            <a:chOff x="-20197575" y="4066875"/>
            <a:chExt cx="305625" cy="305625"/>
          </a:xfrm>
        </p:grpSpPr>
        <p:sp>
          <p:nvSpPr>
            <p:cNvPr id="8675" name="Google Shape;8675;p7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7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7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7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77"/>
          <p:cNvGrpSpPr/>
          <p:nvPr/>
        </p:nvGrpSpPr>
        <p:grpSpPr>
          <a:xfrm>
            <a:off x="5200071" y="1687520"/>
            <a:ext cx="449325" cy="453426"/>
            <a:chOff x="-18271050" y="3333200"/>
            <a:chExt cx="304050" cy="306825"/>
          </a:xfrm>
        </p:grpSpPr>
        <p:sp>
          <p:nvSpPr>
            <p:cNvPr id="8684" name="Google Shape;8684;p7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7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7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9" name="Google Shape;8689;p77"/>
          <p:cNvGrpSpPr/>
          <p:nvPr/>
        </p:nvGrpSpPr>
        <p:grpSpPr>
          <a:xfrm>
            <a:off x="5200644" y="2244171"/>
            <a:ext cx="448180" cy="448143"/>
            <a:chOff x="-18270275" y="3710875"/>
            <a:chExt cx="303275" cy="303250"/>
          </a:xfrm>
        </p:grpSpPr>
        <p:sp>
          <p:nvSpPr>
            <p:cNvPr id="8690" name="Google Shape;8690;p7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7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77"/>
          <p:cNvGrpSpPr/>
          <p:nvPr/>
        </p:nvGrpSpPr>
        <p:grpSpPr>
          <a:xfrm>
            <a:off x="5254196" y="2797422"/>
            <a:ext cx="341076" cy="448180"/>
            <a:chOff x="-18234025" y="4084200"/>
            <a:chExt cx="230800" cy="303275"/>
          </a:xfrm>
        </p:grpSpPr>
        <p:sp>
          <p:nvSpPr>
            <p:cNvPr id="8697" name="Google Shape;8697;p7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77"/>
          <p:cNvGrpSpPr/>
          <p:nvPr/>
        </p:nvGrpSpPr>
        <p:grpSpPr>
          <a:xfrm>
            <a:off x="2366751" y="3341641"/>
            <a:ext cx="449325" cy="450470"/>
            <a:chOff x="-16419350" y="3308400"/>
            <a:chExt cx="304050" cy="304825"/>
          </a:xfrm>
        </p:grpSpPr>
        <p:sp>
          <p:nvSpPr>
            <p:cNvPr id="8701" name="Google Shape;8701;p7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7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8" name="Google Shape;8708;p77"/>
          <p:cNvGrpSpPr/>
          <p:nvPr/>
        </p:nvGrpSpPr>
        <p:grpSpPr>
          <a:xfrm>
            <a:off x="4638306" y="3340423"/>
            <a:ext cx="395755" cy="452872"/>
            <a:chOff x="-16401225" y="3683275"/>
            <a:chExt cx="267800" cy="306450"/>
          </a:xfrm>
        </p:grpSpPr>
        <p:sp>
          <p:nvSpPr>
            <p:cNvPr id="8709" name="Google Shape;8709;p7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7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7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77"/>
          <p:cNvGrpSpPr/>
          <p:nvPr/>
        </p:nvGrpSpPr>
        <p:grpSpPr>
          <a:xfrm>
            <a:off x="8003755" y="2797062"/>
            <a:ext cx="450470" cy="448180"/>
            <a:chOff x="-16419350" y="4058200"/>
            <a:chExt cx="304825" cy="303275"/>
          </a:xfrm>
        </p:grpSpPr>
        <p:sp>
          <p:nvSpPr>
            <p:cNvPr id="8717" name="Google Shape;8717;p7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77"/>
          <p:cNvGrpSpPr/>
          <p:nvPr/>
        </p:nvGrpSpPr>
        <p:grpSpPr>
          <a:xfrm>
            <a:off x="4030643" y="3343080"/>
            <a:ext cx="450507" cy="447589"/>
            <a:chOff x="-15296200" y="3326900"/>
            <a:chExt cx="304850" cy="302875"/>
          </a:xfrm>
        </p:grpSpPr>
        <p:sp>
          <p:nvSpPr>
            <p:cNvPr id="8725" name="Google Shape;8725;p7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0" name="Google Shape;8730;p77"/>
          <p:cNvGrpSpPr/>
          <p:nvPr/>
        </p:nvGrpSpPr>
        <p:grpSpPr>
          <a:xfrm>
            <a:off x="2946296" y="1706881"/>
            <a:ext cx="486566" cy="414708"/>
            <a:chOff x="-19835275" y="3330250"/>
            <a:chExt cx="329250" cy="280625"/>
          </a:xfrm>
        </p:grpSpPr>
        <p:sp>
          <p:nvSpPr>
            <p:cNvPr id="8731" name="Google Shape;8731;p7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4" name="Google Shape;8734;p77"/>
          <p:cNvGrpSpPr/>
          <p:nvPr/>
        </p:nvGrpSpPr>
        <p:grpSpPr>
          <a:xfrm>
            <a:off x="2964325" y="2243470"/>
            <a:ext cx="450507" cy="449547"/>
            <a:chOff x="-19822675" y="3692750"/>
            <a:chExt cx="304850" cy="304200"/>
          </a:xfrm>
        </p:grpSpPr>
        <p:sp>
          <p:nvSpPr>
            <p:cNvPr id="8735" name="Google Shape;8735;p7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77"/>
          <p:cNvGrpSpPr/>
          <p:nvPr/>
        </p:nvGrpSpPr>
        <p:grpSpPr>
          <a:xfrm>
            <a:off x="2964916" y="2796278"/>
            <a:ext cx="449325" cy="450470"/>
            <a:chOff x="-19822675" y="4066875"/>
            <a:chExt cx="304050" cy="304825"/>
          </a:xfrm>
        </p:grpSpPr>
        <p:sp>
          <p:nvSpPr>
            <p:cNvPr id="8741" name="Google Shape;8741;p7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7" name="Google Shape;8747;p77"/>
          <p:cNvGrpSpPr/>
          <p:nvPr/>
        </p:nvGrpSpPr>
        <p:grpSpPr>
          <a:xfrm>
            <a:off x="5773985" y="1689571"/>
            <a:ext cx="399302" cy="449325"/>
            <a:chOff x="-17878825" y="3334400"/>
            <a:chExt cx="270200" cy="304050"/>
          </a:xfrm>
        </p:grpSpPr>
        <p:sp>
          <p:nvSpPr>
            <p:cNvPr id="8748" name="Google Shape;8748;p7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5" name="Google Shape;8755;p77"/>
          <p:cNvGrpSpPr/>
          <p:nvPr/>
        </p:nvGrpSpPr>
        <p:grpSpPr>
          <a:xfrm>
            <a:off x="5747809" y="2242416"/>
            <a:ext cx="451653" cy="451653"/>
            <a:chOff x="-17896150" y="3709300"/>
            <a:chExt cx="305625" cy="305625"/>
          </a:xfrm>
        </p:grpSpPr>
        <p:sp>
          <p:nvSpPr>
            <p:cNvPr id="8756" name="Google Shape;8756;p7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7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77"/>
          <p:cNvGrpSpPr/>
          <p:nvPr/>
        </p:nvGrpSpPr>
        <p:grpSpPr>
          <a:xfrm>
            <a:off x="5775740" y="2795686"/>
            <a:ext cx="395792" cy="451653"/>
            <a:chOff x="-17878025" y="4082625"/>
            <a:chExt cx="267825" cy="305625"/>
          </a:xfrm>
        </p:grpSpPr>
        <p:sp>
          <p:nvSpPr>
            <p:cNvPr id="8761" name="Google Shape;8761;p7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7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7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7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77"/>
          <p:cNvGrpSpPr/>
          <p:nvPr/>
        </p:nvGrpSpPr>
        <p:grpSpPr>
          <a:xfrm>
            <a:off x="2919632" y="3355015"/>
            <a:ext cx="450507" cy="423722"/>
            <a:chOff x="-16044450" y="3317850"/>
            <a:chExt cx="304850" cy="286725"/>
          </a:xfrm>
        </p:grpSpPr>
        <p:sp>
          <p:nvSpPr>
            <p:cNvPr id="8769" name="Google Shape;8769;p7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7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3" name="Google Shape;8773;p7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4" name="Google Shape;8774;p77"/>
          <p:cNvGrpSpPr/>
          <p:nvPr/>
        </p:nvGrpSpPr>
        <p:grpSpPr>
          <a:xfrm>
            <a:off x="8042149" y="2243724"/>
            <a:ext cx="373662" cy="449030"/>
            <a:chOff x="-16018450" y="4058400"/>
            <a:chExt cx="252850" cy="303850"/>
          </a:xfrm>
        </p:grpSpPr>
        <p:sp>
          <p:nvSpPr>
            <p:cNvPr id="8775" name="Google Shape;8775;p7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7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9" name="Google Shape;8779;p7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77"/>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84" name="Shape 8784"/>
        <p:cNvGrpSpPr/>
        <p:nvPr/>
      </p:nvGrpSpPr>
      <p:grpSpPr>
        <a:xfrm>
          <a:off x="0" y="0"/>
          <a:ext cx="0" cy="0"/>
          <a:chOff x="0" y="0"/>
          <a:chExt cx="0" cy="0"/>
        </a:xfrm>
      </p:grpSpPr>
      <p:grpSp>
        <p:nvGrpSpPr>
          <p:cNvPr id="8785" name="Google Shape;8785;p78"/>
          <p:cNvGrpSpPr/>
          <p:nvPr/>
        </p:nvGrpSpPr>
        <p:grpSpPr>
          <a:xfrm>
            <a:off x="845901" y="1689241"/>
            <a:ext cx="442337" cy="419623"/>
            <a:chOff x="-6696925" y="3272575"/>
            <a:chExt cx="307200" cy="291425"/>
          </a:xfrm>
        </p:grpSpPr>
        <p:sp>
          <p:nvSpPr>
            <p:cNvPr id="8786" name="Google Shape;8786;p7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78"/>
          <p:cNvGrpSpPr/>
          <p:nvPr/>
        </p:nvGrpSpPr>
        <p:grpSpPr>
          <a:xfrm>
            <a:off x="845884" y="2204636"/>
            <a:ext cx="442373" cy="420775"/>
            <a:chOff x="-6690625" y="3631325"/>
            <a:chExt cx="307225" cy="292225"/>
          </a:xfrm>
        </p:grpSpPr>
        <p:sp>
          <p:nvSpPr>
            <p:cNvPr id="8789" name="Google Shape;8789;p7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7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78"/>
          <p:cNvGrpSpPr/>
          <p:nvPr/>
        </p:nvGrpSpPr>
        <p:grpSpPr>
          <a:xfrm>
            <a:off x="868005" y="2756972"/>
            <a:ext cx="421927" cy="419371"/>
            <a:chOff x="-6689825" y="3992050"/>
            <a:chExt cx="293025" cy="291250"/>
          </a:xfrm>
        </p:grpSpPr>
        <p:sp>
          <p:nvSpPr>
            <p:cNvPr id="8795" name="Google Shape;8795;p7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7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7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7" name="Google Shape;8807;p7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8" name="Google Shape;8808;p78"/>
          <p:cNvGrpSpPr/>
          <p:nvPr/>
        </p:nvGrpSpPr>
        <p:grpSpPr>
          <a:xfrm>
            <a:off x="3551317" y="2205192"/>
            <a:ext cx="423043" cy="419659"/>
            <a:chOff x="-4837325" y="3612425"/>
            <a:chExt cx="293800" cy="291450"/>
          </a:xfrm>
        </p:grpSpPr>
        <p:sp>
          <p:nvSpPr>
            <p:cNvPr id="8809" name="Google Shape;8809;p7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7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2" name="Google Shape;8812;p78"/>
          <p:cNvGrpSpPr/>
          <p:nvPr/>
        </p:nvGrpSpPr>
        <p:grpSpPr>
          <a:xfrm>
            <a:off x="3564349" y="2756826"/>
            <a:ext cx="420775" cy="419659"/>
            <a:chOff x="-4837325" y="3971575"/>
            <a:chExt cx="292225" cy="291450"/>
          </a:xfrm>
        </p:grpSpPr>
        <p:sp>
          <p:nvSpPr>
            <p:cNvPr id="8813" name="Google Shape;8813;p7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7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7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78"/>
          <p:cNvGrpSpPr/>
          <p:nvPr/>
        </p:nvGrpSpPr>
        <p:grpSpPr>
          <a:xfrm>
            <a:off x="6256364" y="1714185"/>
            <a:ext cx="430998" cy="369730"/>
            <a:chOff x="-3037625" y="3254850"/>
            <a:chExt cx="299325" cy="256775"/>
          </a:xfrm>
        </p:grpSpPr>
        <p:sp>
          <p:nvSpPr>
            <p:cNvPr id="8820" name="Google Shape;8820;p7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78"/>
          <p:cNvGrpSpPr/>
          <p:nvPr/>
        </p:nvGrpSpPr>
        <p:grpSpPr>
          <a:xfrm>
            <a:off x="6260324" y="2204615"/>
            <a:ext cx="423079" cy="420811"/>
            <a:chOff x="-3031325" y="3597450"/>
            <a:chExt cx="293825" cy="292250"/>
          </a:xfrm>
        </p:grpSpPr>
        <p:sp>
          <p:nvSpPr>
            <p:cNvPr id="8825" name="Google Shape;8825;p7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7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78"/>
          <p:cNvGrpSpPr/>
          <p:nvPr/>
        </p:nvGrpSpPr>
        <p:grpSpPr>
          <a:xfrm>
            <a:off x="6272798" y="2781214"/>
            <a:ext cx="421927" cy="370882"/>
            <a:chOff x="-3030525" y="3973150"/>
            <a:chExt cx="293025" cy="257575"/>
          </a:xfrm>
        </p:grpSpPr>
        <p:sp>
          <p:nvSpPr>
            <p:cNvPr id="8830" name="Google Shape;8830;p7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2" name="Google Shape;8832;p78"/>
          <p:cNvGrpSpPr/>
          <p:nvPr/>
        </p:nvGrpSpPr>
        <p:grpSpPr>
          <a:xfrm>
            <a:off x="1374391" y="3369426"/>
            <a:ext cx="421927" cy="297195"/>
            <a:chOff x="-1199300" y="3279250"/>
            <a:chExt cx="293025" cy="206400"/>
          </a:xfrm>
        </p:grpSpPr>
        <p:sp>
          <p:nvSpPr>
            <p:cNvPr id="8833" name="Google Shape;8833;p7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7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7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78"/>
          <p:cNvGrpSpPr/>
          <p:nvPr/>
        </p:nvGrpSpPr>
        <p:grpSpPr>
          <a:xfrm>
            <a:off x="1381477" y="1688773"/>
            <a:ext cx="444605" cy="420559"/>
            <a:chOff x="-6338550" y="3272950"/>
            <a:chExt cx="308775" cy="292075"/>
          </a:xfrm>
        </p:grpSpPr>
        <p:sp>
          <p:nvSpPr>
            <p:cNvPr id="8838" name="Google Shape;8838;p7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78"/>
          <p:cNvGrpSpPr/>
          <p:nvPr/>
        </p:nvGrpSpPr>
        <p:grpSpPr>
          <a:xfrm>
            <a:off x="1392817" y="2205194"/>
            <a:ext cx="421927" cy="419659"/>
            <a:chOff x="-6329100" y="3632100"/>
            <a:chExt cx="293025" cy="291450"/>
          </a:xfrm>
        </p:grpSpPr>
        <p:sp>
          <p:nvSpPr>
            <p:cNvPr id="8842" name="Google Shape;8842;p7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78"/>
          <p:cNvGrpSpPr/>
          <p:nvPr/>
        </p:nvGrpSpPr>
        <p:grpSpPr>
          <a:xfrm>
            <a:off x="1405867" y="2756828"/>
            <a:ext cx="419623" cy="419659"/>
            <a:chOff x="-6329875" y="3992050"/>
            <a:chExt cx="291425" cy="291450"/>
          </a:xfrm>
        </p:grpSpPr>
        <p:sp>
          <p:nvSpPr>
            <p:cNvPr id="8846" name="Google Shape;8846;p7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7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7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0" name="Google Shape;8850;p78"/>
          <p:cNvGrpSpPr/>
          <p:nvPr/>
        </p:nvGrpSpPr>
        <p:grpSpPr>
          <a:xfrm>
            <a:off x="4092004" y="1687530"/>
            <a:ext cx="423079" cy="423043"/>
            <a:chOff x="-4478975" y="3251700"/>
            <a:chExt cx="293825" cy="293800"/>
          </a:xfrm>
        </p:grpSpPr>
        <p:sp>
          <p:nvSpPr>
            <p:cNvPr id="8851" name="Google Shape;8851;p7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4" name="Google Shape;8854;p78"/>
          <p:cNvGrpSpPr/>
          <p:nvPr/>
        </p:nvGrpSpPr>
        <p:grpSpPr>
          <a:xfrm>
            <a:off x="4092004" y="2205192"/>
            <a:ext cx="423079" cy="419659"/>
            <a:chOff x="-4475825" y="3612425"/>
            <a:chExt cx="293825" cy="291450"/>
          </a:xfrm>
        </p:grpSpPr>
        <p:sp>
          <p:nvSpPr>
            <p:cNvPr id="8855" name="Google Shape;8855;p7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7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78"/>
          <p:cNvGrpSpPr/>
          <p:nvPr/>
        </p:nvGrpSpPr>
        <p:grpSpPr>
          <a:xfrm>
            <a:off x="4101077" y="2756844"/>
            <a:ext cx="428730" cy="419623"/>
            <a:chOff x="-4480550" y="3970800"/>
            <a:chExt cx="297750" cy="291425"/>
          </a:xfrm>
        </p:grpSpPr>
        <p:sp>
          <p:nvSpPr>
            <p:cNvPr id="8859" name="Google Shape;8859;p7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7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78"/>
          <p:cNvGrpSpPr/>
          <p:nvPr/>
        </p:nvGrpSpPr>
        <p:grpSpPr>
          <a:xfrm>
            <a:off x="6804910" y="1689221"/>
            <a:ext cx="415123" cy="419659"/>
            <a:chOff x="-2668225" y="3239075"/>
            <a:chExt cx="288300" cy="291450"/>
          </a:xfrm>
        </p:grpSpPr>
        <p:sp>
          <p:nvSpPr>
            <p:cNvPr id="8862" name="Google Shape;8862;p7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7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7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7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78"/>
          <p:cNvGrpSpPr/>
          <p:nvPr/>
        </p:nvGrpSpPr>
        <p:grpSpPr>
          <a:xfrm>
            <a:off x="6802066" y="2205191"/>
            <a:ext cx="420811" cy="419659"/>
            <a:chOff x="-2671375" y="3597450"/>
            <a:chExt cx="292250" cy="291450"/>
          </a:xfrm>
        </p:grpSpPr>
        <p:sp>
          <p:nvSpPr>
            <p:cNvPr id="8868" name="Google Shape;8868;p7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78"/>
          <p:cNvGrpSpPr/>
          <p:nvPr/>
        </p:nvGrpSpPr>
        <p:grpSpPr>
          <a:xfrm>
            <a:off x="6812849" y="2755691"/>
            <a:ext cx="423043" cy="421927"/>
            <a:chOff x="-2670575" y="3956600"/>
            <a:chExt cx="293800" cy="293025"/>
          </a:xfrm>
        </p:grpSpPr>
        <p:sp>
          <p:nvSpPr>
            <p:cNvPr id="8871" name="Google Shape;8871;p7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78"/>
          <p:cNvGrpSpPr/>
          <p:nvPr/>
        </p:nvGrpSpPr>
        <p:grpSpPr>
          <a:xfrm>
            <a:off x="3070370" y="3311947"/>
            <a:ext cx="426462" cy="418363"/>
            <a:chOff x="-1183550" y="3586525"/>
            <a:chExt cx="296175" cy="290550"/>
          </a:xfrm>
        </p:grpSpPr>
        <p:sp>
          <p:nvSpPr>
            <p:cNvPr id="8876" name="Google Shape;8876;p7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7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7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78"/>
          <p:cNvGrpSpPr/>
          <p:nvPr/>
        </p:nvGrpSpPr>
        <p:grpSpPr>
          <a:xfrm>
            <a:off x="1933980" y="1689799"/>
            <a:ext cx="420811" cy="418507"/>
            <a:chOff x="-5971525" y="3273750"/>
            <a:chExt cx="292250" cy="290650"/>
          </a:xfrm>
        </p:grpSpPr>
        <p:sp>
          <p:nvSpPr>
            <p:cNvPr id="8886" name="Google Shape;8886;p7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7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8" name="Google Shape;8888;p78"/>
          <p:cNvGrpSpPr/>
          <p:nvPr/>
        </p:nvGrpSpPr>
        <p:grpSpPr>
          <a:xfrm>
            <a:off x="1928310" y="2203826"/>
            <a:ext cx="432150" cy="422395"/>
            <a:chOff x="-5974675" y="3632100"/>
            <a:chExt cx="300125" cy="293350"/>
          </a:xfrm>
        </p:grpSpPr>
        <p:sp>
          <p:nvSpPr>
            <p:cNvPr id="8889" name="Google Shape;8889;p7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78"/>
          <p:cNvGrpSpPr/>
          <p:nvPr/>
        </p:nvGrpSpPr>
        <p:grpSpPr>
          <a:xfrm>
            <a:off x="1958351" y="2755694"/>
            <a:ext cx="395865" cy="421927"/>
            <a:chOff x="-5971525" y="3990475"/>
            <a:chExt cx="274925" cy="293025"/>
          </a:xfrm>
        </p:grpSpPr>
        <p:sp>
          <p:nvSpPr>
            <p:cNvPr id="8893" name="Google Shape;8893;p7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78"/>
          <p:cNvGrpSpPr/>
          <p:nvPr/>
        </p:nvGrpSpPr>
        <p:grpSpPr>
          <a:xfrm>
            <a:off x="4631558" y="1689798"/>
            <a:ext cx="420775" cy="418507"/>
            <a:chOff x="-4118225" y="3253275"/>
            <a:chExt cx="292225" cy="290650"/>
          </a:xfrm>
        </p:grpSpPr>
        <p:sp>
          <p:nvSpPr>
            <p:cNvPr id="8898" name="Google Shape;8898;p7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78"/>
          <p:cNvGrpSpPr/>
          <p:nvPr/>
        </p:nvGrpSpPr>
        <p:grpSpPr>
          <a:xfrm>
            <a:off x="4682008" y="2204922"/>
            <a:ext cx="319874" cy="420199"/>
            <a:chOff x="-4082800" y="3612425"/>
            <a:chExt cx="222150" cy="291825"/>
          </a:xfrm>
        </p:grpSpPr>
        <p:sp>
          <p:nvSpPr>
            <p:cNvPr id="8901" name="Google Shape;8901;p7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7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4" name="Google Shape;8904;p78"/>
          <p:cNvGrpSpPr/>
          <p:nvPr/>
        </p:nvGrpSpPr>
        <p:grpSpPr>
          <a:xfrm>
            <a:off x="4643456" y="2769876"/>
            <a:ext cx="420775" cy="393561"/>
            <a:chOff x="-4118225" y="3990475"/>
            <a:chExt cx="292225" cy="273325"/>
          </a:xfrm>
        </p:grpSpPr>
        <p:sp>
          <p:nvSpPr>
            <p:cNvPr id="8905" name="Google Shape;8905;p7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7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7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78"/>
          <p:cNvGrpSpPr/>
          <p:nvPr/>
        </p:nvGrpSpPr>
        <p:grpSpPr>
          <a:xfrm>
            <a:off x="7354110" y="1688087"/>
            <a:ext cx="394713" cy="421927"/>
            <a:chOff x="-2312225" y="3238300"/>
            <a:chExt cx="274125" cy="293025"/>
          </a:xfrm>
        </p:grpSpPr>
        <p:sp>
          <p:nvSpPr>
            <p:cNvPr id="8910" name="Google Shape;8910;p7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78"/>
          <p:cNvGrpSpPr/>
          <p:nvPr/>
        </p:nvGrpSpPr>
        <p:grpSpPr>
          <a:xfrm>
            <a:off x="7341062" y="2153586"/>
            <a:ext cx="420811" cy="522864"/>
            <a:chOff x="-2310650" y="3525775"/>
            <a:chExt cx="292250" cy="363125"/>
          </a:xfrm>
        </p:grpSpPr>
        <p:sp>
          <p:nvSpPr>
            <p:cNvPr id="8913" name="Google Shape;8913;p7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7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7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7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78"/>
          <p:cNvGrpSpPr/>
          <p:nvPr/>
        </p:nvGrpSpPr>
        <p:grpSpPr>
          <a:xfrm>
            <a:off x="7351827" y="2756825"/>
            <a:ext cx="423079" cy="419659"/>
            <a:chOff x="-2310650" y="3958175"/>
            <a:chExt cx="293825" cy="291450"/>
          </a:xfrm>
        </p:grpSpPr>
        <p:sp>
          <p:nvSpPr>
            <p:cNvPr id="8918" name="Google Shape;8918;p7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0" name="Google Shape;8920;p78"/>
          <p:cNvGrpSpPr/>
          <p:nvPr/>
        </p:nvGrpSpPr>
        <p:grpSpPr>
          <a:xfrm>
            <a:off x="4718688" y="3308459"/>
            <a:ext cx="424159" cy="419659"/>
            <a:chOff x="-1182750" y="3962900"/>
            <a:chExt cx="294575" cy="291450"/>
          </a:xfrm>
        </p:grpSpPr>
        <p:sp>
          <p:nvSpPr>
            <p:cNvPr id="8921" name="Google Shape;8921;p7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7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7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78"/>
          <p:cNvGrpSpPr/>
          <p:nvPr/>
        </p:nvGrpSpPr>
        <p:grpSpPr>
          <a:xfrm>
            <a:off x="2471824" y="1689223"/>
            <a:ext cx="424195" cy="419659"/>
            <a:chOff x="-5611575" y="3272950"/>
            <a:chExt cx="294600" cy="291450"/>
          </a:xfrm>
        </p:grpSpPr>
        <p:sp>
          <p:nvSpPr>
            <p:cNvPr id="8929" name="Google Shape;8929;p7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7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7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7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78"/>
          <p:cNvGrpSpPr/>
          <p:nvPr/>
        </p:nvGrpSpPr>
        <p:grpSpPr>
          <a:xfrm>
            <a:off x="2471824" y="2205770"/>
            <a:ext cx="424195" cy="418507"/>
            <a:chOff x="-5613150" y="3632900"/>
            <a:chExt cx="294600" cy="290650"/>
          </a:xfrm>
        </p:grpSpPr>
        <p:sp>
          <p:nvSpPr>
            <p:cNvPr id="8935" name="Google Shape;8935;p7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7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78"/>
          <p:cNvGrpSpPr/>
          <p:nvPr/>
        </p:nvGrpSpPr>
        <p:grpSpPr>
          <a:xfrm>
            <a:off x="2483722" y="2756270"/>
            <a:ext cx="424195" cy="420775"/>
            <a:chOff x="-5613150" y="3991275"/>
            <a:chExt cx="294600" cy="292225"/>
          </a:xfrm>
        </p:grpSpPr>
        <p:sp>
          <p:nvSpPr>
            <p:cNvPr id="8938" name="Google Shape;8938;p7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7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7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7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7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7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78"/>
          <p:cNvGrpSpPr/>
          <p:nvPr/>
        </p:nvGrpSpPr>
        <p:grpSpPr>
          <a:xfrm>
            <a:off x="5155210" y="1689438"/>
            <a:ext cx="434634" cy="419227"/>
            <a:chOff x="-3768700" y="3253275"/>
            <a:chExt cx="301850" cy="291150"/>
          </a:xfrm>
        </p:grpSpPr>
        <p:sp>
          <p:nvSpPr>
            <p:cNvPr id="8948" name="Google Shape;8948;p7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7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1" name="Google Shape;8951;p78"/>
          <p:cNvGrpSpPr/>
          <p:nvPr/>
        </p:nvGrpSpPr>
        <p:grpSpPr>
          <a:xfrm>
            <a:off x="5159293" y="2217090"/>
            <a:ext cx="426462" cy="395865"/>
            <a:chOff x="-3808700" y="3628950"/>
            <a:chExt cx="296175" cy="274925"/>
          </a:xfrm>
        </p:grpSpPr>
        <p:sp>
          <p:nvSpPr>
            <p:cNvPr id="8952" name="Google Shape;8952;p7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7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78"/>
          <p:cNvGrpSpPr/>
          <p:nvPr/>
        </p:nvGrpSpPr>
        <p:grpSpPr>
          <a:xfrm>
            <a:off x="5224504" y="2756412"/>
            <a:ext cx="419443" cy="420487"/>
            <a:chOff x="-3771675" y="3971775"/>
            <a:chExt cx="291300" cy="292025"/>
          </a:xfrm>
        </p:grpSpPr>
        <p:sp>
          <p:nvSpPr>
            <p:cNvPr id="8956" name="Google Shape;8956;p7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7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7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7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7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1" name="Google Shape;8961;p78"/>
          <p:cNvGrpSpPr/>
          <p:nvPr/>
        </p:nvGrpSpPr>
        <p:grpSpPr>
          <a:xfrm>
            <a:off x="7885948" y="1716461"/>
            <a:ext cx="420271" cy="320774"/>
            <a:chOff x="-1951475" y="3273100"/>
            <a:chExt cx="291875" cy="222775"/>
          </a:xfrm>
        </p:grpSpPr>
        <p:sp>
          <p:nvSpPr>
            <p:cNvPr id="8962" name="Google Shape;8962;p7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7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5" name="Google Shape;8965;p78"/>
          <p:cNvGrpSpPr/>
          <p:nvPr/>
        </p:nvGrpSpPr>
        <p:grpSpPr>
          <a:xfrm>
            <a:off x="7883429" y="2205191"/>
            <a:ext cx="425310" cy="419659"/>
            <a:chOff x="-1951475" y="3597450"/>
            <a:chExt cx="295375" cy="291450"/>
          </a:xfrm>
        </p:grpSpPr>
        <p:sp>
          <p:nvSpPr>
            <p:cNvPr id="8966" name="Google Shape;8966;p7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7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7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78"/>
          <p:cNvGrpSpPr/>
          <p:nvPr/>
        </p:nvGrpSpPr>
        <p:grpSpPr>
          <a:xfrm>
            <a:off x="7885680" y="2756825"/>
            <a:ext cx="444605" cy="419659"/>
            <a:chOff x="-1960150" y="3956600"/>
            <a:chExt cx="308775" cy="291450"/>
          </a:xfrm>
        </p:grpSpPr>
        <p:sp>
          <p:nvSpPr>
            <p:cNvPr id="8971" name="Google Shape;8971;p7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3" name="Google Shape;8973;p78"/>
          <p:cNvGrpSpPr/>
          <p:nvPr/>
        </p:nvGrpSpPr>
        <p:grpSpPr>
          <a:xfrm>
            <a:off x="1939718" y="3307636"/>
            <a:ext cx="420775" cy="420775"/>
            <a:chOff x="-804700" y="3226500"/>
            <a:chExt cx="292225" cy="292225"/>
          </a:xfrm>
        </p:grpSpPr>
        <p:sp>
          <p:nvSpPr>
            <p:cNvPr id="8974" name="Google Shape;8974;p7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7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7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7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7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1" name="Google Shape;8981;p78"/>
          <p:cNvGrpSpPr/>
          <p:nvPr/>
        </p:nvGrpSpPr>
        <p:grpSpPr>
          <a:xfrm>
            <a:off x="3019809" y="1688647"/>
            <a:ext cx="420775" cy="420811"/>
            <a:chOff x="-5251625" y="3272950"/>
            <a:chExt cx="292225" cy="292250"/>
          </a:xfrm>
        </p:grpSpPr>
        <p:sp>
          <p:nvSpPr>
            <p:cNvPr id="8982" name="Google Shape;8982;p7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7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5" name="Google Shape;8985;p78"/>
          <p:cNvGrpSpPr/>
          <p:nvPr/>
        </p:nvGrpSpPr>
        <p:grpSpPr>
          <a:xfrm>
            <a:off x="3016407" y="2204348"/>
            <a:ext cx="427578" cy="421351"/>
            <a:chOff x="-5254775" y="3631325"/>
            <a:chExt cx="296950" cy="292625"/>
          </a:xfrm>
        </p:grpSpPr>
        <p:sp>
          <p:nvSpPr>
            <p:cNvPr id="8986" name="Google Shape;8986;p7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7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7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7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78"/>
          <p:cNvGrpSpPr/>
          <p:nvPr/>
        </p:nvGrpSpPr>
        <p:grpSpPr>
          <a:xfrm>
            <a:off x="3032265" y="2756270"/>
            <a:ext cx="419659" cy="420775"/>
            <a:chOff x="-5251625" y="3991275"/>
            <a:chExt cx="291450" cy="292225"/>
          </a:xfrm>
        </p:grpSpPr>
        <p:sp>
          <p:nvSpPr>
            <p:cNvPr id="8994" name="Google Shape;8994;p7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7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9" name="Google Shape;8999;p78"/>
          <p:cNvGrpSpPr/>
          <p:nvPr/>
        </p:nvGrpSpPr>
        <p:grpSpPr>
          <a:xfrm>
            <a:off x="5772848" y="1689240"/>
            <a:ext cx="319874" cy="419623"/>
            <a:chOff x="-3365275" y="3253275"/>
            <a:chExt cx="222150" cy="291425"/>
          </a:xfrm>
        </p:grpSpPr>
        <p:sp>
          <p:nvSpPr>
            <p:cNvPr id="9000" name="Google Shape;9000;p7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7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2" name="Google Shape;9002;p78"/>
          <p:cNvGrpSpPr/>
          <p:nvPr/>
        </p:nvGrpSpPr>
        <p:grpSpPr>
          <a:xfrm>
            <a:off x="5746786" y="2204058"/>
            <a:ext cx="371998" cy="421927"/>
            <a:chOff x="-3383375" y="3611625"/>
            <a:chExt cx="258350" cy="293025"/>
          </a:xfrm>
        </p:grpSpPr>
        <p:sp>
          <p:nvSpPr>
            <p:cNvPr id="9003" name="Google Shape;9003;p7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7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5" name="Google Shape;9005;p78"/>
          <p:cNvGrpSpPr/>
          <p:nvPr/>
        </p:nvGrpSpPr>
        <p:grpSpPr>
          <a:xfrm>
            <a:off x="5809135" y="2756826"/>
            <a:ext cx="271097" cy="419659"/>
            <a:chOff x="-3347950" y="3971575"/>
            <a:chExt cx="188275" cy="291450"/>
          </a:xfrm>
        </p:grpSpPr>
        <p:sp>
          <p:nvSpPr>
            <p:cNvPr id="9006" name="Google Shape;9006;p7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7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7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78"/>
          <p:cNvGrpSpPr/>
          <p:nvPr/>
        </p:nvGrpSpPr>
        <p:grpSpPr>
          <a:xfrm>
            <a:off x="858994" y="3307061"/>
            <a:ext cx="371998" cy="421927"/>
            <a:chOff x="-1575775" y="3238300"/>
            <a:chExt cx="258350" cy="293025"/>
          </a:xfrm>
        </p:grpSpPr>
        <p:sp>
          <p:nvSpPr>
            <p:cNvPr id="9010" name="Google Shape;9010;p7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7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7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5" name="Google Shape;9015;p78"/>
          <p:cNvGrpSpPr/>
          <p:nvPr/>
        </p:nvGrpSpPr>
        <p:grpSpPr>
          <a:xfrm>
            <a:off x="2503892" y="3309051"/>
            <a:ext cx="423079" cy="424159"/>
            <a:chOff x="-1591550" y="3597475"/>
            <a:chExt cx="293825" cy="294575"/>
          </a:xfrm>
        </p:grpSpPr>
        <p:sp>
          <p:nvSpPr>
            <p:cNvPr id="9016" name="Google Shape;9016;p7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7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7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9" name="Google Shape;9019;p78"/>
          <p:cNvGrpSpPr/>
          <p:nvPr/>
        </p:nvGrpSpPr>
        <p:grpSpPr>
          <a:xfrm>
            <a:off x="4153362" y="3318663"/>
            <a:ext cx="421927" cy="399248"/>
            <a:chOff x="-1592325" y="3957400"/>
            <a:chExt cx="293025" cy="277275"/>
          </a:xfrm>
        </p:grpSpPr>
        <p:sp>
          <p:nvSpPr>
            <p:cNvPr id="9020" name="Google Shape;9020;p7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7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7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7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78"/>
          <p:cNvGrpSpPr/>
          <p:nvPr/>
        </p:nvGrpSpPr>
        <p:grpSpPr>
          <a:xfrm>
            <a:off x="3640232" y="3310744"/>
            <a:ext cx="369730" cy="420775"/>
            <a:chOff x="-778700" y="3612425"/>
            <a:chExt cx="256775" cy="292225"/>
          </a:xfrm>
        </p:grpSpPr>
        <p:sp>
          <p:nvSpPr>
            <p:cNvPr id="9025" name="Google Shape;9025;p7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7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7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7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1" name="Google Shape;9031;p78"/>
          <p:cNvGrpSpPr/>
          <p:nvPr/>
        </p:nvGrpSpPr>
        <p:grpSpPr>
          <a:xfrm>
            <a:off x="6111733" y="3828305"/>
            <a:ext cx="340731" cy="387641"/>
            <a:chOff x="7728464" y="1561258"/>
            <a:chExt cx="349719" cy="397866"/>
          </a:xfrm>
        </p:grpSpPr>
        <p:sp>
          <p:nvSpPr>
            <p:cNvPr id="9032" name="Google Shape;9032;p7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7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4" name="Google Shape;9034;p78"/>
          <p:cNvGrpSpPr/>
          <p:nvPr/>
        </p:nvGrpSpPr>
        <p:grpSpPr>
          <a:xfrm>
            <a:off x="4034702" y="3828305"/>
            <a:ext cx="387681" cy="387641"/>
            <a:chOff x="5611350" y="1561258"/>
            <a:chExt cx="397907" cy="397866"/>
          </a:xfrm>
        </p:grpSpPr>
        <p:sp>
          <p:nvSpPr>
            <p:cNvPr id="9035" name="Google Shape;9035;p7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7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7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78"/>
          <p:cNvGrpSpPr/>
          <p:nvPr/>
        </p:nvGrpSpPr>
        <p:grpSpPr>
          <a:xfrm>
            <a:off x="4553987" y="3925571"/>
            <a:ext cx="387610" cy="193109"/>
            <a:chOff x="6140660" y="1661097"/>
            <a:chExt cx="397835" cy="198202"/>
          </a:xfrm>
        </p:grpSpPr>
        <p:sp>
          <p:nvSpPr>
            <p:cNvPr id="9040" name="Google Shape;9040;p7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78"/>
          <p:cNvGrpSpPr/>
          <p:nvPr/>
        </p:nvGrpSpPr>
        <p:grpSpPr>
          <a:xfrm>
            <a:off x="5073202" y="3828305"/>
            <a:ext cx="387681" cy="387641"/>
            <a:chOff x="6669907" y="1561258"/>
            <a:chExt cx="397907" cy="397866"/>
          </a:xfrm>
        </p:grpSpPr>
        <p:sp>
          <p:nvSpPr>
            <p:cNvPr id="9045" name="Google Shape;9045;p7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7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7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7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0" name="Google Shape;9050;p78"/>
          <p:cNvGrpSpPr/>
          <p:nvPr/>
        </p:nvGrpSpPr>
        <p:grpSpPr>
          <a:xfrm>
            <a:off x="1958433" y="3885842"/>
            <a:ext cx="387681" cy="272572"/>
            <a:chOff x="3386036" y="1746339"/>
            <a:chExt cx="397907" cy="279762"/>
          </a:xfrm>
        </p:grpSpPr>
        <p:sp>
          <p:nvSpPr>
            <p:cNvPr id="9051" name="Google Shape;9051;p7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3" name="Google Shape;9053;p78"/>
          <p:cNvGrpSpPr/>
          <p:nvPr/>
        </p:nvGrpSpPr>
        <p:grpSpPr>
          <a:xfrm>
            <a:off x="2996130" y="3828288"/>
            <a:ext cx="387681" cy="387681"/>
            <a:chOff x="4417380" y="1687279"/>
            <a:chExt cx="397907" cy="397907"/>
          </a:xfrm>
        </p:grpSpPr>
        <p:sp>
          <p:nvSpPr>
            <p:cNvPr id="9054" name="Google Shape;9054;p7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7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6" name="Google Shape;9056;p78"/>
          <p:cNvGrpSpPr/>
          <p:nvPr/>
        </p:nvGrpSpPr>
        <p:grpSpPr>
          <a:xfrm>
            <a:off x="7942611" y="3308537"/>
            <a:ext cx="387661" cy="387661"/>
            <a:chOff x="2869999" y="1687279"/>
            <a:chExt cx="397887" cy="397887"/>
          </a:xfrm>
        </p:grpSpPr>
        <p:sp>
          <p:nvSpPr>
            <p:cNvPr id="9057" name="Google Shape;9057;p7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7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9" name="Google Shape;9059;p78"/>
          <p:cNvGrpSpPr/>
          <p:nvPr/>
        </p:nvGrpSpPr>
        <p:grpSpPr>
          <a:xfrm>
            <a:off x="2477718" y="3828664"/>
            <a:ext cx="386807" cy="386929"/>
            <a:chOff x="3902887" y="1687655"/>
            <a:chExt cx="397010" cy="397135"/>
          </a:xfrm>
        </p:grpSpPr>
        <p:sp>
          <p:nvSpPr>
            <p:cNvPr id="9060" name="Google Shape;9060;p7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7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2" name="Google Shape;9062;p78"/>
          <p:cNvGrpSpPr/>
          <p:nvPr/>
        </p:nvGrpSpPr>
        <p:grpSpPr>
          <a:xfrm>
            <a:off x="3515416" y="3828344"/>
            <a:ext cx="387681" cy="387681"/>
            <a:chOff x="4933458" y="1687279"/>
            <a:chExt cx="397907" cy="397907"/>
          </a:xfrm>
        </p:grpSpPr>
        <p:sp>
          <p:nvSpPr>
            <p:cNvPr id="9063" name="Google Shape;9063;p7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5" name="Google Shape;9065;p78"/>
          <p:cNvGrpSpPr/>
          <p:nvPr/>
        </p:nvGrpSpPr>
        <p:grpSpPr>
          <a:xfrm>
            <a:off x="5286246" y="3308537"/>
            <a:ext cx="387681" cy="387661"/>
            <a:chOff x="266768" y="1721375"/>
            <a:chExt cx="397907" cy="397887"/>
          </a:xfrm>
        </p:grpSpPr>
        <p:sp>
          <p:nvSpPr>
            <p:cNvPr id="9066" name="Google Shape;9066;p7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7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78"/>
          <p:cNvGrpSpPr/>
          <p:nvPr/>
        </p:nvGrpSpPr>
        <p:grpSpPr>
          <a:xfrm>
            <a:off x="7411672" y="3308924"/>
            <a:ext cx="387539" cy="386888"/>
            <a:chOff x="2408992" y="1722875"/>
            <a:chExt cx="397761" cy="397093"/>
          </a:xfrm>
        </p:grpSpPr>
        <p:sp>
          <p:nvSpPr>
            <p:cNvPr id="9069" name="Google Shape;9069;p7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7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1" name="Google Shape;9071;p78"/>
          <p:cNvGrpSpPr/>
          <p:nvPr/>
        </p:nvGrpSpPr>
        <p:grpSpPr>
          <a:xfrm>
            <a:off x="5592488" y="3828305"/>
            <a:ext cx="387641" cy="387641"/>
            <a:chOff x="7199196" y="1561258"/>
            <a:chExt cx="397866" cy="397866"/>
          </a:xfrm>
        </p:grpSpPr>
        <p:sp>
          <p:nvSpPr>
            <p:cNvPr id="9072" name="Google Shape;9072;p7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5" name="Google Shape;9075;p78"/>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076" name="Google Shape;9076;p78"/>
          <p:cNvGrpSpPr/>
          <p:nvPr/>
        </p:nvGrpSpPr>
        <p:grpSpPr>
          <a:xfrm>
            <a:off x="6348367" y="3308537"/>
            <a:ext cx="387661" cy="387661"/>
            <a:chOff x="1379798" y="1723250"/>
            <a:chExt cx="397887" cy="397887"/>
          </a:xfrm>
        </p:grpSpPr>
        <p:sp>
          <p:nvSpPr>
            <p:cNvPr id="9077" name="Google Shape;9077;p7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7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7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78"/>
          <p:cNvGrpSpPr/>
          <p:nvPr/>
        </p:nvGrpSpPr>
        <p:grpSpPr>
          <a:xfrm>
            <a:off x="5817327" y="3308537"/>
            <a:ext cx="387641" cy="387661"/>
            <a:chOff x="864491" y="1723250"/>
            <a:chExt cx="397866" cy="397887"/>
          </a:xfrm>
        </p:grpSpPr>
        <p:sp>
          <p:nvSpPr>
            <p:cNvPr id="9082" name="Google Shape;9082;p7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7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7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5" name="Google Shape;9085;p7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86" name="Google Shape;9086;p78"/>
          <p:cNvGrpSpPr/>
          <p:nvPr/>
        </p:nvGrpSpPr>
        <p:grpSpPr>
          <a:xfrm>
            <a:off x="6584154" y="3827060"/>
            <a:ext cx="388966" cy="388966"/>
            <a:chOff x="1190625" y="238125"/>
            <a:chExt cx="5235075" cy="5235075"/>
          </a:xfrm>
        </p:grpSpPr>
        <p:sp>
          <p:nvSpPr>
            <p:cNvPr id="9087" name="Google Shape;9087;p7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7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92" name="Shape 9092"/>
        <p:cNvGrpSpPr/>
        <p:nvPr/>
      </p:nvGrpSpPr>
      <p:grpSpPr>
        <a:xfrm>
          <a:off x="0" y="0"/>
          <a:ext cx="0" cy="0"/>
          <a:chOff x="0" y="0"/>
          <a:chExt cx="0" cy="0"/>
        </a:xfrm>
      </p:grpSpPr>
      <p:pic>
        <p:nvPicPr>
          <p:cNvPr id="9093" name="Google Shape;9093;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6"/>
          <p:cNvSpPr txBox="1"/>
          <p:nvPr>
            <p:ph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THE SLIDE TITLE GOES HERE!</a:t>
            </a:r>
            <a:endParaRPr/>
          </a:p>
        </p:txBody>
      </p:sp>
      <p:sp>
        <p:nvSpPr>
          <p:cNvPr id="339" name="Google Shape;339;p36"/>
          <p:cNvSpPr txBox="1"/>
          <p:nvPr>
            <p:ph idx="1" type="subTitle"/>
          </p:nvPr>
        </p:nvSpPr>
        <p:spPr>
          <a:xfrm>
            <a:off x="1672800" y="1468225"/>
            <a:ext cx="5798400" cy="238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Do you know what helps you make your point clear?</a:t>
            </a:r>
            <a:endParaRPr>
              <a:solidFill>
                <a:schemeClr val="dk1"/>
              </a:solidFill>
            </a:endParaRPr>
          </a:p>
          <a:p>
            <a:pPr indent="0" lvl="0" marL="0" rtl="0" algn="l">
              <a:spcBef>
                <a:spcPts val="0"/>
              </a:spcBef>
              <a:spcAft>
                <a:spcPts val="0"/>
              </a:spcAft>
              <a:buNone/>
            </a:pPr>
            <a:r>
              <a:rPr lang="en">
                <a:solidFill>
                  <a:schemeClr val="dk1"/>
                </a:solidFill>
              </a:rPr>
              <a:t>Lists like this one:</a:t>
            </a:r>
            <a:endParaRPr>
              <a:solidFill>
                <a:schemeClr val="dk1"/>
              </a:solidFill>
            </a:endParaRPr>
          </a:p>
          <a:p>
            <a:pPr indent="-330200" lvl="0" marL="457200" rtl="0" algn="l">
              <a:spcBef>
                <a:spcPts val="1600"/>
              </a:spcBef>
              <a:spcAft>
                <a:spcPts val="0"/>
              </a:spcAft>
              <a:buSzPts val="1600"/>
              <a:buChar char="●"/>
            </a:pPr>
            <a:r>
              <a:rPr lang="en">
                <a:solidFill>
                  <a:schemeClr val="dk1"/>
                </a:solidFill>
              </a:rPr>
              <a:t>They’re simple </a:t>
            </a:r>
            <a:endParaRPr>
              <a:solidFill>
                <a:schemeClr val="dk1"/>
              </a:solidFill>
            </a:endParaRPr>
          </a:p>
          <a:p>
            <a:pPr indent="-330200" lvl="0" marL="457200" rtl="0" algn="l">
              <a:spcBef>
                <a:spcPts val="0"/>
              </a:spcBef>
              <a:spcAft>
                <a:spcPts val="0"/>
              </a:spcAft>
              <a:buSzPts val="1600"/>
              <a:buChar char="●"/>
            </a:pPr>
            <a:r>
              <a:rPr lang="en">
                <a:solidFill>
                  <a:schemeClr val="dk1"/>
                </a:solidFill>
              </a:rPr>
              <a:t>You can organize your ideas clearly</a:t>
            </a:r>
            <a:endParaRPr>
              <a:solidFill>
                <a:schemeClr val="dk1"/>
              </a:solidFill>
            </a:endParaRPr>
          </a:p>
          <a:p>
            <a:pPr indent="-330200" lvl="0" marL="457200" rtl="0" algn="l">
              <a:spcBef>
                <a:spcPts val="0"/>
              </a:spcBef>
              <a:spcAft>
                <a:spcPts val="0"/>
              </a:spcAft>
              <a:buSzPts val="1600"/>
              <a:buChar char="●"/>
            </a:pPr>
            <a:r>
              <a:rPr lang="en">
                <a:solidFill>
                  <a:schemeClr val="dk1"/>
                </a:solidFill>
              </a:rPr>
              <a:t>You’ll never forget to buy milk!</a:t>
            </a:r>
            <a:endParaRPr>
              <a:solidFill>
                <a:schemeClr val="dk1"/>
              </a:solidFill>
            </a:endParaRPr>
          </a:p>
          <a:p>
            <a:pPr indent="0" lvl="0" marL="0" rtl="0" algn="l">
              <a:spcBef>
                <a:spcPts val="1600"/>
              </a:spcBef>
              <a:spcAft>
                <a:spcPts val="0"/>
              </a:spcAft>
              <a:buNone/>
            </a:pPr>
            <a:r>
              <a:rPr lang="en">
                <a:solidFill>
                  <a:schemeClr val="dk1"/>
                </a:solidFill>
              </a:rPr>
              <a:t>And the most important thing: the audience won’t miss the point of your presentation</a:t>
            </a:r>
            <a:endParaRPr>
              <a:solidFill>
                <a:schemeClr val="dk1"/>
              </a:solidFill>
            </a:endParaRPr>
          </a:p>
        </p:txBody>
      </p:sp>
      <p:sp>
        <p:nvSpPr>
          <p:cNvPr id="340" name="Google Shape;340;p36"/>
          <p:cNvSpPr/>
          <p:nvPr/>
        </p:nvSpPr>
        <p:spPr>
          <a:xfrm flipH="1" rot="10800000">
            <a:off x="8454799" y="3692388"/>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6"/>
          <p:cNvSpPr/>
          <p:nvPr/>
        </p:nvSpPr>
        <p:spPr>
          <a:xfrm flipH="1" rot="10800000">
            <a:off x="7879041" y="4472146"/>
            <a:ext cx="159916" cy="189840"/>
          </a:xfrm>
          <a:custGeom>
            <a:rect b="b" l="l" r="r" t="t"/>
            <a:pathLst>
              <a:path extrusionOk="0" h="6877" w="5793">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6"/>
          <p:cNvSpPr/>
          <p:nvPr/>
        </p:nvSpPr>
        <p:spPr>
          <a:xfrm flipH="1" rot="10800000">
            <a:off x="8331129" y="4336688"/>
            <a:ext cx="197735" cy="235526"/>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6"/>
          <p:cNvSpPr/>
          <p:nvPr/>
        </p:nvSpPr>
        <p:spPr>
          <a:xfrm flipH="1" rot="10800000">
            <a:off x="8127128" y="3274945"/>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6"/>
          <p:cNvSpPr/>
          <p:nvPr/>
        </p:nvSpPr>
        <p:spPr>
          <a:xfrm flipH="1" rot="10800000">
            <a:off x="8181076" y="1373620"/>
            <a:ext cx="89827" cy="107135"/>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6"/>
          <p:cNvSpPr/>
          <p:nvPr/>
        </p:nvSpPr>
        <p:spPr>
          <a:xfrm flipH="1" rot="10800000">
            <a:off x="7380413" y="2239468"/>
            <a:ext cx="159916" cy="189840"/>
          </a:xfrm>
          <a:custGeom>
            <a:rect b="b" l="l" r="r" t="t"/>
            <a:pathLst>
              <a:path extrusionOk="0" h="6877" w="5793">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6"/>
          <p:cNvSpPr/>
          <p:nvPr/>
        </p:nvSpPr>
        <p:spPr>
          <a:xfrm flipH="1" rot="10800000">
            <a:off x="5325438" y="4072495"/>
            <a:ext cx="197735" cy="235526"/>
          </a:xfrm>
          <a:custGeom>
            <a:rect b="b" l="l" r="r" t="t"/>
            <a:pathLst>
              <a:path extrusionOk="0" h="8532" w="7163">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6"/>
          <p:cNvSpPr/>
          <p:nvPr/>
        </p:nvSpPr>
        <p:spPr>
          <a:xfrm flipH="1" rot="10800000">
            <a:off x="6972466" y="4311485"/>
            <a:ext cx="89827" cy="107135"/>
          </a:xfrm>
          <a:custGeom>
            <a:rect b="b" l="l" r="r" t="t"/>
            <a:pathLst>
              <a:path extrusionOk="0" h="3881" w="3254">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6"/>
          <p:cNvSpPr/>
          <p:nvPr/>
        </p:nvSpPr>
        <p:spPr>
          <a:xfrm flipH="1" rot="10800000">
            <a:off x="4391726" y="3771903"/>
            <a:ext cx="90600" cy="107163"/>
          </a:xfrm>
          <a:custGeom>
            <a:rect b="b" l="l" r="r" t="t"/>
            <a:pathLst>
              <a:path extrusionOk="0" h="3882" w="3282">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6"/>
          <p:cNvSpPr/>
          <p:nvPr/>
        </p:nvSpPr>
        <p:spPr>
          <a:xfrm flipH="1" rot="10800000">
            <a:off x="1167608" y="1332268"/>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p:nvPr/>
        </p:nvSpPr>
        <p:spPr>
          <a:xfrm flipH="1" rot="10800000">
            <a:off x="1079382" y="1040042"/>
            <a:ext cx="90600" cy="107163"/>
          </a:xfrm>
          <a:custGeom>
            <a:rect b="b" l="l" r="r" t="t"/>
            <a:pathLst>
              <a:path extrusionOk="0" h="3882" w="3282">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7"/>
          <p:cNvSpPr txBox="1"/>
          <p:nvPr>
            <p:ph type="title"/>
          </p:nvPr>
        </p:nvSpPr>
        <p:spPr>
          <a:xfrm>
            <a:off x="4224475" y="1499875"/>
            <a:ext cx="4206300" cy="5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INTRODUCTION</a:t>
            </a:r>
            <a:endParaRPr/>
          </a:p>
        </p:txBody>
      </p:sp>
      <p:sp>
        <p:nvSpPr>
          <p:cNvPr id="356" name="Google Shape;356;p37"/>
          <p:cNvSpPr txBox="1"/>
          <p:nvPr>
            <p:ph idx="1" type="subTitle"/>
          </p:nvPr>
        </p:nvSpPr>
        <p:spPr>
          <a:xfrm>
            <a:off x="4224475" y="2242030"/>
            <a:ext cx="4206300" cy="14016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Mercury is the closest planet to the Sun and the smallest one in the Solar System—it’s only a bit larger than the Moon. The planet’s name has nothing to do with the liquid metal, since Mercury was named after a Roman god</a:t>
            </a:r>
            <a:endParaRPr/>
          </a:p>
        </p:txBody>
      </p:sp>
      <p:grpSp>
        <p:nvGrpSpPr>
          <p:cNvPr id="357" name="Google Shape;357;p37"/>
          <p:cNvGrpSpPr/>
          <p:nvPr/>
        </p:nvGrpSpPr>
        <p:grpSpPr>
          <a:xfrm>
            <a:off x="615496" y="854750"/>
            <a:ext cx="4287475" cy="3619249"/>
            <a:chOff x="615496" y="854750"/>
            <a:chExt cx="4287475" cy="3619249"/>
          </a:xfrm>
        </p:grpSpPr>
        <p:sp>
          <p:nvSpPr>
            <p:cNvPr id="358" name="Google Shape;358;p37"/>
            <p:cNvSpPr/>
            <p:nvPr/>
          </p:nvSpPr>
          <p:spPr>
            <a:xfrm>
              <a:off x="713225" y="4405450"/>
              <a:ext cx="4189746" cy="68549"/>
            </a:xfrm>
            <a:custGeom>
              <a:rect b="b" l="l" r="r" t="t"/>
              <a:pathLst>
                <a:path extrusionOk="0" h="2483" w="129423">
                  <a:moveTo>
                    <a:pt x="1027" y="1"/>
                  </a:moveTo>
                  <a:cubicBezTo>
                    <a:pt x="457" y="1"/>
                    <a:pt x="0" y="486"/>
                    <a:pt x="0" y="1056"/>
                  </a:cubicBezTo>
                  <a:lnTo>
                    <a:pt x="0" y="1427"/>
                  </a:lnTo>
                  <a:cubicBezTo>
                    <a:pt x="0" y="1998"/>
                    <a:pt x="457" y="2483"/>
                    <a:pt x="1027" y="2483"/>
                  </a:cubicBezTo>
                  <a:lnTo>
                    <a:pt x="128366" y="2483"/>
                  </a:lnTo>
                  <a:cubicBezTo>
                    <a:pt x="128937" y="2483"/>
                    <a:pt x="129422" y="1998"/>
                    <a:pt x="129394" y="1427"/>
                  </a:cubicBezTo>
                  <a:lnTo>
                    <a:pt x="129394" y="1056"/>
                  </a:lnTo>
                  <a:cubicBezTo>
                    <a:pt x="129394" y="486"/>
                    <a:pt x="128937" y="1"/>
                    <a:pt x="128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p:nvPr/>
          </p:nvSpPr>
          <p:spPr>
            <a:xfrm flipH="1">
              <a:off x="615496" y="1517771"/>
              <a:ext cx="3796015" cy="2906395"/>
            </a:xfrm>
            <a:custGeom>
              <a:rect b="b" l="l" r="r" t="t"/>
              <a:pathLst>
                <a:path extrusionOk="0" h="88468" w="115556">
                  <a:moveTo>
                    <a:pt x="87198" y="0"/>
                  </a:moveTo>
                  <a:cubicBezTo>
                    <a:pt x="86911" y="0"/>
                    <a:pt x="86625" y="6"/>
                    <a:pt x="86339" y="18"/>
                  </a:cubicBezTo>
                  <a:cubicBezTo>
                    <a:pt x="83685" y="104"/>
                    <a:pt x="81032" y="817"/>
                    <a:pt x="78721" y="2044"/>
                  </a:cubicBezTo>
                  <a:cubicBezTo>
                    <a:pt x="76352" y="3242"/>
                    <a:pt x="74327" y="4869"/>
                    <a:pt x="72558" y="6695"/>
                  </a:cubicBezTo>
                  <a:cubicBezTo>
                    <a:pt x="70732" y="8492"/>
                    <a:pt x="69219" y="10490"/>
                    <a:pt x="67850" y="12601"/>
                  </a:cubicBezTo>
                  <a:cubicBezTo>
                    <a:pt x="66452" y="14741"/>
                    <a:pt x="65624" y="17109"/>
                    <a:pt x="64340" y="19135"/>
                  </a:cubicBezTo>
                  <a:cubicBezTo>
                    <a:pt x="63713" y="20133"/>
                    <a:pt x="62914" y="21046"/>
                    <a:pt x="62001" y="21845"/>
                  </a:cubicBezTo>
                  <a:cubicBezTo>
                    <a:pt x="61059" y="22616"/>
                    <a:pt x="59946" y="23186"/>
                    <a:pt x="58805" y="23700"/>
                  </a:cubicBezTo>
                  <a:cubicBezTo>
                    <a:pt x="57664" y="24156"/>
                    <a:pt x="56466" y="24527"/>
                    <a:pt x="55210" y="24756"/>
                  </a:cubicBezTo>
                  <a:cubicBezTo>
                    <a:pt x="53955" y="25012"/>
                    <a:pt x="52728" y="25184"/>
                    <a:pt x="51444" y="25298"/>
                  </a:cubicBezTo>
                  <a:cubicBezTo>
                    <a:pt x="50160" y="25440"/>
                    <a:pt x="48876" y="25469"/>
                    <a:pt x="47592" y="25497"/>
                  </a:cubicBezTo>
                  <a:cubicBezTo>
                    <a:pt x="46936" y="25555"/>
                    <a:pt x="46251" y="25555"/>
                    <a:pt x="45623" y="25612"/>
                  </a:cubicBezTo>
                  <a:lnTo>
                    <a:pt x="44625" y="25697"/>
                  </a:lnTo>
                  <a:lnTo>
                    <a:pt x="43655" y="25783"/>
                  </a:lnTo>
                  <a:cubicBezTo>
                    <a:pt x="41058" y="26125"/>
                    <a:pt x="38462" y="26753"/>
                    <a:pt x="36179" y="28094"/>
                  </a:cubicBezTo>
                  <a:cubicBezTo>
                    <a:pt x="35038" y="28750"/>
                    <a:pt x="33982" y="29578"/>
                    <a:pt x="33126" y="30548"/>
                  </a:cubicBezTo>
                  <a:cubicBezTo>
                    <a:pt x="32270" y="31518"/>
                    <a:pt x="31614" y="32602"/>
                    <a:pt x="31043" y="33715"/>
                  </a:cubicBezTo>
                  <a:cubicBezTo>
                    <a:pt x="29902" y="35969"/>
                    <a:pt x="29246" y="38365"/>
                    <a:pt x="28390" y="40648"/>
                  </a:cubicBezTo>
                  <a:cubicBezTo>
                    <a:pt x="28190" y="41190"/>
                    <a:pt x="27962" y="41732"/>
                    <a:pt x="27705" y="42303"/>
                  </a:cubicBezTo>
                  <a:cubicBezTo>
                    <a:pt x="27477" y="42845"/>
                    <a:pt x="27220" y="43416"/>
                    <a:pt x="26963" y="43986"/>
                  </a:cubicBezTo>
                  <a:cubicBezTo>
                    <a:pt x="26507" y="45128"/>
                    <a:pt x="26136" y="46297"/>
                    <a:pt x="25793" y="47496"/>
                  </a:cubicBezTo>
                  <a:cubicBezTo>
                    <a:pt x="25109" y="49835"/>
                    <a:pt x="24538" y="52232"/>
                    <a:pt x="23625" y="54486"/>
                  </a:cubicBezTo>
                  <a:cubicBezTo>
                    <a:pt x="22712" y="56712"/>
                    <a:pt x="21428" y="58852"/>
                    <a:pt x="19659" y="60563"/>
                  </a:cubicBezTo>
                  <a:cubicBezTo>
                    <a:pt x="18775" y="61419"/>
                    <a:pt x="17776" y="62218"/>
                    <a:pt x="16692" y="62846"/>
                  </a:cubicBezTo>
                  <a:cubicBezTo>
                    <a:pt x="15636" y="63502"/>
                    <a:pt x="14438" y="64044"/>
                    <a:pt x="13268" y="64501"/>
                  </a:cubicBezTo>
                  <a:lnTo>
                    <a:pt x="12383" y="64815"/>
                  </a:lnTo>
                  <a:lnTo>
                    <a:pt x="11442" y="65100"/>
                  </a:lnTo>
                  <a:cubicBezTo>
                    <a:pt x="11128" y="65186"/>
                    <a:pt x="10843" y="65271"/>
                    <a:pt x="10529" y="65385"/>
                  </a:cubicBezTo>
                  <a:cubicBezTo>
                    <a:pt x="10186" y="65500"/>
                    <a:pt x="9872" y="65557"/>
                    <a:pt x="9587" y="65699"/>
                  </a:cubicBezTo>
                  <a:cubicBezTo>
                    <a:pt x="8389" y="66184"/>
                    <a:pt x="7248" y="66812"/>
                    <a:pt x="6192" y="67554"/>
                  </a:cubicBezTo>
                  <a:cubicBezTo>
                    <a:pt x="4137" y="69095"/>
                    <a:pt x="2625" y="71235"/>
                    <a:pt x="1684" y="73489"/>
                  </a:cubicBezTo>
                  <a:cubicBezTo>
                    <a:pt x="714" y="75771"/>
                    <a:pt x="257" y="78196"/>
                    <a:pt x="114" y="80622"/>
                  </a:cubicBezTo>
                  <a:cubicBezTo>
                    <a:pt x="0" y="83047"/>
                    <a:pt x="114" y="85501"/>
                    <a:pt x="571" y="87897"/>
                  </a:cubicBezTo>
                  <a:cubicBezTo>
                    <a:pt x="143" y="85501"/>
                    <a:pt x="29" y="83047"/>
                    <a:pt x="286" y="80650"/>
                  </a:cubicBezTo>
                  <a:cubicBezTo>
                    <a:pt x="457" y="78225"/>
                    <a:pt x="913" y="75800"/>
                    <a:pt x="1912" y="73546"/>
                  </a:cubicBezTo>
                  <a:cubicBezTo>
                    <a:pt x="2911" y="71320"/>
                    <a:pt x="4423" y="69237"/>
                    <a:pt x="6449" y="67782"/>
                  </a:cubicBezTo>
                  <a:cubicBezTo>
                    <a:pt x="7447" y="67069"/>
                    <a:pt x="8589" y="66470"/>
                    <a:pt x="9758" y="65985"/>
                  </a:cubicBezTo>
                  <a:cubicBezTo>
                    <a:pt x="10044" y="65842"/>
                    <a:pt x="10386" y="65785"/>
                    <a:pt x="10671" y="65671"/>
                  </a:cubicBezTo>
                  <a:cubicBezTo>
                    <a:pt x="10985" y="65557"/>
                    <a:pt x="11271" y="65500"/>
                    <a:pt x="11584" y="65385"/>
                  </a:cubicBezTo>
                  <a:lnTo>
                    <a:pt x="12526" y="65100"/>
                  </a:lnTo>
                  <a:lnTo>
                    <a:pt x="13439" y="64786"/>
                  </a:lnTo>
                  <a:cubicBezTo>
                    <a:pt x="14666" y="64330"/>
                    <a:pt x="15836" y="63788"/>
                    <a:pt x="16948" y="63131"/>
                  </a:cubicBezTo>
                  <a:cubicBezTo>
                    <a:pt x="18033" y="62475"/>
                    <a:pt x="19088" y="61705"/>
                    <a:pt x="20001" y="60820"/>
                  </a:cubicBezTo>
                  <a:cubicBezTo>
                    <a:pt x="21856" y="59080"/>
                    <a:pt x="23226" y="56854"/>
                    <a:pt x="24139" y="54572"/>
                  </a:cubicBezTo>
                  <a:cubicBezTo>
                    <a:pt x="25109" y="52261"/>
                    <a:pt x="25708" y="49864"/>
                    <a:pt x="26393" y="47553"/>
                  </a:cubicBezTo>
                  <a:cubicBezTo>
                    <a:pt x="26735" y="46412"/>
                    <a:pt x="27134" y="45242"/>
                    <a:pt x="27591" y="44129"/>
                  </a:cubicBezTo>
                  <a:cubicBezTo>
                    <a:pt x="27819" y="43558"/>
                    <a:pt x="28105" y="43016"/>
                    <a:pt x="28361" y="42446"/>
                  </a:cubicBezTo>
                  <a:cubicBezTo>
                    <a:pt x="28590" y="41875"/>
                    <a:pt x="28846" y="41304"/>
                    <a:pt x="29075" y="40734"/>
                  </a:cubicBezTo>
                  <a:cubicBezTo>
                    <a:pt x="29931" y="38451"/>
                    <a:pt x="30587" y="36111"/>
                    <a:pt x="31700" y="33943"/>
                  </a:cubicBezTo>
                  <a:cubicBezTo>
                    <a:pt x="32270" y="32859"/>
                    <a:pt x="32926" y="31832"/>
                    <a:pt x="33725" y="30947"/>
                  </a:cubicBezTo>
                  <a:cubicBezTo>
                    <a:pt x="34524" y="30034"/>
                    <a:pt x="35523" y="29264"/>
                    <a:pt x="36579" y="28636"/>
                  </a:cubicBezTo>
                  <a:cubicBezTo>
                    <a:pt x="38719" y="27438"/>
                    <a:pt x="41258" y="26810"/>
                    <a:pt x="43797" y="26496"/>
                  </a:cubicBezTo>
                  <a:lnTo>
                    <a:pt x="44767" y="26410"/>
                  </a:lnTo>
                  <a:lnTo>
                    <a:pt x="45709" y="26325"/>
                  </a:lnTo>
                  <a:cubicBezTo>
                    <a:pt x="46365" y="26296"/>
                    <a:pt x="46993" y="26296"/>
                    <a:pt x="47649" y="26268"/>
                  </a:cubicBezTo>
                  <a:cubicBezTo>
                    <a:pt x="48962" y="26239"/>
                    <a:pt x="50246" y="26182"/>
                    <a:pt x="51558" y="26097"/>
                  </a:cubicBezTo>
                  <a:cubicBezTo>
                    <a:pt x="52842" y="25983"/>
                    <a:pt x="54183" y="25783"/>
                    <a:pt x="55467" y="25555"/>
                  </a:cubicBezTo>
                  <a:cubicBezTo>
                    <a:pt x="56751" y="25298"/>
                    <a:pt x="58035" y="24955"/>
                    <a:pt x="59233" y="24442"/>
                  </a:cubicBezTo>
                  <a:cubicBezTo>
                    <a:pt x="60460" y="23957"/>
                    <a:pt x="61630" y="23300"/>
                    <a:pt x="62629" y="22445"/>
                  </a:cubicBezTo>
                  <a:cubicBezTo>
                    <a:pt x="63656" y="21617"/>
                    <a:pt x="64483" y="20590"/>
                    <a:pt x="65168" y="19534"/>
                  </a:cubicBezTo>
                  <a:cubicBezTo>
                    <a:pt x="66509" y="17337"/>
                    <a:pt x="67336" y="15026"/>
                    <a:pt x="68649" y="13000"/>
                  </a:cubicBezTo>
                  <a:cubicBezTo>
                    <a:pt x="70018" y="10918"/>
                    <a:pt x="71502" y="8977"/>
                    <a:pt x="73242" y="7208"/>
                  </a:cubicBezTo>
                  <a:cubicBezTo>
                    <a:pt x="74954" y="5439"/>
                    <a:pt x="76952" y="3899"/>
                    <a:pt x="79177" y="2757"/>
                  </a:cubicBezTo>
                  <a:cubicBezTo>
                    <a:pt x="81374" y="1616"/>
                    <a:pt x="83856" y="931"/>
                    <a:pt x="86367" y="846"/>
                  </a:cubicBezTo>
                  <a:cubicBezTo>
                    <a:pt x="86667" y="832"/>
                    <a:pt x="86967" y="825"/>
                    <a:pt x="87266" y="825"/>
                  </a:cubicBezTo>
                  <a:cubicBezTo>
                    <a:pt x="89504" y="825"/>
                    <a:pt x="91729" y="1200"/>
                    <a:pt x="93843" y="1930"/>
                  </a:cubicBezTo>
                  <a:cubicBezTo>
                    <a:pt x="94442" y="2130"/>
                    <a:pt x="95013" y="2358"/>
                    <a:pt x="95612" y="2586"/>
                  </a:cubicBezTo>
                  <a:cubicBezTo>
                    <a:pt x="96182" y="2843"/>
                    <a:pt x="96753" y="3071"/>
                    <a:pt x="97324" y="3357"/>
                  </a:cubicBezTo>
                  <a:cubicBezTo>
                    <a:pt x="97923" y="3613"/>
                    <a:pt x="98465" y="3927"/>
                    <a:pt x="99007" y="4212"/>
                  </a:cubicBezTo>
                  <a:cubicBezTo>
                    <a:pt x="99292" y="4355"/>
                    <a:pt x="99549" y="4555"/>
                    <a:pt x="99777" y="4726"/>
                  </a:cubicBezTo>
                  <a:lnTo>
                    <a:pt x="100548" y="5268"/>
                  </a:lnTo>
                  <a:cubicBezTo>
                    <a:pt x="102488" y="6723"/>
                    <a:pt x="104114" y="8606"/>
                    <a:pt x="105256" y="10718"/>
                  </a:cubicBezTo>
                  <a:cubicBezTo>
                    <a:pt x="106397" y="12829"/>
                    <a:pt x="107110" y="15140"/>
                    <a:pt x="107567" y="17480"/>
                  </a:cubicBezTo>
                  <a:cubicBezTo>
                    <a:pt x="108023" y="19848"/>
                    <a:pt x="108194" y="22245"/>
                    <a:pt x="108166" y="24670"/>
                  </a:cubicBezTo>
                  <a:cubicBezTo>
                    <a:pt x="108166" y="27095"/>
                    <a:pt x="107966" y="29520"/>
                    <a:pt x="107681" y="31889"/>
                  </a:cubicBezTo>
                  <a:cubicBezTo>
                    <a:pt x="107338" y="34285"/>
                    <a:pt x="106968" y="36682"/>
                    <a:pt x="106454" y="39079"/>
                  </a:cubicBezTo>
                  <a:cubicBezTo>
                    <a:pt x="106311" y="39678"/>
                    <a:pt x="106197" y="40277"/>
                    <a:pt x="106112" y="40876"/>
                  </a:cubicBezTo>
                  <a:lnTo>
                    <a:pt x="105969" y="41818"/>
                  </a:lnTo>
                  <a:cubicBezTo>
                    <a:pt x="105883" y="42132"/>
                    <a:pt x="105826" y="42417"/>
                    <a:pt x="105826" y="42731"/>
                  </a:cubicBezTo>
                  <a:cubicBezTo>
                    <a:pt x="105798" y="43359"/>
                    <a:pt x="105741" y="43986"/>
                    <a:pt x="105712" y="44585"/>
                  </a:cubicBezTo>
                  <a:cubicBezTo>
                    <a:pt x="105741" y="45213"/>
                    <a:pt x="105769" y="45841"/>
                    <a:pt x="105826" y="46440"/>
                  </a:cubicBezTo>
                  <a:cubicBezTo>
                    <a:pt x="106055" y="48951"/>
                    <a:pt x="106939" y="51348"/>
                    <a:pt x="108109" y="53545"/>
                  </a:cubicBezTo>
                  <a:cubicBezTo>
                    <a:pt x="109250" y="55770"/>
                    <a:pt x="110677" y="57824"/>
                    <a:pt x="111761" y="59964"/>
                  </a:cubicBezTo>
                  <a:lnTo>
                    <a:pt x="112189" y="60792"/>
                  </a:lnTo>
                  <a:cubicBezTo>
                    <a:pt x="112303" y="61049"/>
                    <a:pt x="112446" y="61334"/>
                    <a:pt x="112560" y="61619"/>
                  </a:cubicBezTo>
                  <a:cubicBezTo>
                    <a:pt x="112674" y="61847"/>
                    <a:pt x="112817" y="62133"/>
                    <a:pt x="112902" y="62418"/>
                  </a:cubicBezTo>
                  <a:lnTo>
                    <a:pt x="113188" y="63274"/>
                  </a:lnTo>
                  <a:cubicBezTo>
                    <a:pt x="113587" y="64415"/>
                    <a:pt x="113844" y="65614"/>
                    <a:pt x="114015" y="66783"/>
                  </a:cubicBezTo>
                  <a:cubicBezTo>
                    <a:pt x="114386" y="69180"/>
                    <a:pt x="114443" y="71605"/>
                    <a:pt x="114272" y="73974"/>
                  </a:cubicBezTo>
                  <a:cubicBezTo>
                    <a:pt x="114101" y="76370"/>
                    <a:pt x="113701" y="78767"/>
                    <a:pt x="113016" y="81078"/>
                  </a:cubicBezTo>
                  <a:cubicBezTo>
                    <a:pt x="112351" y="83323"/>
                    <a:pt x="111471" y="85540"/>
                    <a:pt x="110140" y="87470"/>
                  </a:cubicBezTo>
                  <a:lnTo>
                    <a:pt x="110140" y="87470"/>
                  </a:lnTo>
                  <a:lnTo>
                    <a:pt x="83029" y="87526"/>
                  </a:lnTo>
                  <a:lnTo>
                    <a:pt x="55610" y="87640"/>
                  </a:lnTo>
                  <a:lnTo>
                    <a:pt x="571" y="87897"/>
                  </a:lnTo>
                  <a:lnTo>
                    <a:pt x="55495" y="88297"/>
                  </a:lnTo>
                  <a:lnTo>
                    <a:pt x="83000" y="88382"/>
                  </a:lnTo>
                  <a:lnTo>
                    <a:pt x="110534" y="88468"/>
                  </a:lnTo>
                  <a:lnTo>
                    <a:pt x="110791" y="88468"/>
                  </a:lnTo>
                  <a:lnTo>
                    <a:pt x="110934" y="88297"/>
                  </a:lnTo>
                  <a:cubicBezTo>
                    <a:pt x="112389" y="86185"/>
                    <a:pt x="113359" y="83817"/>
                    <a:pt x="114072" y="81478"/>
                  </a:cubicBezTo>
                  <a:cubicBezTo>
                    <a:pt x="114785" y="79081"/>
                    <a:pt x="115213" y="76656"/>
                    <a:pt x="115385" y="74202"/>
                  </a:cubicBezTo>
                  <a:cubicBezTo>
                    <a:pt x="115556" y="71748"/>
                    <a:pt x="115499" y="69266"/>
                    <a:pt x="115128" y="66812"/>
                  </a:cubicBezTo>
                  <a:cubicBezTo>
                    <a:pt x="114957" y="65614"/>
                    <a:pt x="114700" y="64358"/>
                    <a:pt x="114300" y="63188"/>
                  </a:cubicBezTo>
                  <a:lnTo>
                    <a:pt x="113986" y="62275"/>
                  </a:lnTo>
                  <a:cubicBezTo>
                    <a:pt x="113872" y="61990"/>
                    <a:pt x="113730" y="61705"/>
                    <a:pt x="113644" y="61419"/>
                  </a:cubicBezTo>
                  <a:cubicBezTo>
                    <a:pt x="113501" y="61134"/>
                    <a:pt x="113387" y="60849"/>
                    <a:pt x="113245" y="60563"/>
                  </a:cubicBezTo>
                  <a:lnTo>
                    <a:pt x="112817" y="59765"/>
                  </a:lnTo>
                  <a:cubicBezTo>
                    <a:pt x="111647" y="57511"/>
                    <a:pt x="110249" y="55485"/>
                    <a:pt x="109136" y="53288"/>
                  </a:cubicBezTo>
                  <a:cubicBezTo>
                    <a:pt x="108023" y="51148"/>
                    <a:pt x="107224" y="48865"/>
                    <a:pt x="106968" y="46526"/>
                  </a:cubicBezTo>
                  <a:cubicBezTo>
                    <a:pt x="106939" y="45926"/>
                    <a:pt x="106939" y="45356"/>
                    <a:pt x="106882" y="44728"/>
                  </a:cubicBezTo>
                  <a:cubicBezTo>
                    <a:pt x="106939" y="44129"/>
                    <a:pt x="106968" y="43558"/>
                    <a:pt x="106996" y="42959"/>
                  </a:cubicBezTo>
                  <a:cubicBezTo>
                    <a:pt x="106996" y="42645"/>
                    <a:pt x="107053" y="42360"/>
                    <a:pt x="107110" y="42075"/>
                  </a:cubicBezTo>
                  <a:lnTo>
                    <a:pt x="107253" y="41162"/>
                  </a:lnTo>
                  <a:cubicBezTo>
                    <a:pt x="107338" y="40591"/>
                    <a:pt x="107510" y="39992"/>
                    <a:pt x="107595" y="39393"/>
                  </a:cubicBezTo>
                  <a:cubicBezTo>
                    <a:pt x="108052" y="36996"/>
                    <a:pt x="108480" y="34571"/>
                    <a:pt x="108822" y="32145"/>
                  </a:cubicBezTo>
                  <a:cubicBezTo>
                    <a:pt x="109421" y="27295"/>
                    <a:pt x="109650" y="22330"/>
                    <a:pt x="108708" y="17451"/>
                  </a:cubicBezTo>
                  <a:cubicBezTo>
                    <a:pt x="108223" y="15026"/>
                    <a:pt x="107453" y="12601"/>
                    <a:pt x="106254" y="10375"/>
                  </a:cubicBezTo>
                  <a:cubicBezTo>
                    <a:pt x="105027" y="8178"/>
                    <a:pt x="103315" y="6153"/>
                    <a:pt x="101233" y="4612"/>
                  </a:cubicBezTo>
                  <a:cubicBezTo>
                    <a:pt x="100947" y="4384"/>
                    <a:pt x="100690" y="4212"/>
                    <a:pt x="100405" y="4041"/>
                  </a:cubicBezTo>
                  <a:cubicBezTo>
                    <a:pt x="100148" y="3870"/>
                    <a:pt x="99863" y="3642"/>
                    <a:pt x="99578" y="3499"/>
                  </a:cubicBezTo>
                  <a:cubicBezTo>
                    <a:pt x="99007" y="3214"/>
                    <a:pt x="98436" y="2871"/>
                    <a:pt x="97837" y="2615"/>
                  </a:cubicBezTo>
                  <a:cubicBezTo>
                    <a:pt x="97267" y="2329"/>
                    <a:pt x="96667" y="2073"/>
                    <a:pt x="96040" y="1816"/>
                  </a:cubicBezTo>
                  <a:cubicBezTo>
                    <a:pt x="95441" y="1588"/>
                    <a:pt x="94841" y="1331"/>
                    <a:pt x="94185" y="1160"/>
                  </a:cubicBezTo>
                  <a:cubicBezTo>
                    <a:pt x="91968" y="420"/>
                    <a:pt x="89591" y="0"/>
                    <a:pt x="871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p:nvPr/>
          </p:nvSpPr>
          <p:spPr>
            <a:xfrm flipH="1">
              <a:off x="656736" y="1591654"/>
              <a:ext cx="4189689" cy="2813784"/>
            </a:xfrm>
            <a:custGeom>
              <a:rect b="b" l="l" r="r" t="t"/>
              <a:pathLst>
                <a:path extrusionOk="0" h="85649" w="127540">
                  <a:moveTo>
                    <a:pt x="96714" y="1"/>
                  </a:moveTo>
                  <a:cubicBezTo>
                    <a:pt x="88217" y="1"/>
                    <a:pt x="81545" y="4940"/>
                    <a:pt x="76410" y="12121"/>
                  </a:cubicBezTo>
                  <a:cubicBezTo>
                    <a:pt x="72415" y="17770"/>
                    <a:pt x="73157" y="24647"/>
                    <a:pt x="54554" y="24932"/>
                  </a:cubicBezTo>
                  <a:cubicBezTo>
                    <a:pt x="35922" y="25217"/>
                    <a:pt x="36950" y="34462"/>
                    <a:pt x="33098" y="41737"/>
                  </a:cubicBezTo>
                  <a:cubicBezTo>
                    <a:pt x="29246" y="49013"/>
                    <a:pt x="30758" y="59541"/>
                    <a:pt x="15379" y="63564"/>
                  </a:cubicBezTo>
                  <a:cubicBezTo>
                    <a:pt x="0" y="67587"/>
                    <a:pt x="4138" y="85620"/>
                    <a:pt x="4138" y="85620"/>
                  </a:cubicBezTo>
                  <a:lnTo>
                    <a:pt x="4138" y="85648"/>
                  </a:lnTo>
                  <a:lnTo>
                    <a:pt x="121548" y="85648"/>
                  </a:lnTo>
                  <a:cubicBezTo>
                    <a:pt x="125028" y="81283"/>
                    <a:pt x="127539" y="72295"/>
                    <a:pt x="125685" y="63593"/>
                  </a:cubicBezTo>
                  <a:cubicBezTo>
                    <a:pt x="123830" y="54862"/>
                    <a:pt x="114842" y="50839"/>
                    <a:pt x="117610" y="39169"/>
                  </a:cubicBezTo>
                  <a:cubicBezTo>
                    <a:pt x="120321" y="27471"/>
                    <a:pt x="122803" y="9467"/>
                    <a:pt x="108480" y="2848"/>
                  </a:cubicBezTo>
                  <a:cubicBezTo>
                    <a:pt x="104218" y="882"/>
                    <a:pt x="100303" y="1"/>
                    <a:pt x="96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grpSp>
          <p:nvGrpSpPr>
            <p:cNvPr id="361" name="Google Shape;361;p37"/>
            <p:cNvGrpSpPr/>
            <p:nvPr/>
          </p:nvGrpSpPr>
          <p:grpSpPr>
            <a:xfrm>
              <a:off x="1684725" y="854750"/>
              <a:ext cx="1331095" cy="3565198"/>
              <a:chOff x="1684725" y="854750"/>
              <a:chExt cx="1331095" cy="3565198"/>
            </a:xfrm>
          </p:grpSpPr>
          <p:sp>
            <p:nvSpPr>
              <p:cNvPr id="362" name="Google Shape;362;p37"/>
              <p:cNvSpPr/>
              <p:nvPr/>
            </p:nvSpPr>
            <p:spPr>
              <a:xfrm>
                <a:off x="1822486" y="3960450"/>
                <a:ext cx="285107" cy="10581"/>
              </a:xfrm>
              <a:custGeom>
                <a:rect b="b" l="l" r="r" t="t"/>
                <a:pathLst>
                  <a:path extrusionOk="0" h="106" w="2856">
                    <a:moveTo>
                      <a:pt x="716" y="1"/>
                    </a:moveTo>
                    <a:cubicBezTo>
                      <a:pt x="480" y="10"/>
                      <a:pt x="236" y="10"/>
                      <a:pt x="0" y="27"/>
                    </a:cubicBezTo>
                    <a:cubicBezTo>
                      <a:pt x="236" y="62"/>
                      <a:pt x="480" y="71"/>
                      <a:pt x="707" y="88"/>
                    </a:cubicBezTo>
                    <a:cubicBezTo>
                      <a:pt x="934" y="97"/>
                      <a:pt x="1179" y="97"/>
                      <a:pt x="1415" y="106"/>
                    </a:cubicBezTo>
                    <a:lnTo>
                      <a:pt x="2139" y="106"/>
                    </a:lnTo>
                    <a:cubicBezTo>
                      <a:pt x="2375" y="97"/>
                      <a:pt x="2620" y="97"/>
                      <a:pt x="2855" y="71"/>
                    </a:cubicBezTo>
                    <a:cubicBezTo>
                      <a:pt x="2628" y="53"/>
                      <a:pt x="2393" y="27"/>
                      <a:pt x="2148" y="18"/>
                    </a:cubicBezTo>
                    <a:cubicBezTo>
                      <a:pt x="1921" y="10"/>
                      <a:pt x="1677" y="10"/>
                      <a:pt x="1441" y="1"/>
                    </a:cubicBezTo>
                    <a:close/>
                  </a:path>
                </a:pathLst>
              </a:custGeom>
              <a:solidFill>
                <a:srgbClr val="719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p:nvPr/>
            </p:nvSpPr>
            <p:spPr>
              <a:xfrm>
                <a:off x="2409967" y="3963145"/>
                <a:ext cx="482067" cy="455901"/>
              </a:xfrm>
              <a:custGeom>
                <a:rect b="b" l="l" r="r" t="t"/>
                <a:pathLst>
                  <a:path extrusionOk="0" h="4567" w="4829">
                    <a:moveTo>
                      <a:pt x="437" y="0"/>
                    </a:moveTo>
                    <a:lnTo>
                      <a:pt x="437" y="2087"/>
                    </a:lnTo>
                    <a:cubicBezTo>
                      <a:pt x="437" y="2244"/>
                      <a:pt x="411" y="2384"/>
                      <a:pt x="358" y="2523"/>
                    </a:cubicBezTo>
                    <a:cubicBezTo>
                      <a:pt x="227" y="2873"/>
                      <a:pt x="0" y="3659"/>
                      <a:pt x="18" y="4567"/>
                    </a:cubicBezTo>
                    <a:lnTo>
                      <a:pt x="4829" y="4567"/>
                    </a:lnTo>
                    <a:cubicBezTo>
                      <a:pt x="4829" y="4567"/>
                      <a:pt x="4549" y="3929"/>
                      <a:pt x="3274" y="3536"/>
                    </a:cubicBezTo>
                    <a:cubicBezTo>
                      <a:pt x="3039" y="3475"/>
                      <a:pt x="2838" y="3353"/>
                      <a:pt x="2663" y="3205"/>
                    </a:cubicBezTo>
                    <a:lnTo>
                      <a:pt x="2192" y="2794"/>
                    </a:lnTo>
                    <a:cubicBezTo>
                      <a:pt x="1930" y="2576"/>
                      <a:pt x="1808" y="2227"/>
                      <a:pt x="1877" y="1904"/>
                    </a:cubicBezTo>
                    <a:lnTo>
                      <a:pt x="2209" y="18"/>
                    </a:lnTo>
                    <a:lnTo>
                      <a:pt x="437" y="0"/>
                    </a:lnTo>
                    <a:close/>
                  </a:path>
                </a:pathLst>
              </a:custGeom>
              <a:solidFill>
                <a:srgbClr val="BD53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7"/>
              <p:cNvSpPr/>
              <p:nvPr/>
            </p:nvSpPr>
            <p:spPr>
              <a:xfrm>
                <a:off x="2410766" y="4248149"/>
                <a:ext cx="483864" cy="168305"/>
              </a:xfrm>
              <a:custGeom>
                <a:rect b="b" l="l" r="r" t="t"/>
                <a:pathLst>
                  <a:path extrusionOk="0" h="1686" w="4847">
                    <a:moveTo>
                      <a:pt x="2280" y="0"/>
                    </a:moveTo>
                    <a:lnTo>
                      <a:pt x="1415" y="568"/>
                    </a:lnTo>
                    <a:lnTo>
                      <a:pt x="254" y="9"/>
                    </a:lnTo>
                    <a:cubicBezTo>
                      <a:pt x="132" y="419"/>
                      <a:pt x="1" y="1031"/>
                      <a:pt x="36" y="1685"/>
                    </a:cubicBezTo>
                    <a:lnTo>
                      <a:pt x="4847" y="1685"/>
                    </a:lnTo>
                    <a:cubicBezTo>
                      <a:pt x="4847" y="1685"/>
                      <a:pt x="4559" y="1057"/>
                      <a:pt x="3284" y="664"/>
                    </a:cubicBezTo>
                    <a:cubicBezTo>
                      <a:pt x="3066" y="594"/>
                      <a:pt x="2856" y="481"/>
                      <a:pt x="2673" y="323"/>
                    </a:cubicBezTo>
                    <a:lnTo>
                      <a:pt x="22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p:nvPr/>
            </p:nvSpPr>
            <p:spPr>
              <a:xfrm>
                <a:off x="1684725" y="3963145"/>
                <a:ext cx="381840" cy="455901"/>
              </a:xfrm>
              <a:custGeom>
                <a:rect b="b" l="l" r="r" t="t"/>
                <a:pathLst>
                  <a:path extrusionOk="0" h="4567" w="3825">
                    <a:moveTo>
                      <a:pt x="2070" y="0"/>
                    </a:moveTo>
                    <a:lnTo>
                      <a:pt x="1948" y="1904"/>
                    </a:lnTo>
                    <a:cubicBezTo>
                      <a:pt x="1939" y="2148"/>
                      <a:pt x="1834" y="2384"/>
                      <a:pt x="1659" y="2558"/>
                    </a:cubicBezTo>
                    <a:lnTo>
                      <a:pt x="909" y="3344"/>
                    </a:lnTo>
                    <a:cubicBezTo>
                      <a:pt x="909" y="3344"/>
                      <a:pt x="411" y="3711"/>
                      <a:pt x="236" y="3868"/>
                    </a:cubicBezTo>
                    <a:cubicBezTo>
                      <a:pt x="62" y="4008"/>
                      <a:pt x="0" y="4567"/>
                      <a:pt x="0" y="4567"/>
                    </a:cubicBezTo>
                    <a:lnTo>
                      <a:pt x="3685" y="4567"/>
                    </a:lnTo>
                    <a:lnTo>
                      <a:pt x="3406" y="2698"/>
                    </a:lnTo>
                    <a:cubicBezTo>
                      <a:pt x="3388" y="2593"/>
                      <a:pt x="3388" y="2471"/>
                      <a:pt x="3406" y="2349"/>
                    </a:cubicBezTo>
                    <a:lnTo>
                      <a:pt x="3825" y="0"/>
                    </a:lnTo>
                    <a:close/>
                  </a:path>
                </a:pathLst>
              </a:custGeom>
              <a:solidFill>
                <a:srgbClr val="BD53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
              <p:cNvSpPr/>
              <p:nvPr/>
            </p:nvSpPr>
            <p:spPr>
              <a:xfrm>
                <a:off x="1684725" y="4221995"/>
                <a:ext cx="367964" cy="197953"/>
              </a:xfrm>
              <a:custGeom>
                <a:rect b="b" l="l" r="r" t="t"/>
                <a:pathLst>
                  <a:path extrusionOk="0" h="1983" w="3686">
                    <a:moveTo>
                      <a:pt x="1616" y="0"/>
                    </a:moveTo>
                    <a:lnTo>
                      <a:pt x="909" y="760"/>
                    </a:lnTo>
                    <a:cubicBezTo>
                      <a:pt x="909" y="760"/>
                      <a:pt x="411" y="1135"/>
                      <a:pt x="236" y="1284"/>
                    </a:cubicBezTo>
                    <a:cubicBezTo>
                      <a:pt x="62" y="1424"/>
                      <a:pt x="0" y="1982"/>
                      <a:pt x="0" y="1982"/>
                    </a:cubicBezTo>
                    <a:lnTo>
                      <a:pt x="3685" y="1982"/>
                    </a:lnTo>
                    <a:lnTo>
                      <a:pt x="3441" y="358"/>
                    </a:lnTo>
                    <a:lnTo>
                      <a:pt x="2899" y="638"/>
                    </a:lnTo>
                    <a:cubicBezTo>
                      <a:pt x="2899" y="638"/>
                      <a:pt x="2445" y="44"/>
                      <a:pt x="1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7"/>
              <p:cNvSpPr/>
              <p:nvPr/>
            </p:nvSpPr>
            <p:spPr>
              <a:xfrm>
                <a:off x="2180665" y="1311556"/>
                <a:ext cx="456012" cy="734013"/>
              </a:xfrm>
              <a:custGeom>
                <a:rect b="b" l="l" r="r" t="t"/>
                <a:pathLst>
                  <a:path extrusionOk="0" h="7353" w="4568">
                    <a:moveTo>
                      <a:pt x="1075" y="0"/>
                    </a:moveTo>
                    <a:lnTo>
                      <a:pt x="1" y="1703"/>
                    </a:lnTo>
                    <a:lnTo>
                      <a:pt x="909" y="7353"/>
                    </a:lnTo>
                    <a:lnTo>
                      <a:pt x="4480" y="7344"/>
                    </a:lnTo>
                    <a:lnTo>
                      <a:pt x="4567" y="1703"/>
                    </a:lnTo>
                    <a:lnTo>
                      <a:pt x="2996" y="9"/>
                    </a:lnTo>
                    <a:lnTo>
                      <a:pt x="10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7"/>
              <p:cNvSpPr/>
              <p:nvPr/>
            </p:nvSpPr>
            <p:spPr>
              <a:xfrm>
                <a:off x="2274802" y="1408288"/>
                <a:ext cx="239786" cy="127377"/>
              </a:xfrm>
              <a:custGeom>
                <a:rect b="b" l="l" r="r" t="t"/>
                <a:pathLst>
                  <a:path extrusionOk="0" fill="none" h="1276" w="2402">
                    <a:moveTo>
                      <a:pt x="2402" y="909"/>
                    </a:moveTo>
                    <a:lnTo>
                      <a:pt x="1293" y="1"/>
                    </a:lnTo>
                    <a:lnTo>
                      <a:pt x="1" y="1276"/>
                    </a:lnTo>
                  </a:path>
                </a:pathLst>
              </a:custGeom>
              <a:solidFill>
                <a:schemeClr val="lt1"/>
              </a:solidFill>
              <a:ln cap="flat" cmpd="sng" w="1300">
                <a:solidFill>
                  <a:schemeClr val="lt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7"/>
              <p:cNvSpPr/>
              <p:nvPr/>
            </p:nvSpPr>
            <p:spPr>
              <a:xfrm>
                <a:off x="2403878" y="1451013"/>
                <a:ext cx="71476" cy="540552"/>
              </a:xfrm>
              <a:custGeom>
                <a:rect b="b" l="l" r="r" t="t"/>
                <a:pathLst>
                  <a:path extrusionOk="0" fill="none" h="5415" w="716">
                    <a:moveTo>
                      <a:pt x="0" y="1"/>
                    </a:moveTo>
                    <a:lnTo>
                      <a:pt x="716" y="5414"/>
                    </a:lnTo>
                  </a:path>
                </a:pathLst>
              </a:custGeom>
              <a:solidFill>
                <a:schemeClr val="lt1"/>
              </a:solidFill>
              <a:ln cap="flat" cmpd="sng" w="1300">
                <a:solidFill>
                  <a:schemeClr val="lt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7"/>
              <p:cNvSpPr/>
              <p:nvPr/>
            </p:nvSpPr>
            <p:spPr>
              <a:xfrm>
                <a:off x="1791041" y="2048075"/>
                <a:ext cx="1017342" cy="1960463"/>
              </a:xfrm>
              <a:custGeom>
                <a:rect b="b" l="l" r="r" t="t"/>
                <a:pathLst>
                  <a:path extrusionOk="0" h="19639" w="10191">
                    <a:moveTo>
                      <a:pt x="8628" y="1"/>
                    </a:moveTo>
                    <a:lnTo>
                      <a:pt x="3729" y="132"/>
                    </a:lnTo>
                    <a:lnTo>
                      <a:pt x="2952" y="2847"/>
                    </a:lnTo>
                    <a:lnTo>
                      <a:pt x="1" y="19446"/>
                    </a:lnTo>
                    <a:lnTo>
                      <a:pt x="3380" y="19446"/>
                    </a:lnTo>
                    <a:lnTo>
                      <a:pt x="6855" y="4559"/>
                    </a:lnTo>
                    <a:lnTo>
                      <a:pt x="5825" y="19638"/>
                    </a:lnTo>
                    <a:lnTo>
                      <a:pt x="9239" y="19638"/>
                    </a:lnTo>
                    <a:lnTo>
                      <a:pt x="10190" y="2140"/>
                    </a:lnTo>
                    <a:lnTo>
                      <a:pt x="86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7"/>
              <p:cNvSpPr/>
              <p:nvPr/>
            </p:nvSpPr>
            <p:spPr>
              <a:xfrm>
                <a:off x="2068260" y="2048075"/>
                <a:ext cx="741020" cy="388818"/>
              </a:xfrm>
              <a:custGeom>
                <a:rect b="b" l="l" r="r" t="t"/>
                <a:pathLst>
                  <a:path extrusionOk="0" h="3895" w="7423">
                    <a:moveTo>
                      <a:pt x="5868" y="1"/>
                    </a:moveTo>
                    <a:lnTo>
                      <a:pt x="952" y="132"/>
                    </a:lnTo>
                    <a:lnTo>
                      <a:pt x="175" y="2847"/>
                    </a:lnTo>
                    <a:lnTo>
                      <a:pt x="0" y="3895"/>
                    </a:lnTo>
                    <a:cubicBezTo>
                      <a:pt x="2829" y="2760"/>
                      <a:pt x="6331" y="2594"/>
                      <a:pt x="7405" y="2577"/>
                    </a:cubicBezTo>
                    <a:lnTo>
                      <a:pt x="7422" y="2140"/>
                    </a:lnTo>
                    <a:lnTo>
                      <a:pt x="5868" y="1"/>
                    </a:lnTo>
                    <a:close/>
                  </a:path>
                </a:pathLst>
              </a:custGeom>
              <a:solidFill>
                <a:schemeClr val="dk1">
                  <a:alpha val="480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7"/>
              <p:cNvSpPr/>
              <p:nvPr/>
            </p:nvSpPr>
            <p:spPr>
              <a:xfrm>
                <a:off x="2472659" y="2081217"/>
                <a:ext cx="41928" cy="423757"/>
              </a:xfrm>
              <a:custGeom>
                <a:rect b="b" l="l" r="r" t="t"/>
                <a:pathLst>
                  <a:path extrusionOk="0" h="4245" w="420">
                    <a:moveTo>
                      <a:pt x="167" y="0"/>
                    </a:moveTo>
                    <a:lnTo>
                      <a:pt x="97" y="18"/>
                    </a:lnTo>
                    <a:lnTo>
                      <a:pt x="359" y="2803"/>
                    </a:lnTo>
                    <a:lnTo>
                      <a:pt x="1" y="4218"/>
                    </a:lnTo>
                    <a:lnTo>
                      <a:pt x="53" y="4244"/>
                    </a:lnTo>
                    <a:lnTo>
                      <a:pt x="420" y="2803"/>
                    </a:lnTo>
                    <a:lnTo>
                      <a:pt x="1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7"/>
              <p:cNvSpPr/>
              <p:nvPr/>
            </p:nvSpPr>
            <p:spPr>
              <a:xfrm>
                <a:off x="2299259" y="2388882"/>
                <a:ext cx="321744" cy="100"/>
              </a:xfrm>
              <a:custGeom>
                <a:rect b="b" l="l" r="r" t="t"/>
                <a:pathLst>
                  <a:path extrusionOk="0" fill="none" h="1" w="3223">
                    <a:moveTo>
                      <a:pt x="3222" y="1"/>
                    </a:moveTo>
                    <a:lnTo>
                      <a:pt x="0" y="1"/>
                    </a:lnTo>
                  </a:path>
                </a:pathLst>
              </a:custGeom>
              <a:noFill/>
              <a:ln cap="flat" cmpd="sng" w="13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7"/>
              <p:cNvSpPr/>
              <p:nvPr/>
            </p:nvSpPr>
            <p:spPr>
              <a:xfrm>
                <a:off x="2505801" y="2081217"/>
                <a:ext cx="24558" cy="251160"/>
              </a:xfrm>
              <a:custGeom>
                <a:rect b="b" l="l" r="r" t="t"/>
                <a:pathLst>
                  <a:path extrusionOk="0" h="2516" w="246">
                    <a:moveTo>
                      <a:pt x="184" y="0"/>
                    </a:moveTo>
                    <a:lnTo>
                      <a:pt x="1" y="2515"/>
                    </a:lnTo>
                    <a:lnTo>
                      <a:pt x="62" y="2515"/>
                    </a:lnTo>
                    <a:lnTo>
                      <a:pt x="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7"/>
              <p:cNvSpPr/>
              <p:nvPr/>
            </p:nvSpPr>
            <p:spPr>
              <a:xfrm>
                <a:off x="2606027" y="2189329"/>
                <a:ext cx="94237" cy="1819211"/>
              </a:xfrm>
              <a:custGeom>
                <a:rect b="b" l="l" r="r" t="t"/>
                <a:pathLst>
                  <a:path extrusionOk="0" h="18224" w="944">
                    <a:moveTo>
                      <a:pt x="883" y="0"/>
                    </a:moveTo>
                    <a:lnTo>
                      <a:pt x="1" y="18223"/>
                    </a:lnTo>
                    <a:lnTo>
                      <a:pt x="62" y="18223"/>
                    </a:lnTo>
                    <a:lnTo>
                      <a:pt x="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7"/>
              <p:cNvSpPr/>
              <p:nvPr/>
            </p:nvSpPr>
            <p:spPr>
              <a:xfrm>
                <a:off x="1941879" y="2189329"/>
                <a:ext cx="333025" cy="1799945"/>
              </a:xfrm>
              <a:custGeom>
                <a:rect b="b" l="l" r="r" t="t"/>
                <a:pathLst>
                  <a:path extrusionOk="0" h="18031" w="3336">
                    <a:moveTo>
                      <a:pt x="3275" y="0"/>
                    </a:moveTo>
                    <a:lnTo>
                      <a:pt x="0" y="18031"/>
                    </a:lnTo>
                    <a:lnTo>
                      <a:pt x="61" y="18031"/>
                    </a:lnTo>
                    <a:lnTo>
                      <a:pt x="3336" y="9"/>
                    </a:lnTo>
                    <a:lnTo>
                      <a:pt x="32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7"/>
              <p:cNvSpPr/>
              <p:nvPr/>
            </p:nvSpPr>
            <p:spPr>
              <a:xfrm>
                <a:off x="2192045" y="2022819"/>
                <a:ext cx="469888" cy="75967"/>
              </a:xfrm>
              <a:custGeom>
                <a:rect b="b" l="l" r="r" t="t"/>
                <a:pathLst>
                  <a:path extrusionOk="0" h="761" w="4707">
                    <a:moveTo>
                      <a:pt x="4707" y="0"/>
                    </a:moveTo>
                    <a:lnTo>
                      <a:pt x="0" y="9"/>
                    </a:lnTo>
                    <a:lnTo>
                      <a:pt x="0" y="760"/>
                    </a:lnTo>
                    <a:lnTo>
                      <a:pt x="4707" y="760"/>
                    </a:lnTo>
                    <a:lnTo>
                      <a:pt x="47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7"/>
              <p:cNvSpPr/>
              <p:nvPr/>
            </p:nvSpPr>
            <p:spPr>
              <a:xfrm>
                <a:off x="2131051" y="854750"/>
                <a:ext cx="534177" cy="407186"/>
              </a:xfrm>
              <a:custGeom>
                <a:rect b="b" l="l" r="r" t="t"/>
                <a:pathLst>
                  <a:path extrusionOk="0" h="4079" w="5351">
                    <a:moveTo>
                      <a:pt x="3526" y="1"/>
                    </a:moveTo>
                    <a:cubicBezTo>
                      <a:pt x="3324" y="1"/>
                      <a:pt x="3100" y="20"/>
                      <a:pt x="2855" y="62"/>
                    </a:cubicBezTo>
                    <a:cubicBezTo>
                      <a:pt x="2078" y="211"/>
                      <a:pt x="1484" y="691"/>
                      <a:pt x="1188" y="1494"/>
                    </a:cubicBezTo>
                    <a:cubicBezTo>
                      <a:pt x="1030" y="1896"/>
                      <a:pt x="1013" y="2315"/>
                      <a:pt x="655" y="2568"/>
                    </a:cubicBezTo>
                    <a:cubicBezTo>
                      <a:pt x="288" y="2813"/>
                      <a:pt x="236" y="3188"/>
                      <a:pt x="271" y="3398"/>
                    </a:cubicBezTo>
                    <a:cubicBezTo>
                      <a:pt x="306" y="3599"/>
                      <a:pt x="227" y="3904"/>
                      <a:pt x="0" y="4079"/>
                    </a:cubicBezTo>
                    <a:lnTo>
                      <a:pt x="5222" y="4079"/>
                    </a:lnTo>
                    <a:cubicBezTo>
                      <a:pt x="5222" y="4079"/>
                      <a:pt x="4933" y="3642"/>
                      <a:pt x="4986" y="3267"/>
                    </a:cubicBezTo>
                    <a:cubicBezTo>
                      <a:pt x="5038" y="2891"/>
                      <a:pt x="5213" y="2629"/>
                      <a:pt x="5082" y="2245"/>
                    </a:cubicBezTo>
                    <a:cubicBezTo>
                      <a:pt x="4951" y="1870"/>
                      <a:pt x="4776" y="1695"/>
                      <a:pt x="5029" y="1363"/>
                    </a:cubicBezTo>
                    <a:cubicBezTo>
                      <a:pt x="5350" y="943"/>
                      <a:pt x="4949" y="1"/>
                      <a:pt x="35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7"/>
              <p:cNvSpPr/>
              <p:nvPr/>
            </p:nvSpPr>
            <p:spPr>
              <a:xfrm>
                <a:off x="2288778" y="946291"/>
                <a:ext cx="299083" cy="452507"/>
              </a:xfrm>
              <a:custGeom>
                <a:rect b="b" l="l" r="r" t="t"/>
                <a:pathLst>
                  <a:path extrusionOk="0" h="4533" w="2996">
                    <a:moveTo>
                      <a:pt x="1441" y="1"/>
                    </a:moveTo>
                    <a:cubicBezTo>
                      <a:pt x="1441" y="167"/>
                      <a:pt x="1301" y="1092"/>
                      <a:pt x="559" y="1450"/>
                    </a:cubicBezTo>
                    <a:lnTo>
                      <a:pt x="498" y="1974"/>
                    </a:lnTo>
                    <a:lnTo>
                      <a:pt x="0" y="3659"/>
                    </a:lnTo>
                    <a:lnTo>
                      <a:pt x="1188" y="4533"/>
                    </a:lnTo>
                    <a:lnTo>
                      <a:pt x="1921" y="3668"/>
                    </a:lnTo>
                    <a:lnTo>
                      <a:pt x="1921" y="2917"/>
                    </a:lnTo>
                    <a:cubicBezTo>
                      <a:pt x="1954" y="2920"/>
                      <a:pt x="1986" y="2922"/>
                      <a:pt x="2018" y="2922"/>
                    </a:cubicBezTo>
                    <a:cubicBezTo>
                      <a:pt x="2462" y="2922"/>
                      <a:pt x="2814" y="2638"/>
                      <a:pt x="2847" y="2149"/>
                    </a:cubicBezTo>
                    <a:cubicBezTo>
                      <a:pt x="2882" y="1625"/>
                      <a:pt x="2847" y="1171"/>
                      <a:pt x="2995" y="883"/>
                    </a:cubicBezTo>
                    <a:cubicBezTo>
                      <a:pt x="2987" y="874"/>
                      <a:pt x="2227" y="865"/>
                      <a:pt x="1441" y="1"/>
                    </a:cubicBezTo>
                    <a:close/>
                  </a:path>
                </a:pathLst>
              </a:custGeom>
              <a:solidFill>
                <a:srgbClr val="BD53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7"/>
              <p:cNvSpPr/>
              <p:nvPr/>
            </p:nvSpPr>
            <p:spPr>
              <a:xfrm>
                <a:off x="2390801" y="1110206"/>
                <a:ext cx="55005" cy="54105"/>
              </a:xfrm>
              <a:custGeom>
                <a:rect b="b" l="l" r="r" t="t"/>
                <a:pathLst>
                  <a:path extrusionOk="0" h="542" w="551">
                    <a:moveTo>
                      <a:pt x="279" y="0"/>
                    </a:moveTo>
                    <a:cubicBezTo>
                      <a:pt x="122" y="0"/>
                      <a:pt x="0" y="114"/>
                      <a:pt x="0" y="271"/>
                    </a:cubicBezTo>
                    <a:cubicBezTo>
                      <a:pt x="0" y="420"/>
                      <a:pt x="122" y="542"/>
                      <a:pt x="279" y="542"/>
                    </a:cubicBezTo>
                    <a:cubicBezTo>
                      <a:pt x="428" y="542"/>
                      <a:pt x="550" y="420"/>
                      <a:pt x="550" y="271"/>
                    </a:cubicBezTo>
                    <a:cubicBezTo>
                      <a:pt x="550" y="114"/>
                      <a:pt x="428" y="0"/>
                      <a:pt x="279" y="0"/>
                    </a:cubicBezTo>
                    <a:close/>
                  </a:path>
                </a:pathLst>
              </a:custGeom>
              <a:solidFill>
                <a:srgbClr val="D65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7"/>
              <p:cNvSpPr/>
              <p:nvPr/>
            </p:nvSpPr>
            <p:spPr>
              <a:xfrm>
                <a:off x="2383813" y="1189568"/>
                <a:ext cx="87249" cy="45420"/>
              </a:xfrm>
              <a:custGeom>
                <a:rect b="b" l="l" r="r" t="t"/>
                <a:pathLst>
                  <a:path extrusionOk="0" fill="none" h="455" w="874">
                    <a:moveTo>
                      <a:pt x="873" y="454"/>
                    </a:moveTo>
                    <a:cubicBezTo>
                      <a:pt x="873" y="454"/>
                      <a:pt x="349" y="454"/>
                      <a:pt x="0" y="0"/>
                    </a:cubicBezTo>
                  </a:path>
                </a:pathLst>
              </a:custGeom>
              <a:solidFill>
                <a:schemeClr val="dk1"/>
              </a:solidFill>
              <a:ln cap="flat" cmpd="sng" w="13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7"/>
              <p:cNvSpPr/>
              <p:nvPr/>
            </p:nvSpPr>
            <p:spPr>
              <a:xfrm>
                <a:off x="2279194" y="1029846"/>
                <a:ext cx="109012" cy="113701"/>
              </a:xfrm>
              <a:custGeom>
                <a:rect b="b" l="l" r="r" t="t"/>
                <a:pathLst>
                  <a:path extrusionOk="0" h="1139" w="1092">
                    <a:moveTo>
                      <a:pt x="448" y="0"/>
                    </a:moveTo>
                    <a:cubicBezTo>
                      <a:pt x="399" y="0"/>
                      <a:pt x="351" y="9"/>
                      <a:pt x="306" y="28"/>
                    </a:cubicBezTo>
                    <a:cubicBezTo>
                      <a:pt x="70" y="133"/>
                      <a:pt x="0" y="456"/>
                      <a:pt x="131" y="744"/>
                    </a:cubicBezTo>
                    <a:cubicBezTo>
                      <a:pt x="237" y="984"/>
                      <a:pt x="445" y="1138"/>
                      <a:pt x="646" y="1138"/>
                    </a:cubicBezTo>
                    <a:cubicBezTo>
                      <a:pt x="693" y="1138"/>
                      <a:pt x="741" y="1130"/>
                      <a:pt x="786" y="1111"/>
                    </a:cubicBezTo>
                    <a:cubicBezTo>
                      <a:pt x="1013" y="1006"/>
                      <a:pt x="1092" y="683"/>
                      <a:pt x="961" y="386"/>
                    </a:cubicBezTo>
                    <a:cubicBezTo>
                      <a:pt x="856" y="148"/>
                      <a:pt x="644" y="0"/>
                      <a:pt x="448" y="0"/>
                    </a:cubicBezTo>
                    <a:close/>
                  </a:path>
                </a:pathLst>
              </a:custGeom>
              <a:solidFill>
                <a:srgbClr val="BD53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7"/>
              <p:cNvSpPr/>
              <p:nvPr/>
            </p:nvSpPr>
            <p:spPr>
              <a:xfrm>
                <a:off x="2294867" y="1115397"/>
                <a:ext cx="37635" cy="36736"/>
              </a:xfrm>
              <a:custGeom>
                <a:rect b="b" l="l" r="r" t="t"/>
                <a:pathLst>
                  <a:path extrusionOk="0" fill="none" h="368" w="377">
                    <a:moveTo>
                      <a:pt x="1" y="184"/>
                    </a:moveTo>
                    <a:cubicBezTo>
                      <a:pt x="1" y="280"/>
                      <a:pt x="79" y="368"/>
                      <a:pt x="193" y="368"/>
                    </a:cubicBezTo>
                    <a:cubicBezTo>
                      <a:pt x="289" y="368"/>
                      <a:pt x="376" y="289"/>
                      <a:pt x="376" y="184"/>
                    </a:cubicBezTo>
                    <a:cubicBezTo>
                      <a:pt x="376" y="88"/>
                      <a:pt x="297" y="1"/>
                      <a:pt x="193" y="1"/>
                    </a:cubicBezTo>
                    <a:cubicBezTo>
                      <a:pt x="79" y="10"/>
                      <a:pt x="1" y="88"/>
                      <a:pt x="1" y="184"/>
                    </a:cubicBezTo>
                    <a:close/>
                  </a:path>
                </a:pathLst>
              </a:custGeom>
              <a:solidFill>
                <a:schemeClr val="lt1"/>
              </a:solidFill>
              <a:ln cap="flat" cmpd="sng" w="1300">
                <a:solidFill>
                  <a:schemeClr val="lt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7"/>
              <p:cNvSpPr/>
              <p:nvPr/>
            </p:nvSpPr>
            <p:spPr>
              <a:xfrm>
                <a:off x="2523271" y="1087346"/>
                <a:ext cx="30547" cy="27652"/>
              </a:xfrm>
              <a:custGeom>
                <a:rect b="b" l="l" r="r" t="t"/>
                <a:pathLst>
                  <a:path extrusionOk="0" h="277" w="306">
                    <a:moveTo>
                      <a:pt x="158" y="1"/>
                    </a:moveTo>
                    <a:cubicBezTo>
                      <a:pt x="120" y="1"/>
                      <a:pt x="83" y="25"/>
                      <a:pt x="53" y="55"/>
                    </a:cubicBezTo>
                    <a:lnTo>
                      <a:pt x="114" y="133"/>
                    </a:lnTo>
                    <a:lnTo>
                      <a:pt x="114" y="133"/>
                    </a:lnTo>
                    <a:lnTo>
                      <a:pt x="26" y="107"/>
                    </a:lnTo>
                    <a:cubicBezTo>
                      <a:pt x="18" y="107"/>
                      <a:pt x="18" y="107"/>
                      <a:pt x="18" y="116"/>
                    </a:cubicBezTo>
                    <a:cubicBezTo>
                      <a:pt x="0" y="186"/>
                      <a:pt x="53" y="256"/>
                      <a:pt x="131" y="273"/>
                    </a:cubicBezTo>
                    <a:cubicBezTo>
                      <a:pt x="139" y="275"/>
                      <a:pt x="147" y="276"/>
                      <a:pt x="156" y="276"/>
                    </a:cubicBezTo>
                    <a:cubicBezTo>
                      <a:pt x="212" y="276"/>
                      <a:pt x="272" y="228"/>
                      <a:pt x="280" y="160"/>
                    </a:cubicBezTo>
                    <a:cubicBezTo>
                      <a:pt x="306" y="90"/>
                      <a:pt x="245" y="20"/>
                      <a:pt x="175" y="2"/>
                    </a:cubicBezTo>
                    <a:cubicBezTo>
                      <a:pt x="169" y="1"/>
                      <a:pt x="163" y="1"/>
                      <a:pt x="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7"/>
              <p:cNvSpPr/>
              <p:nvPr/>
            </p:nvSpPr>
            <p:spPr>
              <a:xfrm>
                <a:off x="2437819" y="1074768"/>
                <a:ext cx="30647" cy="27152"/>
              </a:xfrm>
              <a:custGeom>
                <a:rect b="b" l="l" r="r" t="t"/>
                <a:pathLst>
                  <a:path extrusionOk="0" h="272" w="307">
                    <a:moveTo>
                      <a:pt x="147" y="1"/>
                    </a:moveTo>
                    <a:cubicBezTo>
                      <a:pt x="113" y="1"/>
                      <a:pt x="80" y="23"/>
                      <a:pt x="53" y="50"/>
                    </a:cubicBezTo>
                    <a:lnTo>
                      <a:pt x="123" y="137"/>
                    </a:lnTo>
                    <a:lnTo>
                      <a:pt x="35" y="102"/>
                    </a:lnTo>
                    <a:cubicBezTo>
                      <a:pt x="27" y="102"/>
                      <a:pt x="27" y="102"/>
                      <a:pt x="27" y="111"/>
                    </a:cubicBezTo>
                    <a:cubicBezTo>
                      <a:pt x="1" y="181"/>
                      <a:pt x="53" y="251"/>
                      <a:pt x="132" y="268"/>
                    </a:cubicBezTo>
                    <a:cubicBezTo>
                      <a:pt x="141" y="270"/>
                      <a:pt x="150" y="272"/>
                      <a:pt x="159" y="272"/>
                    </a:cubicBezTo>
                    <a:cubicBezTo>
                      <a:pt x="219" y="272"/>
                      <a:pt x="274" y="223"/>
                      <a:pt x="289" y="155"/>
                    </a:cubicBezTo>
                    <a:cubicBezTo>
                      <a:pt x="306" y="94"/>
                      <a:pt x="254" y="15"/>
                      <a:pt x="175" y="6"/>
                    </a:cubicBezTo>
                    <a:cubicBezTo>
                      <a:pt x="166" y="2"/>
                      <a:pt x="15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37"/>
              <p:cNvGrpSpPr/>
              <p:nvPr/>
            </p:nvGrpSpPr>
            <p:grpSpPr>
              <a:xfrm>
                <a:off x="2312337" y="1037033"/>
                <a:ext cx="247571" cy="126480"/>
                <a:chOff x="2312337" y="1037033"/>
                <a:chExt cx="247571" cy="126480"/>
              </a:xfrm>
            </p:grpSpPr>
            <p:sp>
              <p:nvSpPr>
                <p:cNvPr id="387" name="Google Shape;387;p37"/>
                <p:cNvSpPr/>
                <p:nvPr/>
              </p:nvSpPr>
              <p:spPr>
                <a:xfrm>
                  <a:off x="2312337" y="1052706"/>
                  <a:ext cx="48017" cy="54105"/>
                </a:xfrm>
                <a:custGeom>
                  <a:rect b="b" l="l" r="r" t="t"/>
                  <a:pathLst>
                    <a:path extrusionOk="0" fill="none" h="542" w="481">
                      <a:moveTo>
                        <a:pt x="480" y="542"/>
                      </a:moveTo>
                      <a:cubicBezTo>
                        <a:pt x="480" y="542"/>
                        <a:pt x="393" y="96"/>
                        <a:pt x="0" y="0"/>
                      </a:cubicBezTo>
                    </a:path>
                  </a:pathLst>
                </a:custGeom>
                <a:solidFill>
                  <a:schemeClr val="dk1"/>
                </a:solidFill>
                <a:ln cap="flat" cmpd="sng" w="13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7"/>
                <p:cNvSpPr/>
                <p:nvPr/>
              </p:nvSpPr>
              <p:spPr>
                <a:xfrm>
                  <a:off x="2326213" y="1062289"/>
                  <a:ext cx="7088" cy="27053"/>
                </a:xfrm>
                <a:custGeom>
                  <a:rect b="b" l="l" r="r" t="t"/>
                  <a:pathLst>
                    <a:path extrusionOk="0" fill="none" h="271" w="71">
                      <a:moveTo>
                        <a:pt x="1" y="271"/>
                      </a:moveTo>
                      <a:lnTo>
                        <a:pt x="71" y="0"/>
                      </a:lnTo>
                    </a:path>
                  </a:pathLst>
                </a:custGeom>
                <a:solidFill>
                  <a:schemeClr val="dk1"/>
                </a:solidFill>
                <a:ln cap="flat" cmpd="sng" w="13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7"/>
                <p:cNvSpPr/>
                <p:nvPr/>
              </p:nvSpPr>
              <p:spPr>
                <a:xfrm>
                  <a:off x="2473557" y="1098826"/>
                  <a:ext cx="29749" cy="46319"/>
                </a:xfrm>
                <a:custGeom>
                  <a:rect b="b" l="l" r="r" t="t"/>
                  <a:pathLst>
                    <a:path extrusionOk="0" fill="none" h="464" w="298">
                      <a:moveTo>
                        <a:pt x="297" y="1"/>
                      </a:moveTo>
                      <a:lnTo>
                        <a:pt x="297" y="272"/>
                      </a:lnTo>
                      <a:cubicBezTo>
                        <a:pt x="297" y="394"/>
                        <a:pt x="158" y="464"/>
                        <a:pt x="1" y="359"/>
                      </a:cubicBezTo>
                    </a:path>
                  </a:pathLst>
                </a:custGeom>
                <a:solidFill>
                  <a:schemeClr val="dk1"/>
                </a:solidFill>
                <a:ln cap="flat" cmpd="sng" w="13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7"/>
                <p:cNvSpPr/>
                <p:nvPr/>
              </p:nvSpPr>
              <p:spPr>
                <a:xfrm>
                  <a:off x="2429134" y="1133765"/>
                  <a:ext cx="69779" cy="29748"/>
                </a:xfrm>
                <a:custGeom>
                  <a:rect b="b" l="l" r="r" t="t"/>
                  <a:pathLst>
                    <a:path extrusionOk="0" fill="none" h="298" w="699">
                      <a:moveTo>
                        <a:pt x="699" y="245"/>
                      </a:moveTo>
                      <a:cubicBezTo>
                        <a:pt x="559" y="288"/>
                        <a:pt x="219" y="297"/>
                        <a:pt x="0" y="0"/>
                      </a:cubicBezTo>
                    </a:path>
                  </a:pathLst>
                </a:custGeom>
                <a:solidFill>
                  <a:schemeClr val="dk1"/>
                </a:solidFill>
                <a:ln cap="flat" cmpd="sng" w="13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7"/>
                <p:cNvSpPr/>
                <p:nvPr/>
              </p:nvSpPr>
              <p:spPr>
                <a:xfrm>
                  <a:off x="2423843" y="1128474"/>
                  <a:ext cx="15873" cy="9683"/>
                </a:xfrm>
                <a:custGeom>
                  <a:rect b="b" l="l" r="r" t="t"/>
                  <a:pathLst>
                    <a:path extrusionOk="0" fill="none" h="97" w="159">
                      <a:moveTo>
                        <a:pt x="158" y="1"/>
                      </a:moveTo>
                      <a:lnTo>
                        <a:pt x="1" y="97"/>
                      </a:lnTo>
                    </a:path>
                  </a:pathLst>
                </a:custGeom>
                <a:solidFill>
                  <a:schemeClr val="dk1"/>
                </a:solidFill>
                <a:ln cap="flat" cmpd="sng" w="13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7"/>
                <p:cNvSpPr/>
                <p:nvPr/>
              </p:nvSpPr>
              <p:spPr>
                <a:xfrm>
                  <a:off x="2423843" y="1037033"/>
                  <a:ext cx="57700" cy="10482"/>
                </a:xfrm>
                <a:custGeom>
                  <a:rect b="b" l="l" r="r" t="t"/>
                  <a:pathLst>
                    <a:path extrusionOk="0" fill="none" h="105" w="578">
                      <a:moveTo>
                        <a:pt x="577" y="105"/>
                      </a:moveTo>
                      <a:cubicBezTo>
                        <a:pt x="577" y="105"/>
                        <a:pt x="237" y="0"/>
                        <a:pt x="1" y="79"/>
                      </a:cubicBezTo>
                    </a:path>
                  </a:pathLst>
                </a:custGeom>
                <a:solidFill>
                  <a:schemeClr val="dk1"/>
                </a:solidFill>
                <a:ln cap="rnd" cmpd="sng" w="26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7"/>
                <p:cNvSpPr/>
                <p:nvPr/>
              </p:nvSpPr>
              <p:spPr>
                <a:xfrm>
                  <a:off x="2514486" y="1051807"/>
                  <a:ext cx="45422" cy="13177"/>
                </a:xfrm>
                <a:custGeom>
                  <a:rect b="b" l="l" r="r" t="t"/>
                  <a:pathLst>
                    <a:path extrusionOk="0" fill="none" h="132" w="455">
                      <a:moveTo>
                        <a:pt x="455" y="131"/>
                      </a:moveTo>
                      <a:cubicBezTo>
                        <a:pt x="455" y="131"/>
                        <a:pt x="237" y="0"/>
                        <a:pt x="1" y="79"/>
                      </a:cubicBezTo>
                    </a:path>
                  </a:pathLst>
                </a:custGeom>
                <a:solidFill>
                  <a:schemeClr val="dk1"/>
                </a:solidFill>
                <a:ln cap="rnd" cmpd="sng" w="26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37"/>
              <p:cNvSpPr/>
              <p:nvPr/>
            </p:nvSpPr>
            <p:spPr>
              <a:xfrm>
                <a:off x="2019445" y="1311556"/>
                <a:ext cx="388828" cy="964010"/>
              </a:xfrm>
              <a:custGeom>
                <a:rect b="b" l="l" r="r" t="t"/>
                <a:pathLst>
                  <a:path extrusionOk="0" h="9657" w="3895">
                    <a:moveTo>
                      <a:pt x="2690" y="0"/>
                    </a:moveTo>
                    <a:lnTo>
                      <a:pt x="961" y="690"/>
                    </a:lnTo>
                    <a:cubicBezTo>
                      <a:pt x="341" y="935"/>
                      <a:pt x="0" y="1616"/>
                      <a:pt x="184" y="2262"/>
                    </a:cubicBezTo>
                    <a:lnTo>
                      <a:pt x="1476" y="6820"/>
                    </a:lnTo>
                    <a:lnTo>
                      <a:pt x="507" y="8304"/>
                    </a:lnTo>
                    <a:lnTo>
                      <a:pt x="2751" y="9605"/>
                    </a:lnTo>
                    <a:cubicBezTo>
                      <a:pt x="2813" y="9640"/>
                      <a:pt x="2880" y="9657"/>
                      <a:pt x="2946" y="9657"/>
                    </a:cubicBezTo>
                    <a:cubicBezTo>
                      <a:pt x="3109" y="9657"/>
                      <a:pt x="3262" y="9555"/>
                      <a:pt x="3318" y="9387"/>
                    </a:cubicBezTo>
                    <a:lnTo>
                      <a:pt x="3781" y="7981"/>
                    </a:lnTo>
                    <a:cubicBezTo>
                      <a:pt x="3868" y="7684"/>
                      <a:pt x="3895" y="7370"/>
                      <a:pt x="3842" y="7064"/>
                    </a:cubicBezTo>
                    <a:lnTo>
                      <a:pt x="26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7"/>
              <p:cNvSpPr/>
              <p:nvPr/>
            </p:nvSpPr>
            <p:spPr>
              <a:xfrm>
                <a:off x="2215604" y="1999260"/>
                <a:ext cx="118595" cy="98627"/>
              </a:xfrm>
              <a:custGeom>
                <a:rect b="b" l="l" r="r" t="t"/>
                <a:pathLst>
                  <a:path extrusionOk="0" fill="none" h="988" w="1188">
                    <a:moveTo>
                      <a:pt x="0" y="1"/>
                    </a:moveTo>
                    <a:lnTo>
                      <a:pt x="1187" y="987"/>
                    </a:lnTo>
                  </a:path>
                </a:pathLst>
              </a:custGeom>
              <a:noFill/>
              <a:ln cap="flat" cmpd="sng" w="13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7"/>
              <p:cNvSpPr/>
              <p:nvPr/>
            </p:nvSpPr>
            <p:spPr>
              <a:xfrm>
                <a:off x="2223391" y="1337710"/>
                <a:ext cx="160523" cy="636384"/>
              </a:xfrm>
              <a:custGeom>
                <a:rect b="b" l="l" r="r" t="t"/>
                <a:pathLst>
                  <a:path extrusionOk="0" fill="none" h="6375" w="1608">
                    <a:moveTo>
                      <a:pt x="472" y="0"/>
                    </a:moveTo>
                    <a:lnTo>
                      <a:pt x="359" y="166"/>
                    </a:lnTo>
                    <a:cubicBezTo>
                      <a:pt x="18" y="681"/>
                      <a:pt x="1" y="1354"/>
                      <a:pt x="297" y="1886"/>
                    </a:cubicBezTo>
                    <a:lnTo>
                      <a:pt x="498" y="2271"/>
                    </a:lnTo>
                    <a:lnTo>
                      <a:pt x="271" y="2952"/>
                    </a:lnTo>
                    <a:cubicBezTo>
                      <a:pt x="175" y="3257"/>
                      <a:pt x="193" y="3589"/>
                      <a:pt x="332" y="3877"/>
                    </a:cubicBezTo>
                    <a:lnTo>
                      <a:pt x="1607" y="6375"/>
                    </a:lnTo>
                  </a:path>
                </a:pathLst>
              </a:custGeom>
              <a:noFill/>
              <a:ln cap="flat" cmpd="sng" w="13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7"/>
              <p:cNvSpPr/>
              <p:nvPr/>
            </p:nvSpPr>
            <p:spPr>
              <a:xfrm>
                <a:off x="2069158" y="1991474"/>
                <a:ext cx="247572" cy="282605"/>
              </a:xfrm>
              <a:custGeom>
                <a:rect b="b" l="l" r="r" t="t"/>
                <a:pathLst>
                  <a:path extrusionOk="0" h="2831" w="2480">
                    <a:moveTo>
                      <a:pt x="978" y="0"/>
                    </a:moveTo>
                    <a:lnTo>
                      <a:pt x="0" y="1485"/>
                    </a:lnTo>
                    <a:lnTo>
                      <a:pt x="2253" y="2786"/>
                    </a:lnTo>
                    <a:cubicBezTo>
                      <a:pt x="2321" y="2808"/>
                      <a:pt x="2389" y="2831"/>
                      <a:pt x="2451" y="2831"/>
                    </a:cubicBezTo>
                    <a:cubicBezTo>
                      <a:pt x="2461" y="2831"/>
                      <a:pt x="2471" y="2830"/>
                      <a:pt x="2480" y="2829"/>
                    </a:cubicBezTo>
                    <a:lnTo>
                      <a:pt x="9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7"/>
              <p:cNvSpPr/>
              <p:nvPr/>
            </p:nvSpPr>
            <p:spPr>
              <a:xfrm>
                <a:off x="2089124" y="1642780"/>
                <a:ext cx="74272" cy="280808"/>
              </a:xfrm>
              <a:custGeom>
                <a:rect b="b" l="l" r="r" t="t"/>
                <a:pathLst>
                  <a:path extrusionOk="0" h="2813" w="744">
                    <a:moveTo>
                      <a:pt x="743" y="0"/>
                    </a:moveTo>
                    <a:lnTo>
                      <a:pt x="1" y="795"/>
                    </a:lnTo>
                    <a:lnTo>
                      <a:pt x="577" y="2812"/>
                    </a:lnTo>
                    <a:lnTo>
                      <a:pt x="7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7"/>
              <p:cNvSpPr/>
              <p:nvPr/>
            </p:nvSpPr>
            <p:spPr>
              <a:xfrm>
                <a:off x="2122266" y="2189329"/>
                <a:ext cx="153535" cy="103818"/>
              </a:xfrm>
              <a:custGeom>
                <a:rect b="b" l="l" r="r" t="t"/>
                <a:pathLst>
                  <a:path extrusionOk="0" h="1040" w="1538">
                    <a:moveTo>
                      <a:pt x="935" y="0"/>
                    </a:moveTo>
                    <a:lnTo>
                      <a:pt x="1" y="1039"/>
                    </a:lnTo>
                    <a:lnTo>
                      <a:pt x="1537" y="699"/>
                    </a:lnTo>
                    <a:lnTo>
                      <a:pt x="935" y="0"/>
                    </a:lnTo>
                    <a:close/>
                  </a:path>
                </a:pathLst>
              </a:custGeom>
              <a:solidFill>
                <a:srgbClr val="BD53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7"/>
              <p:cNvSpPr/>
              <p:nvPr/>
            </p:nvSpPr>
            <p:spPr>
              <a:xfrm>
                <a:off x="2479647" y="1312454"/>
                <a:ext cx="536174" cy="949236"/>
              </a:xfrm>
              <a:custGeom>
                <a:rect b="b" l="l" r="r" t="t"/>
                <a:pathLst>
                  <a:path extrusionOk="0" h="9509" w="5371">
                    <a:moveTo>
                      <a:pt x="1" y="0"/>
                    </a:moveTo>
                    <a:lnTo>
                      <a:pt x="909" y="9064"/>
                    </a:lnTo>
                    <a:cubicBezTo>
                      <a:pt x="935" y="9308"/>
                      <a:pt x="1153" y="9509"/>
                      <a:pt x="1415" y="9509"/>
                    </a:cubicBezTo>
                    <a:lnTo>
                      <a:pt x="3685" y="9509"/>
                    </a:lnTo>
                    <a:cubicBezTo>
                      <a:pt x="3685" y="9509"/>
                      <a:pt x="2777" y="7326"/>
                      <a:pt x="2053" y="6121"/>
                    </a:cubicBezTo>
                    <a:lnTo>
                      <a:pt x="2070" y="5466"/>
                    </a:lnTo>
                    <a:lnTo>
                      <a:pt x="3144" y="6593"/>
                    </a:lnTo>
                    <a:cubicBezTo>
                      <a:pt x="3379" y="6842"/>
                      <a:pt x="3695" y="6968"/>
                      <a:pt x="4014" y="6968"/>
                    </a:cubicBezTo>
                    <a:cubicBezTo>
                      <a:pt x="4265" y="6968"/>
                      <a:pt x="4518" y="6890"/>
                      <a:pt x="4733" y="6732"/>
                    </a:cubicBezTo>
                    <a:cubicBezTo>
                      <a:pt x="5248" y="6348"/>
                      <a:pt x="5371" y="5641"/>
                      <a:pt x="5030" y="5108"/>
                    </a:cubicBezTo>
                    <a:lnTo>
                      <a:pt x="2725" y="1537"/>
                    </a:lnTo>
                    <a:cubicBezTo>
                      <a:pt x="2463" y="1135"/>
                      <a:pt x="2079" y="821"/>
                      <a:pt x="1633" y="646"/>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7"/>
              <p:cNvSpPr/>
              <p:nvPr/>
            </p:nvSpPr>
            <p:spPr>
              <a:xfrm>
                <a:off x="2491027" y="1326330"/>
                <a:ext cx="110809" cy="619015"/>
              </a:xfrm>
              <a:custGeom>
                <a:rect b="b" l="l" r="r" t="t"/>
                <a:pathLst>
                  <a:path extrusionOk="0" fill="none" h="6201" w="1110">
                    <a:moveTo>
                      <a:pt x="0" y="1"/>
                    </a:moveTo>
                    <a:cubicBezTo>
                      <a:pt x="262" y="394"/>
                      <a:pt x="978" y="988"/>
                      <a:pt x="428" y="2219"/>
                    </a:cubicBezTo>
                    <a:cubicBezTo>
                      <a:pt x="996" y="3214"/>
                      <a:pt x="1109" y="4559"/>
                      <a:pt x="690" y="6200"/>
                    </a:cubicBezTo>
                  </a:path>
                </a:pathLst>
              </a:custGeom>
              <a:noFill/>
              <a:ln cap="flat" cmpd="sng" w="13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7"/>
              <p:cNvSpPr/>
              <p:nvPr/>
            </p:nvSpPr>
            <p:spPr>
              <a:xfrm>
                <a:off x="2780425" y="1721243"/>
                <a:ext cx="20065" cy="183977"/>
              </a:xfrm>
              <a:custGeom>
                <a:rect b="b" l="l" r="r" t="t"/>
                <a:pathLst>
                  <a:path extrusionOk="0" fill="none" h="1843" w="201">
                    <a:moveTo>
                      <a:pt x="201" y="1843"/>
                    </a:moveTo>
                    <a:lnTo>
                      <a:pt x="0" y="0"/>
                    </a:lnTo>
                  </a:path>
                </a:pathLst>
              </a:custGeom>
              <a:noFill/>
              <a:ln cap="flat" cmpd="sng" w="13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7"/>
              <p:cNvSpPr/>
              <p:nvPr/>
            </p:nvSpPr>
            <p:spPr>
              <a:xfrm>
                <a:off x="2416057" y="1382133"/>
                <a:ext cx="531781" cy="504815"/>
              </a:xfrm>
              <a:custGeom>
                <a:rect b="b" l="l" r="r" t="t"/>
                <a:pathLst>
                  <a:path extrusionOk="0" h="5057" w="5327">
                    <a:moveTo>
                      <a:pt x="1755" y="1"/>
                    </a:moveTo>
                    <a:lnTo>
                      <a:pt x="0" y="5056"/>
                    </a:lnTo>
                    <a:lnTo>
                      <a:pt x="3580" y="5039"/>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7"/>
              <p:cNvSpPr/>
              <p:nvPr/>
            </p:nvSpPr>
            <p:spPr>
              <a:xfrm>
                <a:off x="1738731" y="1357775"/>
                <a:ext cx="476876" cy="974591"/>
              </a:xfrm>
              <a:custGeom>
                <a:rect b="b" l="l" r="r" t="t"/>
                <a:pathLst>
                  <a:path extrusionOk="0" h="9763" w="4777">
                    <a:moveTo>
                      <a:pt x="4288" y="0"/>
                    </a:moveTo>
                    <a:lnTo>
                      <a:pt x="3624" y="262"/>
                    </a:lnTo>
                    <a:cubicBezTo>
                      <a:pt x="3013" y="515"/>
                      <a:pt x="2507" y="961"/>
                      <a:pt x="2201" y="1554"/>
                    </a:cubicBezTo>
                    <a:lnTo>
                      <a:pt x="376" y="5065"/>
                    </a:lnTo>
                    <a:cubicBezTo>
                      <a:pt x="1" y="5789"/>
                      <a:pt x="149" y="6671"/>
                      <a:pt x="752" y="7230"/>
                    </a:cubicBezTo>
                    <a:lnTo>
                      <a:pt x="3476" y="9762"/>
                    </a:lnTo>
                    <a:lnTo>
                      <a:pt x="4777" y="8330"/>
                    </a:lnTo>
                    <a:lnTo>
                      <a:pt x="2821" y="5606"/>
                    </a:lnTo>
                    <a:lnTo>
                      <a:pt x="4463" y="2716"/>
                    </a:lnTo>
                    <a:lnTo>
                      <a:pt x="42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7"/>
              <p:cNvSpPr/>
              <p:nvPr/>
            </p:nvSpPr>
            <p:spPr>
              <a:xfrm>
                <a:off x="1975820" y="1858105"/>
                <a:ext cx="44623" cy="59296"/>
              </a:xfrm>
              <a:custGeom>
                <a:rect b="b" l="l" r="r" t="t"/>
                <a:pathLst>
                  <a:path extrusionOk="0" fill="none" h="594" w="447">
                    <a:moveTo>
                      <a:pt x="446" y="594"/>
                    </a:moveTo>
                    <a:lnTo>
                      <a:pt x="1" y="0"/>
                    </a:lnTo>
                  </a:path>
                </a:pathLst>
              </a:custGeom>
              <a:noFill/>
              <a:ln cap="flat" cmpd="sng" w="13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7"/>
              <p:cNvSpPr/>
              <p:nvPr/>
            </p:nvSpPr>
            <p:spPr>
              <a:xfrm>
                <a:off x="2780425" y="1587276"/>
                <a:ext cx="157827" cy="152033"/>
              </a:xfrm>
              <a:custGeom>
                <a:rect b="b" l="l" r="r" t="t"/>
                <a:pathLst>
                  <a:path extrusionOk="0" h="1523" w="1581">
                    <a:moveTo>
                      <a:pt x="584" y="1"/>
                    </a:moveTo>
                    <a:cubicBezTo>
                      <a:pt x="536" y="1"/>
                      <a:pt x="488" y="16"/>
                      <a:pt x="454" y="50"/>
                    </a:cubicBezTo>
                    <a:lnTo>
                      <a:pt x="279" y="233"/>
                    </a:lnTo>
                    <a:cubicBezTo>
                      <a:pt x="227" y="295"/>
                      <a:pt x="218" y="382"/>
                      <a:pt x="262" y="452"/>
                    </a:cubicBezTo>
                    <a:lnTo>
                      <a:pt x="672" y="1159"/>
                    </a:lnTo>
                    <a:cubicBezTo>
                      <a:pt x="672" y="1159"/>
                      <a:pt x="121" y="860"/>
                      <a:pt x="28" y="860"/>
                    </a:cubicBezTo>
                    <a:cubicBezTo>
                      <a:pt x="23" y="860"/>
                      <a:pt x="20" y="860"/>
                      <a:pt x="18" y="862"/>
                    </a:cubicBezTo>
                    <a:cubicBezTo>
                      <a:pt x="0" y="880"/>
                      <a:pt x="227" y="1142"/>
                      <a:pt x="419" y="1351"/>
                    </a:cubicBezTo>
                    <a:cubicBezTo>
                      <a:pt x="524" y="1461"/>
                      <a:pt x="666" y="1522"/>
                      <a:pt x="810" y="1522"/>
                    </a:cubicBezTo>
                    <a:cubicBezTo>
                      <a:pt x="894" y="1522"/>
                      <a:pt x="979" y="1501"/>
                      <a:pt x="1057" y="1456"/>
                    </a:cubicBezTo>
                    <a:cubicBezTo>
                      <a:pt x="1292" y="1334"/>
                      <a:pt x="1580" y="1089"/>
                      <a:pt x="1502" y="722"/>
                    </a:cubicBezTo>
                    <a:cubicBezTo>
                      <a:pt x="1493" y="687"/>
                      <a:pt x="1249" y="391"/>
                      <a:pt x="1030" y="233"/>
                    </a:cubicBezTo>
                    <a:cubicBezTo>
                      <a:pt x="899" y="146"/>
                      <a:pt x="760" y="76"/>
                      <a:pt x="664" y="15"/>
                    </a:cubicBezTo>
                    <a:cubicBezTo>
                      <a:pt x="639" y="6"/>
                      <a:pt x="611" y="1"/>
                      <a:pt x="584" y="1"/>
                    </a:cubicBezTo>
                    <a:close/>
                  </a:path>
                </a:pathLst>
              </a:custGeom>
              <a:solidFill>
                <a:srgbClr val="BD53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7"/>
              <p:cNvSpPr/>
              <p:nvPr/>
            </p:nvSpPr>
            <p:spPr>
              <a:xfrm>
                <a:off x="2821354" y="1596560"/>
                <a:ext cx="71576" cy="55902"/>
              </a:xfrm>
              <a:custGeom>
                <a:rect b="b" l="l" r="r" t="t"/>
                <a:pathLst>
                  <a:path extrusionOk="0" fill="none" h="560" w="717">
                    <a:moveTo>
                      <a:pt x="716" y="560"/>
                    </a:moveTo>
                    <a:lnTo>
                      <a:pt x="0" y="1"/>
                    </a:lnTo>
                  </a:path>
                </a:pathLst>
              </a:custGeom>
              <a:noFill/>
              <a:ln cap="flat" cmpd="sng" w="13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7"/>
              <p:cNvSpPr/>
              <p:nvPr/>
            </p:nvSpPr>
            <p:spPr>
              <a:xfrm>
                <a:off x="2808277" y="1612233"/>
                <a:ext cx="59397" cy="71575"/>
              </a:xfrm>
              <a:custGeom>
                <a:rect b="b" l="l" r="r" t="t"/>
                <a:pathLst>
                  <a:path extrusionOk="0" fill="none" h="717" w="595">
                    <a:moveTo>
                      <a:pt x="594" y="717"/>
                    </a:moveTo>
                    <a:lnTo>
                      <a:pt x="0" y="1"/>
                    </a:lnTo>
                  </a:path>
                </a:pathLst>
              </a:custGeom>
              <a:noFill/>
              <a:ln cap="flat" cmpd="sng" w="13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37"/>
            <p:cNvSpPr/>
            <p:nvPr/>
          </p:nvSpPr>
          <p:spPr>
            <a:xfrm>
              <a:off x="984399" y="2915440"/>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7"/>
            <p:cNvSpPr/>
            <p:nvPr/>
          </p:nvSpPr>
          <p:spPr>
            <a:xfrm>
              <a:off x="1426741" y="2368029"/>
              <a:ext cx="159916" cy="189840"/>
            </a:xfrm>
            <a:custGeom>
              <a:rect b="b" l="l" r="r" t="t"/>
              <a:pathLst>
                <a:path extrusionOk="0" h="6877" w="5793">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7"/>
            <p:cNvSpPr/>
            <p:nvPr/>
          </p:nvSpPr>
          <p:spPr>
            <a:xfrm>
              <a:off x="3413729" y="1459688"/>
              <a:ext cx="197735" cy="235526"/>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7"/>
            <p:cNvSpPr/>
            <p:nvPr/>
          </p:nvSpPr>
          <p:spPr>
            <a:xfrm>
              <a:off x="656728" y="3204519"/>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7"/>
            <p:cNvSpPr/>
            <p:nvPr/>
          </p:nvSpPr>
          <p:spPr>
            <a:xfrm>
              <a:off x="1038726" y="3536110"/>
              <a:ext cx="89827" cy="107135"/>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7"/>
            <p:cNvSpPr/>
            <p:nvPr/>
          </p:nvSpPr>
          <p:spPr>
            <a:xfrm>
              <a:off x="879638" y="3919682"/>
              <a:ext cx="159916" cy="189840"/>
            </a:xfrm>
            <a:custGeom>
              <a:rect b="b" l="l" r="r" t="t"/>
              <a:pathLst>
                <a:path extrusionOk="0" h="6877" w="5793">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7"/>
            <p:cNvSpPr/>
            <p:nvPr/>
          </p:nvSpPr>
          <p:spPr>
            <a:xfrm>
              <a:off x="3109213" y="2043832"/>
              <a:ext cx="197735" cy="235526"/>
            </a:xfrm>
            <a:custGeom>
              <a:rect b="b" l="l" r="r" t="t"/>
              <a:pathLst>
                <a:path extrusionOk="0" h="8532" w="7163">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7"/>
            <p:cNvSpPr/>
            <p:nvPr/>
          </p:nvSpPr>
          <p:spPr>
            <a:xfrm>
              <a:off x="3057891" y="3032407"/>
              <a:ext cx="89827" cy="107135"/>
            </a:xfrm>
            <a:custGeom>
              <a:rect b="b" l="l" r="r" t="t"/>
              <a:pathLst>
                <a:path extrusionOk="0" h="3881" w="3254">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7"/>
            <p:cNvSpPr/>
            <p:nvPr/>
          </p:nvSpPr>
          <p:spPr>
            <a:xfrm>
              <a:off x="1645526" y="1132687"/>
              <a:ext cx="90600" cy="107163"/>
            </a:xfrm>
            <a:custGeom>
              <a:rect b="b" l="l" r="r" t="t"/>
              <a:pathLst>
                <a:path extrusionOk="0" h="3882" w="3282">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7"/>
            <p:cNvSpPr/>
            <p:nvPr/>
          </p:nvSpPr>
          <p:spPr>
            <a:xfrm>
              <a:off x="3541183" y="3825170"/>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8"/>
          <p:cNvSpPr txBox="1"/>
          <p:nvPr>
            <p:ph type="title"/>
          </p:nvPr>
        </p:nvSpPr>
        <p:spPr>
          <a:xfrm>
            <a:off x="4104525" y="1479400"/>
            <a:ext cx="4222200" cy="173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sp>
        <p:nvSpPr>
          <p:cNvPr id="424" name="Google Shape;424;p38"/>
          <p:cNvSpPr txBox="1"/>
          <p:nvPr>
            <p:ph idx="1" type="subTitle"/>
          </p:nvPr>
        </p:nvSpPr>
        <p:spPr>
          <a:xfrm>
            <a:off x="4106357" y="3283398"/>
            <a:ext cx="4221000" cy="3807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—Someone Famous</a:t>
            </a:r>
            <a:endParaRPr/>
          </a:p>
        </p:txBody>
      </p:sp>
      <p:grpSp>
        <p:nvGrpSpPr>
          <p:cNvPr id="425" name="Google Shape;425;p38"/>
          <p:cNvGrpSpPr/>
          <p:nvPr/>
        </p:nvGrpSpPr>
        <p:grpSpPr>
          <a:xfrm>
            <a:off x="504960" y="1190300"/>
            <a:ext cx="3962724" cy="3156751"/>
            <a:chOff x="504960" y="1190300"/>
            <a:chExt cx="3962724" cy="3156751"/>
          </a:xfrm>
        </p:grpSpPr>
        <p:sp>
          <p:nvSpPr>
            <p:cNvPr id="426" name="Google Shape;426;p38"/>
            <p:cNvSpPr/>
            <p:nvPr/>
          </p:nvSpPr>
          <p:spPr>
            <a:xfrm>
              <a:off x="504960" y="3006978"/>
              <a:ext cx="178090" cy="212127"/>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38"/>
            <p:cNvGrpSpPr/>
            <p:nvPr/>
          </p:nvGrpSpPr>
          <p:grpSpPr>
            <a:xfrm>
              <a:off x="606458" y="1190300"/>
              <a:ext cx="3861225" cy="3156751"/>
              <a:chOff x="606458" y="1190300"/>
              <a:chExt cx="3861225" cy="3156751"/>
            </a:xfrm>
          </p:grpSpPr>
          <p:sp>
            <p:nvSpPr>
              <p:cNvPr id="428" name="Google Shape;428;p38"/>
              <p:cNvSpPr/>
              <p:nvPr/>
            </p:nvSpPr>
            <p:spPr>
              <a:xfrm flipH="1">
                <a:off x="606458" y="1684548"/>
                <a:ext cx="3418724" cy="2617547"/>
              </a:xfrm>
              <a:custGeom>
                <a:rect b="b" l="l" r="r" t="t"/>
                <a:pathLst>
                  <a:path extrusionOk="0" h="88468" w="115556">
                    <a:moveTo>
                      <a:pt x="87198" y="0"/>
                    </a:moveTo>
                    <a:cubicBezTo>
                      <a:pt x="86911" y="0"/>
                      <a:pt x="86625" y="6"/>
                      <a:pt x="86339" y="18"/>
                    </a:cubicBezTo>
                    <a:cubicBezTo>
                      <a:pt x="83685" y="104"/>
                      <a:pt x="81032" y="817"/>
                      <a:pt x="78721" y="2044"/>
                    </a:cubicBezTo>
                    <a:cubicBezTo>
                      <a:pt x="76352" y="3242"/>
                      <a:pt x="74327" y="4869"/>
                      <a:pt x="72558" y="6695"/>
                    </a:cubicBezTo>
                    <a:cubicBezTo>
                      <a:pt x="70732" y="8492"/>
                      <a:pt x="69219" y="10490"/>
                      <a:pt x="67850" y="12601"/>
                    </a:cubicBezTo>
                    <a:cubicBezTo>
                      <a:pt x="66452" y="14741"/>
                      <a:pt x="65624" y="17109"/>
                      <a:pt x="64340" y="19135"/>
                    </a:cubicBezTo>
                    <a:cubicBezTo>
                      <a:pt x="63713" y="20133"/>
                      <a:pt x="62914" y="21046"/>
                      <a:pt x="62001" y="21845"/>
                    </a:cubicBezTo>
                    <a:cubicBezTo>
                      <a:pt x="61059" y="22616"/>
                      <a:pt x="59946" y="23186"/>
                      <a:pt x="58805" y="23700"/>
                    </a:cubicBezTo>
                    <a:cubicBezTo>
                      <a:pt x="57664" y="24156"/>
                      <a:pt x="56466" y="24527"/>
                      <a:pt x="55210" y="24756"/>
                    </a:cubicBezTo>
                    <a:cubicBezTo>
                      <a:pt x="53955" y="25012"/>
                      <a:pt x="52728" y="25184"/>
                      <a:pt x="51444" y="25298"/>
                    </a:cubicBezTo>
                    <a:cubicBezTo>
                      <a:pt x="50160" y="25440"/>
                      <a:pt x="48876" y="25469"/>
                      <a:pt x="47592" y="25497"/>
                    </a:cubicBezTo>
                    <a:cubicBezTo>
                      <a:pt x="46936" y="25555"/>
                      <a:pt x="46251" y="25555"/>
                      <a:pt x="45623" y="25612"/>
                    </a:cubicBezTo>
                    <a:lnTo>
                      <a:pt x="44625" y="25697"/>
                    </a:lnTo>
                    <a:lnTo>
                      <a:pt x="43655" y="25783"/>
                    </a:lnTo>
                    <a:cubicBezTo>
                      <a:pt x="41058" y="26125"/>
                      <a:pt x="38462" y="26753"/>
                      <a:pt x="36179" y="28094"/>
                    </a:cubicBezTo>
                    <a:cubicBezTo>
                      <a:pt x="35038" y="28750"/>
                      <a:pt x="33982" y="29578"/>
                      <a:pt x="33126" y="30548"/>
                    </a:cubicBezTo>
                    <a:cubicBezTo>
                      <a:pt x="32270" y="31518"/>
                      <a:pt x="31614" y="32602"/>
                      <a:pt x="31043" y="33715"/>
                    </a:cubicBezTo>
                    <a:cubicBezTo>
                      <a:pt x="29902" y="35969"/>
                      <a:pt x="29246" y="38365"/>
                      <a:pt x="28390" y="40648"/>
                    </a:cubicBezTo>
                    <a:cubicBezTo>
                      <a:pt x="28190" y="41190"/>
                      <a:pt x="27962" y="41732"/>
                      <a:pt x="27705" y="42303"/>
                    </a:cubicBezTo>
                    <a:cubicBezTo>
                      <a:pt x="27477" y="42845"/>
                      <a:pt x="27220" y="43416"/>
                      <a:pt x="26963" y="43986"/>
                    </a:cubicBezTo>
                    <a:cubicBezTo>
                      <a:pt x="26507" y="45128"/>
                      <a:pt x="26136" y="46297"/>
                      <a:pt x="25793" y="47496"/>
                    </a:cubicBezTo>
                    <a:cubicBezTo>
                      <a:pt x="25109" y="49835"/>
                      <a:pt x="24538" y="52232"/>
                      <a:pt x="23625" y="54486"/>
                    </a:cubicBezTo>
                    <a:cubicBezTo>
                      <a:pt x="22712" y="56712"/>
                      <a:pt x="21428" y="58852"/>
                      <a:pt x="19659" y="60563"/>
                    </a:cubicBezTo>
                    <a:cubicBezTo>
                      <a:pt x="18775" y="61419"/>
                      <a:pt x="17776" y="62218"/>
                      <a:pt x="16692" y="62846"/>
                    </a:cubicBezTo>
                    <a:cubicBezTo>
                      <a:pt x="15636" y="63502"/>
                      <a:pt x="14438" y="64044"/>
                      <a:pt x="13268" y="64501"/>
                    </a:cubicBezTo>
                    <a:lnTo>
                      <a:pt x="12383" y="64815"/>
                    </a:lnTo>
                    <a:lnTo>
                      <a:pt x="11442" y="65100"/>
                    </a:lnTo>
                    <a:cubicBezTo>
                      <a:pt x="11128" y="65186"/>
                      <a:pt x="10843" y="65271"/>
                      <a:pt x="10529" y="65385"/>
                    </a:cubicBezTo>
                    <a:cubicBezTo>
                      <a:pt x="10186" y="65500"/>
                      <a:pt x="9872" y="65557"/>
                      <a:pt x="9587" y="65699"/>
                    </a:cubicBezTo>
                    <a:cubicBezTo>
                      <a:pt x="8389" y="66184"/>
                      <a:pt x="7248" y="66812"/>
                      <a:pt x="6192" y="67554"/>
                    </a:cubicBezTo>
                    <a:cubicBezTo>
                      <a:pt x="4137" y="69095"/>
                      <a:pt x="2625" y="71235"/>
                      <a:pt x="1684" y="73489"/>
                    </a:cubicBezTo>
                    <a:cubicBezTo>
                      <a:pt x="714" y="75771"/>
                      <a:pt x="257" y="78196"/>
                      <a:pt x="114" y="80622"/>
                    </a:cubicBezTo>
                    <a:cubicBezTo>
                      <a:pt x="0" y="83047"/>
                      <a:pt x="114" y="85501"/>
                      <a:pt x="571" y="87897"/>
                    </a:cubicBezTo>
                    <a:cubicBezTo>
                      <a:pt x="143" y="85501"/>
                      <a:pt x="29" y="83047"/>
                      <a:pt x="286" y="80650"/>
                    </a:cubicBezTo>
                    <a:cubicBezTo>
                      <a:pt x="457" y="78225"/>
                      <a:pt x="913" y="75800"/>
                      <a:pt x="1912" y="73546"/>
                    </a:cubicBezTo>
                    <a:cubicBezTo>
                      <a:pt x="2911" y="71320"/>
                      <a:pt x="4423" y="69237"/>
                      <a:pt x="6449" y="67782"/>
                    </a:cubicBezTo>
                    <a:cubicBezTo>
                      <a:pt x="7447" y="67069"/>
                      <a:pt x="8589" y="66470"/>
                      <a:pt x="9758" y="65985"/>
                    </a:cubicBezTo>
                    <a:cubicBezTo>
                      <a:pt x="10044" y="65842"/>
                      <a:pt x="10386" y="65785"/>
                      <a:pt x="10671" y="65671"/>
                    </a:cubicBezTo>
                    <a:cubicBezTo>
                      <a:pt x="10985" y="65557"/>
                      <a:pt x="11271" y="65500"/>
                      <a:pt x="11584" y="65385"/>
                    </a:cubicBezTo>
                    <a:lnTo>
                      <a:pt x="12526" y="65100"/>
                    </a:lnTo>
                    <a:lnTo>
                      <a:pt x="13439" y="64786"/>
                    </a:lnTo>
                    <a:cubicBezTo>
                      <a:pt x="14666" y="64330"/>
                      <a:pt x="15836" y="63788"/>
                      <a:pt x="16948" y="63131"/>
                    </a:cubicBezTo>
                    <a:cubicBezTo>
                      <a:pt x="18033" y="62475"/>
                      <a:pt x="19088" y="61705"/>
                      <a:pt x="20001" y="60820"/>
                    </a:cubicBezTo>
                    <a:cubicBezTo>
                      <a:pt x="21856" y="59080"/>
                      <a:pt x="23226" y="56854"/>
                      <a:pt x="24139" y="54572"/>
                    </a:cubicBezTo>
                    <a:cubicBezTo>
                      <a:pt x="25109" y="52261"/>
                      <a:pt x="25708" y="49864"/>
                      <a:pt x="26393" y="47553"/>
                    </a:cubicBezTo>
                    <a:cubicBezTo>
                      <a:pt x="26735" y="46412"/>
                      <a:pt x="27134" y="45242"/>
                      <a:pt x="27591" y="44129"/>
                    </a:cubicBezTo>
                    <a:cubicBezTo>
                      <a:pt x="27819" y="43558"/>
                      <a:pt x="28105" y="43016"/>
                      <a:pt x="28361" y="42446"/>
                    </a:cubicBezTo>
                    <a:cubicBezTo>
                      <a:pt x="28590" y="41875"/>
                      <a:pt x="28846" y="41304"/>
                      <a:pt x="29075" y="40734"/>
                    </a:cubicBezTo>
                    <a:cubicBezTo>
                      <a:pt x="29931" y="38451"/>
                      <a:pt x="30587" y="36111"/>
                      <a:pt x="31700" y="33943"/>
                    </a:cubicBezTo>
                    <a:cubicBezTo>
                      <a:pt x="32270" y="32859"/>
                      <a:pt x="32926" y="31832"/>
                      <a:pt x="33725" y="30947"/>
                    </a:cubicBezTo>
                    <a:cubicBezTo>
                      <a:pt x="34524" y="30034"/>
                      <a:pt x="35523" y="29264"/>
                      <a:pt x="36579" y="28636"/>
                    </a:cubicBezTo>
                    <a:cubicBezTo>
                      <a:pt x="38719" y="27438"/>
                      <a:pt x="41258" y="26810"/>
                      <a:pt x="43797" y="26496"/>
                    </a:cubicBezTo>
                    <a:lnTo>
                      <a:pt x="44767" y="26410"/>
                    </a:lnTo>
                    <a:lnTo>
                      <a:pt x="45709" y="26325"/>
                    </a:lnTo>
                    <a:cubicBezTo>
                      <a:pt x="46365" y="26296"/>
                      <a:pt x="46993" y="26296"/>
                      <a:pt x="47649" y="26268"/>
                    </a:cubicBezTo>
                    <a:cubicBezTo>
                      <a:pt x="48962" y="26239"/>
                      <a:pt x="50246" y="26182"/>
                      <a:pt x="51558" y="26097"/>
                    </a:cubicBezTo>
                    <a:cubicBezTo>
                      <a:pt x="52842" y="25983"/>
                      <a:pt x="54183" y="25783"/>
                      <a:pt x="55467" y="25555"/>
                    </a:cubicBezTo>
                    <a:cubicBezTo>
                      <a:pt x="56751" y="25298"/>
                      <a:pt x="58035" y="24955"/>
                      <a:pt x="59233" y="24442"/>
                    </a:cubicBezTo>
                    <a:cubicBezTo>
                      <a:pt x="60460" y="23957"/>
                      <a:pt x="61630" y="23300"/>
                      <a:pt x="62629" y="22445"/>
                    </a:cubicBezTo>
                    <a:cubicBezTo>
                      <a:pt x="63656" y="21617"/>
                      <a:pt x="64483" y="20590"/>
                      <a:pt x="65168" y="19534"/>
                    </a:cubicBezTo>
                    <a:cubicBezTo>
                      <a:pt x="66509" y="17337"/>
                      <a:pt x="67336" y="15026"/>
                      <a:pt x="68649" y="13000"/>
                    </a:cubicBezTo>
                    <a:cubicBezTo>
                      <a:pt x="70018" y="10918"/>
                      <a:pt x="71502" y="8977"/>
                      <a:pt x="73242" y="7208"/>
                    </a:cubicBezTo>
                    <a:cubicBezTo>
                      <a:pt x="74954" y="5439"/>
                      <a:pt x="76952" y="3899"/>
                      <a:pt x="79177" y="2757"/>
                    </a:cubicBezTo>
                    <a:cubicBezTo>
                      <a:pt x="81374" y="1616"/>
                      <a:pt x="83856" y="931"/>
                      <a:pt x="86367" y="846"/>
                    </a:cubicBezTo>
                    <a:cubicBezTo>
                      <a:pt x="86667" y="832"/>
                      <a:pt x="86967" y="825"/>
                      <a:pt x="87266" y="825"/>
                    </a:cubicBezTo>
                    <a:cubicBezTo>
                      <a:pt x="89504" y="825"/>
                      <a:pt x="91729" y="1200"/>
                      <a:pt x="93843" y="1930"/>
                    </a:cubicBezTo>
                    <a:cubicBezTo>
                      <a:pt x="94442" y="2130"/>
                      <a:pt x="95013" y="2358"/>
                      <a:pt x="95612" y="2586"/>
                    </a:cubicBezTo>
                    <a:cubicBezTo>
                      <a:pt x="96182" y="2843"/>
                      <a:pt x="96753" y="3071"/>
                      <a:pt x="97324" y="3357"/>
                    </a:cubicBezTo>
                    <a:cubicBezTo>
                      <a:pt x="97923" y="3613"/>
                      <a:pt x="98465" y="3927"/>
                      <a:pt x="99007" y="4212"/>
                    </a:cubicBezTo>
                    <a:cubicBezTo>
                      <a:pt x="99292" y="4355"/>
                      <a:pt x="99549" y="4555"/>
                      <a:pt x="99777" y="4726"/>
                    </a:cubicBezTo>
                    <a:lnTo>
                      <a:pt x="100548" y="5268"/>
                    </a:lnTo>
                    <a:cubicBezTo>
                      <a:pt x="102488" y="6723"/>
                      <a:pt x="104114" y="8606"/>
                      <a:pt x="105256" y="10718"/>
                    </a:cubicBezTo>
                    <a:cubicBezTo>
                      <a:pt x="106397" y="12829"/>
                      <a:pt x="107110" y="15140"/>
                      <a:pt x="107567" y="17480"/>
                    </a:cubicBezTo>
                    <a:cubicBezTo>
                      <a:pt x="108023" y="19848"/>
                      <a:pt x="108194" y="22245"/>
                      <a:pt x="108166" y="24670"/>
                    </a:cubicBezTo>
                    <a:cubicBezTo>
                      <a:pt x="108166" y="27095"/>
                      <a:pt x="107966" y="29520"/>
                      <a:pt x="107681" y="31889"/>
                    </a:cubicBezTo>
                    <a:cubicBezTo>
                      <a:pt x="107338" y="34285"/>
                      <a:pt x="106968" y="36682"/>
                      <a:pt x="106454" y="39079"/>
                    </a:cubicBezTo>
                    <a:cubicBezTo>
                      <a:pt x="106311" y="39678"/>
                      <a:pt x="106197" y="40277"/>
                      <a:pt x="106112" y="40876"/>
                    </a:cubicBezTo>
                    <a:lnTo>
                      <a:pt x="105969" y="41818"/>
                    </a:lnTo>
                    <a:cubicBezTo>
                      <a:pt x="105883" y="42132"/>
                      <a:pt x="105826" y="42417"/>
                      <a:pt x="105826" y="42731"/>
                    </a:cubicBezTo>
                    <a:cubicBezTo>
                      <a:pt x="105798" y="43359"/>
                      <a:pt x="105741" y="43986"/>
                      <a:pt x="105712" y="44585"/>
                    </a:cubicBezTo>
                    <a:cubicBezTo>
                      <a:pt x="105741" y="45213"/>
                      <a:pt x="105769" y="45841"/>
                      <a:pt x="105826" y="46440"/>
                    </a:cubicBezTo>
                    <a:cubicBezTo>
                      <a:pt x="106055" y="48951"/>
                      <a:pt x="106939" y="51348"/>
                      <a:pt x="108109" y="53545"/>
                    </a:cubicBezTo>
                    <a:cubicBezTo>
                      <a:pt x="109250" y="55770"/>
                      <a:pt x="110677" y="57824"/>
                      <a:pt x="111761" y="59964"/>
                    </a:cubicBezTo>
                    <a:lnTo>
                      <a:pt x="112189" y="60792"/>
                    </a:lnTo>
                    <a:cubicBezTo>
                      <a:pt x="112303" y="61049"/>
                      <a:pt x="112446" y="61334"/>
                      <a:pt x="112560" y="61619"/>
                    </a:cubicBezTo>
                    <a:cubicBezTo>
                      <a:pt x="112674" y="61847"/>
                      <a:pt x="112817" y="62133"/>
                      <a:pt x="112902" y="62418"/>
                    </a:cubicBezTo>
                    <a:lnTo>
                      <a:pt x="113188" y="63274"/>
                    </a:lnTo>
                    <a:cubicBezTo>
                      <a:pt x="113587" y="64415"/>
                      <a:pt x="113844" y="65614"/>
                      <a:pt x="114015" y="66783"/>
                    </a:cubicBezTo>
                    <a:cubicBezTo>
                      <a:pt x="114386" y="69180"/>
                      <a:pt x="114443" y="71605"/>
                      <a:pt x="114272" y="73974"/>
                    </a:cubicBezTo>
                    <a:cubicBezTo>
                      <a:pt x="114101" y="76370"/>
                      <a:pt x="113701" y="78767"/>
                      <a:pt x="113016" y="81078"/>
                    </a:cubicBezTo>
                    <a:cubicBezTo>
                      <a:pt x="112351" y="83323"/>
                      <a:pt x="111471" y="85540"/>
                      <a:pt x="110140" y="87470"/>
                    </a:cubicBezTo>
                    <a:lnTo>
                      <a:pt x="110140" y="87470"/>
                    </a:lnTo>
                    <a:lnTo>
                      <a:pt x="83029" y="87526"/>
                    </a:lnTo>
                    <a:lnTo>
                      <a:pt x="55610" y="87640"/>
                    </a:lnTo>
                    <a:lnTo>
                      <a:pt x="571" y="87897"/>
                    </a:lnTo>
                    <a:lnTo>
                      <a:pt x="55495" y="88297"/>
                    </a:lnTo>
                    <a:lnTo>
                      <a:pt x="83000" y="88382"/>
                    </a:lnTo>
                    <a:lnTo>
                      <a:pt x="110534" y="88468"/>
                    </a:lnTo>
                    <a:lnTo>
                      <a:pt x="110791" y="88468"/>
                    </a:lnTo>
                    <a:lnTo>
                      <a:pt x="110934" y="88297"/>
                    </a:lnTo>
                    <a:cubicBezTo>
                      <a:pt x="112389" y="86185"/>
                      <a:pt x="113359" y="83817"/>
                      <a:pt x="114072" y="81478"/>
                    </a:cubicBezTo>
                    <a:cubicBezTo>
                      <a:pt x="114785" y="79081"/>
                      <a:pt x="115213" y="76656"/>
                      <a:pt x="115385" y="74202"/>
                    </a:cubicBezTo>
                    <a:cubicBezTo>
                      <a:pt x="115556" y="71748"/>
                      <a:pt x="115499" y="69266"/>
                      <a:pt x="115128" y="66812"/>
                    </a:cubicBezTo>
                    <a:cubicBezTo>
                      <a:pt x="114957" y="65614"/>
                      <a:pt x="114700" y="64358"/>
                      <a:pt x="114300" y="63188"/>
                    </a:cubicBezTo>
                    <a:lnTo>
                      <a:pt x="113986" y="62275"/>
                    </a:lnTo>
                    <a:cubicBezTo>
                      <a:pt x="113872" y="61990"/>
                      <a:pt x="113730" y="61705"/>
                      <a:pt x="113644" y="61419"/>
                    </a:cubicBezTo>
                    <a:cubicBezTo>
                      <a:pt x="113501" y="61134"/>
                      <a:pt x="113387" y="60849"/>
                      <a:pt x="113245" y="60563"/>
                    </a:cubicBezTo>
                    <a:lnTo>
                      <a:pt x="112817" y="59765"/>
                    </a:lnTo>
                    <a:cubicBezTo>
                      <a:pt x="111647" y="57511"/>
                      <a:pt x="110249" y="55485"/>
                      <a:pt x="109136" y="53288"/>
                    </a:cubicBezTo>
                    <a:cubicBezTo>
                      <a:pt x="108023" y="51148"/>
                      <a:pt x="107224" y="48865"/>
                      <a:pt x="106968" y="46526"/>
                    </a:cubicBezTo>
                    <a:cubicBezTo>
                      <a:pt x="106939" y="45926"/>
                      <a:pt x="106939" y="45356"/>
                      <a:pt x="106882" y="44728"/>
                    </a:cubicBezTo>
                    <a:cubicBezTo>
                      <a:pt x="106939" y="44129"/>
                      <a:pt x="106968" y="43558"/>
                      <a:pt x="106996" y="42959"/>
                    </a:cubicBezTo>
                    <a:cubicBezTo>
                      <a:pt x="106996" y="42645"/>
                      <a:pt x="107053" y="42360"/>
                      <a:pt x="107110" y="42075"/>
                    </a:cubicBezTo>
                    <a:lnTo>
                      <a:pt x="107253" y="41162"/>
                    </a:lnTo>
                    <a:cubicBezTo>
                      <a:pt x="107338" y="40591"/>
                      <a:pt x="107510" y="39992"/>
                      <a:pt x="107595" y="39393"/>
                    </a:cubicBezTo>
                    <a:cubicBezTo>
                      <a:pt x="108052" y="36996"/>
                      <a:pt x="108480" y="34571"/>
                      <a:pt x="108822" y="32145"/>
                    </a:cubicBezTo>
                    <a:cubicBezTo>
                      <a:pt x="109421" y="27295"/>
                      <a:pt x="109650" y="22330"/>
                      <a:pt x="108708" y="17451"/>
                    </a:cubicBezTo>
                    <a:cubicBezTo>
                      <a:pt x="108223" y="15026"/>
                      <a:pt x="107453" y="12601"/>
                      <a:pt x="106254" y="10375"/>
                    </a:cubicBezTo>
                    <a:cubicBezTo>
                      <a:pt x="105027" y="8178"/>
                      <a:pt x="103315" y="6153"/>
                      <a:pt x="101233" y="4612"/>
                    </a:cubicBezTo>
                    <a:cubicBezTo>
                      <a:pt x="100947" y="4384"/>
                      <a:pt x="100690" y="4212"/>
                      <a:pt x="100405" y="4041"/>
                    </a:cubicBezTo>
                    <a:cubicBezTo>
                      <a:pt x="100148" y="3870"/>
                      <a:pt x="99863" y="3642"/>
                      <a:pt x="99578" y="3499"/>
                    </a:cubicBezTo>
                    <a:cubicBezTo>
                      <a:pt x="99007" y="3214"/>
                      <a:pt x="98436" y="2871"/>
                      <a:pt x="97837" y="2615"/>
                    </a:cubicBezTo>
                    <a:cubicBezTo>
                      <a:pt x="97267" y="2329"/>
                      <a:pt x="96667" y="2073"/>
                      <a:pt x="96040" y="1816"/>
                    </a:cubicBezTo>
                    <a:cubicBezTo>
                      <a:pt x="95441" y="1588"/>
                      <a:pt x="94841" y="1331"/>
                      <a:pt x="94185" y="1160"/>
                    </a:cubicBezTo>
                    <a:cubicBezTo>
                      <a:pt x="91968" y="420"/>
                      <a:pt x="89591" y="0"/>
                      <a:pt x="871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8"/>
              <p:cNvSpPr/>
              <p:nvPr/>
            </p:nvSpPr>
            <p:spPr>
              <a:xfrm flipH="1">
                <a:off x="643614" y="1751090"/>
                <a:ext cx="3773271" cy="2534140"/>
              </a:xfrm>
              <a:custGeom>
                <a:rect b="b" l="l" r="r" t="t"/>
                <a:pathLst>
                  <a:path extrusionOk="0" h="85649" w="127540">
                    <a:moveTo>
                      <a:pt x="96714" y="1"/>
                    </a:moveTo>
                    <a:cubicBezTo>
                      <a:pt x="88217" y="1"/>
                      <a:pt x="81545" y="4940"/>
                      <a:pt x="76410" y="12121"/>
                    </a:cubicBezTo>
                    <a:cubicBezTo>
                      <a:pt x="72415" y="17770"/>
                      <a:pt x="73157" y="24647"/>
                      <a:pt x="54554" y="24932"/>
                    </a:cubicBezTo>
                    <a:cubicBezTo>
                      <a:pt x="35922" y="25217"/>
                      <a:pt x="36950" y="34462"/>
                      <a:pt x="33098" y="41737"/>
                    </a:cubicBezTo>
                    <a:cubicBezTo>
                      <a:pt x="29246" y="49013"/>
                      <a:pt x="30758" y="59541"/>
                      <a:pt x="15379" y="63564"/>
                    </a:cubicBezTo>
                    <a:cubicBezTo>
                      <a:pt x="0" y="67587"/>
                      <a:pt x="4138" y="85620"/>
                      <a:pt x="4138" y="85620"/>
                    </a:cubicBezTo>
                    <a:lnTo>
                      <a:pt x="4138" y="85648"/>
                    </a:lnTo>
                    <a:lnTo>
                      <a:pt x="121548" y="85648"/>
                    </a:lnTo>
                    <a:cubicBezTo>
                      <a:pt x="125028" y="81283"/>
                      <a:pt x="127539" y="72295"/>
                      <a:pt x="125685" y="63593"/>
                    </a:cubicBezTo>
                    <a:cubicBezTo>
                      <a:pt x="123830" y="54862"/>
                      <a:pt x="114842" y="50839"/>
                      <a:pt x="117610" y="39169"/>
                    </a:cubicBezTo>
                    <a:cubicBezTo>
                      <a:pt x="120321" y="27471"/>
                      <a:pt x="122803" y="9467"/>
                      <a:pt x="108480" y="2848"/>
                    </a:cubicBezTo>
                    <a:cubicBezTo>
                      <a:pt x="104218" y="882"/>
                      <a:pt x="100303" y="1"/>
                      <a:pt x="96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430" name="Google Shape;430;p38"/>
              <p:cNvSpPr/>
              <p:nvPr/>
            </p:nvSpPr>
            <p:spPr>
              <a:xfrm>
                <a:off x="694356" y="4285311"/>
                <a:ext cx="3773328" cy="61740"/>
              </a:xfrm>
              <a:custGeom>
                <a:rect b="b" l="l" r="r" t="t"/>
                <a:pathLst>
                  <a:path extrusionOk="0" h="2483" w="129423">
                    <a:moveTo>
                      <a:pt x="1027" y="1"/>
                    </a:moveTo>
                    <a:cubicBezTo>
                      <a:pt x="457" y="1"/>
                      <a:pt x="0" y="486"/>
                      <a:pt x="0" y="1056"/>
                    </a:cubicBezTo>
                    <a:lnTo>
                      <a:pt x="0" y="1427"/>
                    </a:lnTo>
                    <a:cubicBezTo>
                      <a:pt x="0" y="1998"/>
                      <a:pt x="457" y="2483"/>
                      <a:pt x="1027" y="2483"/>
                    </a:cubicBezTo>
                    <a:lnTo>
                      <a:pt x="128366" y="2483"/>
                    </a:lnTo>
                    <a:cubicBezTo>
                      <a:pt x="128937" y="2483"/>
                      <a:pt x="129422" y="1998"/>
                      <a:pt x="129394" y="1427"/>
                    </a:cubicBezTo>
                    <a:lnTo>
                      <a:pt x="129394" y="1056"/>
                    </a:lnTo>
                    <a:cubicBezTo>
                      <a:pt x="129394" y="486"/>
                      <a:pt x="128937" y="1"/>
                      <a:pt x="128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8"/>
              <p:cNvSpPr/>
              <p:nvPr/>
            </p:nvSpPr>
            <p:spPr>
              <a:xfrm>
                <a:off x="947749" y="2967546"/>
                <a:ext cx="81599" cy="96516"/>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p:nvPr/>
            </p:nvSpPr>
            <p:spPr>
              <a:xfrm>
                <a:off x="1346140" y="2474526"/>
                <a:ext cx="144028" cy="170979"/>
              </a:xfrm>
              <a:custGeom>
                <a:rect b="b" l="l" r="r" t="t"/>
                <a:pathLst>
                  <a:path extrusionOk="0" h="6877" w="5793">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8"/>
              <p:cNvSpPr/>
              <p:nvPr/>
            </p:nvSpPr>
            <p:spPr>
              <a:xfrm>
                <a:off x="3135702" y="1656436"/>
                <a:ext cx="178090" cy="212127"/>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8"/>
              <p:cNvSpPr/>
              <p:nvPr/>
            </p:nvSpPr>
            <p:spPr>
              <a:xfrm>
                <a:off x="996678" y="3526548"/>
                <a:ext cx="80903" cy="96491"/>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8"/>
              <p:cNvSpPr/>
              <p:nvPr/>
            </p:nvSpPr>
            <p:spPr>
              <a:xfrm>
                <a:off x="853397" y="3872009"/>
                <a:ext cx="144028" cy="170979"/>
              </a:xfrm>
              <a:custGeom>
                <a:rect b="b" l="l" r="r" t="t"/>
                <a:pathLst>
                  <a:path extrusionOk="0" h="6877" w="5793">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8"/>
              <p:cNvSpPr/>
              <p:nvPr/>
            </p:nvSpPr>
            <p:spPr>
              <a:xfrm>
                <a:off x="2861443" y="2182540"/>
                <a:ext cx="178090" cy="212127"/>
              </a:xfrm>
              <a:custGeom>
                <a:rect b="b" l="l" r="r" t="t"/>
                <a:pathLst>
                  <a:path extrusionOk="0" h="8532" w="7163">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8"/>
              <p:cNvSpPr/>
              <p:nvPr/>
            </p:nvSpPr>
            <p:spPr>
              <a:xfrm>
                <a:off x="1543187" y="1361925"/>
                <a:ext cx="81599" cy="96516"/>
              </a:xfrm>
              <a:custGeom>
                <a:rect b="b" l="l" r="r" t="t"/>
                <a:pathLst>
                  <a:path extrusionOk="0" h="3882" w="3282">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8"/>
              <p:cNvGrpSpPr/>
              <p:nvPr/>
            </p:nvGrpSpPr>
            <p:grpSpPr>
              <a:xfrm>
                <a:off x="1582588" y="1190300"/>
                <a:ext cx="1770064" cy="3097302"/>
                <a:chOff x="1136325" y="1190300"/>
                <a:chExt cx="1770064" cy="3097302"/>
              </a:xfrm>
            </p:grpSpPr>
            <p:sp>
              <p:nvSpPr>
                <p:cNvPr id="439" name="Google Shape;439;p38"/>
                <p:cNvSpPr/>
                <p:nvPr/>
              </p:nvSpPr>
              <p:spPr>
                <a:xfrm flipH="1">
                  <a:off x="1706583" y="3984913"/>
                  <a:ext cx="196527" cy="11296"/>
                </a:xfrm>
                <a:custGeom>
                  <a:rect b="b" l="l" r="r" t="t"/>
                  <a:pathLst>
                    <a:path extrusionOk="0" h="128" w="2227">
                      <a:moveTo>
                        <a:pt x="1392" y="1"/>
                      </a:moveTo>
                      <a:cubicBezTo>
                        <a:pt x="1299" y="1"/>
                        <a:pt x="1205" y="3"/>
                        <a:pt x="1109" y="7"/>
                      </a:cubicBezTo>
                      <a:cubicBezTo>
                        <a:pt x="926" y="7"/>
                        <a:pt x="743" y="25"/>
                        <a:pt x="559" y="33"/>
                      </a:cubicBezTo>
                      <a:cubicBezTo>
                        <a:pt x="367" y="42"/>
                        <a:pt x="184" y="51"/>
                        <a:pt x="0" y="86"/>
                      </a:cubicBezTo>
                      <a:cubicBezTo>
                        <a:pt x="184" y="112"/>
                        <a:pt x="367" y="121"/>
                        <a:pt x="559" y="121"/>
                      </a:cubicBezTo>
                      <a:cubicBezTo>
                        <a:pt x="651" y="125"/>
                        <a:pt x="743" y="127"/>
                        <a:pt x="834" y="127"/>
                      </a:cubicBezTo>
                      <a:cubicBezTo>
                        <a:pt x="926" y="127"/>
                        <a:pt x="1018" y="125"/>
                        <a:pt x="1109" y="121"/>
                      </a:cubicBezTo>
                      <a:cubicBezTo>
                        <a:pt x="1301" y="121"/>
                        <a:pt x="1485" y="112"/>
                        <a:pt x="1668" y="95"/>
                      </a:cubicBezTo>
                      <a:cubicBezTo>
                        <a:pt x="1851" y="86"/>
                        <a:pt x="2044" y="77"/>
                        <a:pt x="2227" y="42"/>
                      </a:cubicBezTo>
                      <a:cubicBezTo>
                        <a:pt x="2044" y="25"/>
                        <a:pt x="1851" y="7"/>
                        <a:pt x="1668" y="7"/>
                      </a:cubicBezTo>
                      <a:cubicBezTo>
                        <a:pt x="1576" y="3"/>
                        <a:pt x="1485" y="1"/>
                        <a:pt x="1392" y="1"/>
                      </a:cubicBezTo>
                      <a:close/>
                    </a:path>
                  </a:pathLst>
                </a:custGeom>
                <a:solidFill>
                  <a:srgbClr val="719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8"/>
                <p:cNvSpPr/>
                <p:nvPr/>
              </p:nvSpPr>
              <p:spPr>
                <a:xfrm flipH="1">
                  <a:off x="2076425" y="1646185"/>
                  <a:ext cx="283627" cy="919274"/>
                </a:xfrm>
                <a:custGeom>
                  <a:rect b="b" l="l" r="r" t="t"/>
                  <a:pathLst>
                    <a:path extrusionOk="0" h="10417" w="3214">
                      <a:moveTo>
                        <a:pt x="3214" y="0"/>
                      </a:moveTo>
                      <a:lnTo>
                        <a:pt x="2952" y="87"/>
                      </a:lnTo>
                      <a:cubicBezTo>
                        <a:pt x="2384" y="288"/>
                        <a:pt x="1939" y="751"/>
                        <a:pt x="1764" y="1336"/>
                      </a:cubicBezTo>
                      <a:lnTo>
                        <a:pt x="201" y="6601"/>
                      </a:lnTo>
                      <a:cubicBezTo>
                        <a:pt x="1" y="7256"/>
                        <a:pt x="105" y="7955"/>
                        <a:pt x="463" y="8540"/>
                      </a:cubicBezTo>
                      <a:lnTo>
                        <a:pt x="1642" y="10417"/>
                      </a:lnTo>
                      <a:lnTo>
                        <a:pt x="2821" y="6496"/>
                      </a:lnTo>
                      <a:lnTo>
                        <a:pt x="32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8"/>
                <p:cNvSpPr/>
                <p:nvPr/>
              </p:nvSpPr>
              <p:spPr>
                <a:xfrm flipH="1">
                  <a:off x="2157349" y="1946667"/>
                  <a:ext cx="85600" cy="572550"/>
                </a:xfrm>
                <a:custGeom>
                  <a:rect b="b" l="l" r="r" t="t"/>
                  <a:pathLst>
                    <a:path extrusionOk="0" h="6488" w="970">
                      <a:moveTo>
                        <a:pt x="848" y="0"/>
                      </a:moveTo>
                      <a:lnTo>
                        <a:pt x="1" y="6488"/>
                      </a:lnTo>
                      <a:lnTo>
                        <a:pt x="970" y="2882"/>
                      </a:lnTo>
                      <a:lnTo>
                        <a:pt x="8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8"/>
                <p:cNvSpPr/>
                <p:nvPr/>
              </p:nvSpPr>
              <p:spPr>
                <a:xfrm flipH="1">
                  <a:off x="2421557" y="4013241"/>
                  <a:ext cx="484832" cy="268978"/>
                </a:xfrm>
                <a:custGeom>
                  <a:rect b="b" l="l" r="r" t="t"/>
                  <a:pathLst>
                    <a:path extrusionOk="0" h="3048" w="5494">
                      <a:moveTo>
                        <a:pt x="3520" y="1"/>
                      </a:moveTo>
                      <a:lnTo>
                        <a:pt x="3520" y="9"/>
                      </a:lnTo>
                      <a:lnTo>
                        <a:pt x="3336" y="507"/>
                      </a:lnTo>
                      <a:cubicBezTo>
                        <a:pt x="3205" y="856"/>
                        <a:pt x="2917" y="1127"/>
                        <a:pt x="2559" y="1249"/>
                      </a:cubicBezTo>
                      <a:lnTo>
                        <a:pt x="1346" y="1642"/>
                      </a:lnTo>
                      <a:cubicBezTo>
                        <a:pt x="944" y="1773"/>
                        <a:pt x="595" y="2044"/>
                        <a:pt x="376" y="2419"/>
                      </a:cubicBezTo>
                      <a:lnTo>
                        <a:pt x="1" y="3048"/>
                      </a:lnTo>
                      <a:lnTo>
                        <a:pt x="5222" y="3048"/>
                      </a:lnTo>
                      <a:cubicBezTo>
                        <a:pt x="5388" y="3048"/>
                        <a:pt x="5493" y="2899"/>
                        <a:pt x="5441" y="2742"/>
                      </a:cubicBezTo>
                      <a:lnTo>
                        <a:pt x="5065" y="1598"/>
                      </a:lnTo>
                      <a:cubicBezTo>
                        <a:pt x="4995" y="1380"/>
                        <a:pt x="4995" y="1136"/>
                        <a:pt x="5056" y="917"/>
                      </a:cubicBezTo>
                      <a:lnTo>
                        <a:pt x="5327" y="1"/>
                      </a:lnTo>
                      <a:close/>
                    </a:path>
                  </a:pathLst>
                </a:custGeom>
                <a:solidFill>
                  <a:srgbClr val="CF7F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8"/>
                <p:cNvSpPr/>
                <p:nvPr/>
              </p:nvSpPr>
              <p:spPr>
                <a:xfrm flipH="1">
                  <a:off x="2422352" y="4112607"/>
                  <a:ext cx="483243" cy="168906"/>
                </a:xfrm>
                <a:custGeom>
                  <a:rect b="b" l="l" r="r" t="t"/>
                  <a:pathLst>
                    <a:path extrusionOk="0" h="1914" w="5476">
                      <a:moveTo>
                        <a:pt x="2803" y="1"/>
                      </a:moveTo>
                      <a:cubicBezTo>
                        <a:pt x="2725" y="45"/>
                        <a:pt x="2638" y="79"/>
                        <a:pt x="2550" y="114"/>
                      </a:cubicBezTo>
                      <a:lnTo>
                        <a:pt x="1337" y="507"/>
                      </a:lnTo>
                      <a:cubicBezTo>
                        <a:pt x="926" y="638"/>
                        <a:pt x="586" y="909"/>
                        <a:pt x="367" y="1284"/>
                      </a:cubicBezTo>
                      <a:lnTo>
                        <a:pt x="1" y="1913"/>
                      </a:lnTo>
                      <a:lnTo>
                        <a:pt x="5205" y="1913"/>
                      </a:lnTo>
                      <a:cubicBezTo>
                        <a:pt x="5353" y="1913"/>
                        <a:pt x="5475" y="1765"/>
                        <a:pt x="5423" y="1608"/>
                      </a:cubicBezTo>
                      <a:lnTo>
                        <a:pt x="5047" y="464"/>
                      </a:lnTo>
                      <a:lnTo>
                        <a:pt x="5047" y="455"/>
                      </a:lnTo>
                      <a:lnTo>
                        <a:pt x="3825" y="682"/>
                      </a:lnTo>
                      <a:cubicBezTo>
                        <a:pt x="3770" y="694"/>
                        <a:pt x="3714" y="700"/>
                        <a:pt x="3660" y="700"/>
                      </a:cubicBezTo>
                      <a:cubicBezTo>
                        <a:pt x="3350" y="700"/>
                        <a:pt x="3059" y="518"/>
                        <a:pt x="2926" y="237"/>
                      </a:cubicBezTo>
                      <a:lnTo>
                        <a:pt x="28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8"/>
                <p:cNvSpPr/>
                <p:nvPr/>
              </p:nvSpPr>
              <p:spPr>
                <a:xfrm flipH="1">
                  <a:off x="1671107" y="4014035"/>
                  <a:ext cx="230502" cy="273567"/>
                </a:xfrm>
                <a:custGeom>
                  <a:rect b="b" l="l" r="r" t="t"/>
                  <a:pathLst>
                    <a:path extrusionOk="0" h="3100" w="2612">
                      <a:moveTo>
                        <a:pt x="481" y="0"/>
                      </a:moveTo>
                      <a:lnTo>
                        <a:pt x="481" y="1118"/>
                      </a:lnTo>
                      <a:lnTo>
                        <a:pt x="1" y="3100"/>
                      </a:lnTo>
                      <a:lnTo>
                        <a:pt x="2612" y="3100"/>
                      </a:lnTo>
                      <a:lnTo>
                        <a:pt x="2210" y="1118"/>
                      </a:lnTo>
                      <a:lnTo>
                        <a:pt x="2271" y="0"/>
                      </a:lnTo>
                      <a:close/>
                    </a:path>
                  </a:pathLst>
                </a:custGeom>
                <a:solidFill>
                  <a:srgbClr val="CF7F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8"/>
                <p:cNvSpPr/>
                <p:nvPr/>
              </p:nvSpPr>
              <p:spPr>
                <a:xfrm flipH="1">
                  <a:off x="1671107" y="4112607"/>
                  <a:ext cx="230502" cy="174995"/>
                </a:xfrm>
                <a:custGeom>
                  <a:rect b="b" l="l" r="r" t="t"/>
                  <a:pathLst>
                    <a:path extrusionOk="0" h="1983" w="2612">
                      <a:moveTo>
                        <a:pt x="1328" y="1"/>
                      </a:moveTo>
                      <a:cubicBezTo>
                        <a:pt x="830" y="1"/>
                        <a:pt x="394" y="341"/>
                        <a:pt x="289" y="830"/>
                      </a:cubicBezTo>
                      <a:lnTo>
                        <a:pt x="1" y="1983"/>
                      </a:lnTo>
                      <a:lnTo>
                        <a:pt x="2612" y="1983"/>
                      </a:lnTo>
                      <a:lnTo>
                        <a:pt x="2385" y="865"/>
                      </a:lnTo>
                      <a:cubicBezTo>
                        <a:pt x="2271" y="368"/>
                        <a:pt x="1834" y="1"/>
                        <a:pt x="1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8"/>
                <p:cNvSpPr/>
                <p:nvPr/>
              </p:nvSpPr>
              <p:spPr>
                <a:xfrm flipH="1">
                  <a:off x="1531671" y="2257915"/>
                  <a:ext cx="1110418" cy="1797072"/>
                </a:xfrm>
                <a:custGeom>
                  <a:rect b="b" l="l" r="r" t="t"/>
                  <a:pathLst>
                    <a:path extrusionOk="0" h="20364" w="12583">
                      <a:moveTo>
                        <a:pt x="7711" y="1"/>
                      </a:moveTo>
                      <a:lnTo>
                        <a:pt x="5013" y="2341"/>
                      </a:lnTo>
                      <a:lnTo>
                        <a:pt x="1" y="20363"/>
                      </a:lnTo>
                      <a:lnTo>
                        <a:pt x="2498" y="20363"/>
                      </a:lnTo>
                      <a:lnTo>
                        <a:pt x="8453" y="5938"/>
                      </a:lnTo>
                      <a:lnTo>
                        <a:pt x="8453" y="20363"/>
                      </a:lnTo>
                      <a:lnTo>
                        <a:pt x="11125" y="20363"/>
                      </a:lnTo>
                      <a:lnTo>
                        <a:pt x="12583" y="2341"/>
                      </a:lnTo>
                      <a:lnTo>
                        <a:pt x="77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8"/>
                <p:cNvSpPr/>
                <p:nvPr/>
              </p:nvSpPr>
              <p:spPr>
                <a:xfrm flipH="1">
                  <a:off x="1531674" y="2257915"/>
                  <a:ext cx="718952" cy="390054"/>
                </a:xfrm>
                <a:custGeom>
                  <a:rect b="b" l="l" r="r" t="t"/>
                  <a:pathLst>
                    <a:path extrusionOk="0" h="4420" w="8147">
                      <a:moveTo>
                        <a:pt x="3275" y="1"/>
                      </a:moveTo>
                      <a:lnTo>
                        <a:pt x="577" y="2341"/>
                      </a:lnTo>
                      <a:lnTo>
                        <a:pt x="0" y="4419"/>
                      </a:lnTo>
                      <a:lnTo>
                        <a:pt x="8077" y="3249"/>
                      </a:lnTo>
                      <a:lnTo>
                        <a:pt x="8147" y="2341"/>
                      </a:lnTo>
                      <a:lnTo>
                        <a:pt x="3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8"/>
                <p:cNvSpPr/>
                <p:nvPr/>
              </p:nvSpPr>
              <p:spPr>
                <a:xfrm flipH="1">
                  <a:off x="1896138" y="2267975"/>
                  <a:ext cx="16238" cy="514042"/>
                </a:xfrm>
                <a:custGeom>
                  <a:rect b="b" l="l" r="r" t="t"/>
                  <a:pathLst>
                    <a:path extrusionOk="0" fill="none" h="5825" w="184">
                      <a:moveTo>
                        <a:pt x="184" y="5824"/>
                      </a:moveTo>
                      <a:lnTo>
                        <a:pt x="1" y="0"/>
                      </a:lnTo>
                    </a:path>
                  </a:pathLst>
                </a:custGeom>
                <a:noFill/>
                <a:ln cap="flat" cmpd="sng" w="11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8"/>
                <p:cNvSpPr/>
                <p:nvPr/>
              </p:nvSpPr>
              <p:spPr>
                <a:xfrm flipH="1">
                  <a:off x="1899932" y="2318806"/>
                  <a:ext cx="87189" cy="302954"/>
                </a:xfrm>
                <a:custGeom>
                  <a:rect b="b" l="l" r="r" t="t"/>
                  <a:pathLst>
                    <a:path extrusionOk="0" fill="none" h="3433" w="988">
                      <a:moveTo>
                        <a:pt x="1" y="1"/>
                      </a:moveTo>
                      <a:lnTo>
                        <a:pt x="123" y="2140"/>
                      </a:lnTo>
                      <a:cubicBezTo>
                        <a:pt x="140" y="2559"/>
                        <a:pt x="350" y="2943"/>
                        <a:pt x="690" y="3205"/>
                      </a:cubicBezTo>
                      <a:lnTo>
                        <a:pt x="987" y="3432"/>
                      </a:lnTo>
                    </a:path>
                  </a:pathLst>
                </a:custGeom>
                <a:solidFill>
                  <a:schemeClr val="dk1"/>
                </a:solidFill>
                <a:ln cap="flat" cmpd="sng" w="11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8"/>
                <p:cNvSpPr/>
                <p:nvPr/>
              </p:nvSpPr>
              <p:spPr>
                <a:xfrm flipH="1">
                  <a:off x="1779739" y="2630936"/>
                  <a:ext cx="279039" cy="40153"/>
                </a:xfrm>
                <a:custGeom>
                  <a:rect b="b" l="l" r="r" t="t"/>
                  <a:pathLst>
                    <a:path extrusionOk="0" fill="none" h="455" w="3162">
                      <a:moveTo>
                        <a:pt x="3161" y="0"/>
                      </a:moveTo>
                      <a:lnTo>
                        <a:pt x="1" y="454"/>
                      </a:lnTo>
                    </a:path>
                  </a:pathLst>
                </a:custGeom>
                <a:noFill/>
                <a:ln cap="flat" cmpd="sng" w="11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8"/>
                <p:cNvSpPr/>
                <p:nvPr/>
              </p:nvSpPr>
              <p:spPr>
                <a:xfrm flipH="1">
                  <a:off x="1671107" y="3988620"/>
                  <a:ext cx="201204" cy="88"/>
                </a:xfrm>
                <a:custGeom>
                  <a:rect b="b" l="l" r="r" t="t"/>
                  <a:pathLst>
                    <a:path extrusionOk="0" fill="none" h="1" w="2280">
                      <a:moveTo>
                        <a:pt x="2280" y="0"/>
                      </a:moveTo>
                      <a:lnTo>
                        <a:pt x="1" y="0"/>
                      </a:lnTo>
                    </a:path>
                  </a:pathLst>
                </a:custGeom>
                <a:noFill/>
                <a:ln cap="flat" cmpd="sng" w="11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8"/>
                <p:cNvSpPr/>
                <p:nvPr/>
              </p:nvSpPr>
              <p:spPr>
                <a:xfrm flipH="1">
                  <a:off x="2413087" y="3988620"/>
                  <a:ext cx="201204" cy="88"/>
                </a:xfrm>
                <a:custGeom>
                  <a:rect b="b" l="l" r="r" t="t"/>
                  <a:pathLst>
                    <a:path extrusionOk="0" fill="none" h="1" w="2280">
                      <a:moveTo>
                        <a:pt x="2279" y="0"/>
                      </a:moveTo>
                      <a:lnTo>
                        <a:pt x="0" y="0"/>
                      </a:lnTo>
                    </a:path>
                  </a:pathLst>
                </a:custGeom>
                <a:noFill/>
                <a:ln cap="flat" cmpd="sng" w="11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8"/>
                <p:cNvSpPr/>
                <p:nvPr/>
              </p:nvSpPr>
              <p:spPr>
                <a:xfrm flipH="1">
                  <a:off x="1963114" y="2656351"/>
                  <a:ext cx="506364" cy="1332361"/>
                </a:xfrm>
                <a:custGeom>
                  <a:rect b="b" l="l" r="r" t="t"/>
                  <a:pathLst>
                    <a:path extrusionOk="0" fill="none" h="15098" w="5738">
                      <a:moveTo>
                        <a:pt x="5737" y="0"/>
                      </a:moveTo>
                      <a:lnTo>
                        <a:pt x="1" y="15097"/>
                      </a:lnTo>
                    </a:path>
                  </a:pathLst>
                </a:custGeom>
                <a:noFill/>
                <a:ln cap="flat" cmpd="sng" w="11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8"/>
                <p:cNvSpPr/>
                <p:nvPr/>
              </p:nvSpPr>
              <p:spPr>
                <a:xfrm flipH="1">
                  <a:off x="1621778" y="2469885"/>
                  <a:ext cx="106426" cy="1518828"/>
                </a:xfrm>
                <a:custGeom>
                  <a:rect b="b" l="l" r="r" t="t"/>
                  <a:pathLst>
                    <a:path extrusionOk="0" fill="none" h="17211" w="1206">
                      <a:moveTo>
                        <a:pt x="1205" y="0"/>
                      </a:moveTo>
                      <a:lnTo>
                        <a:pt x="0" y="17210"/>
                      </a:lnTo>
                    </a:path>
                  </a:pathLst>
                </a:custGeom>
                <a:noFill/>
                <a:ln cap="flat" cmpd="sng" w="11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8"/>
                <p:cNvSpPr/>
                <p:nvPr/>
              </p:nvSpPr>
              <p:spPr>
                <a:xfrm flipH="1">
                  <a:off x="1136325" y="1592972"/>
                  <a:ext cx="1123567" cy="989431"/>
                </a:xfrm>
                <a:custGeom>
                  <a:rect b="b" l="l" r="r" t="t"/>
                  <a:pathLst>
                    <a:path extrusionOk="0" h="11212" w="12732">
                      <a:moveTo>
                        <a:pt x="3878" y="1"/>
                      </a:moveTo>
                      <a:lnTo>
                        <a:pt x="1878" y="682"/>
                      </a:lnTo>
                      <a:cubicBezTo>
                        <a:pt x="1310" y="874"/>
                        <a:pt x="944" y="1424"/>
                        <a:pt x="961" y="2026"/>
                      </a:cubicBezTo>
                      <a:lnTo>
                        <a:pt x="1179" y="6890"/>
                      </a:lnTo>
                      <a:lnTo>
                        <a:pt x="1" y="11212"/>
                      </a:lnTo>
                      <a:lnTo>
                        <a:pt x="1529" y="11090"/>
                      </a:lnTo>
                      <a:cubicBezTo>
                        <a:pt x="2358" y="11029"/>
                        <a:pt x="3039" y="10409"/>
                        <a:pt x="3188" y="9588"/>
                      </a:cubicBezTo>
                      <a:lnTo>
                        <a:pt x="3423" y="8287"/>
                      </a:lnTo>
                      <a:lnTo>
                        <a:pt x="4017" y="9658"/>
                      </a:lnTo>
                      <a:cubicBezTo>
                        <a:pt x="4316" y="10319"/>
                        <a:pt x="4957" y="10749"/>
                        <a:pt x="5672" y="10749"/>
                      </a:cubicBezTo>
                      <a:cubicBezTo>
                        <a:pt x="5731" y="10749"/>
                        <a:pt x="5791" y="10746"/>
                        <a:pt x="5851" y="10740"/>
                      </a:cubicBezTo>
                      <a:lnTo>
                        <a:pt x="8689" y="10522"/>
                      </a:lnTo>
                      <a:lnTo>
                        <a:pt x="7423" y="5606"/>
                      </a:lnTo>
                      <a:lnTo>
                        <a:pt x="9413" y="7754"/>
                      </a:lnTo>
                      <a:lnTo>
                        <a:pt x="10941" y="8688"/>
                      </a:lnTo>
                      <a:cubicBezTo>
                        <a:pt x="11093" y="8779"/>
                        <a:pt x="11260" y="8823"/>
                        <a:pt x="11424" y="8823"/>
                      </a:cubicBezTo>
                      <a:cubicBezTo>
                        <a:pt x="11735" y="8823"/>
                        <a:pt x="12036" y="8668"/>
                        <a:pt x="12207" y="8383"/>
                      </a:cubicBezTo>
                      <a:cubicBezTo>
                        <a:pt x="12731" y="7527"/>
                        <a:pt x="12714" y="6444"/>
                        <a:pt x="12164" y="5606"/>
                      </a:cubicBezTo>
                      <a:lnTo>
                        <a:pt x="9894" y="2140"/>
                      </a:lnTo>
                      <a:cubicBezTo>
                        <a:pt x="9352" y="1328"/>
                        <a:pt x="8523" y="734"/>
                        <a:pt x="7580" y="481"/>
                      </a:cubicBezTo>
                      <a:lnTo>
                        <a:pt x="57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8"/>
                <p:cNvSpPr/>
                <p:nvPr/>
              </p:nvSpPr>
              <p:spPr>
                <a:xfrm flipH="1">
                  <a:off x="2183470" y="2208673"/>
                  <a:ext cx="101838" cy="88"/>
                </a:xfrm>
                <a:custGeom>
                  <a:rect b="b" l="l" r="r" t="t"/>
                  <a:pathLst>
                    <a:path extrusionOk="0" fill="none" h="1" w="1154">
                      <a:moveTo>
                        <a:pt x="1153" y="0"/>
                      </a:moveTo>
                      <a:lnTo>
                        <a:pt x="1" y="0"/>
                      </a:lnTo>
                    </a:path>
                  </a:pathLst>
                </a:custGeom>
                <a:noFill/>
                <a:ln cap="flat" cmpd="sng" w="11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8"/>
                <p:cNvSpPr/>
                <p:nvPr/>
              </p:nvSpPr>
              <p:spPr>
                <a:xfrm flipH="1">
                  <a:off x="2199707" y="2224822"/>
                  <a:ext cx="85600" cy="33181"/>
                </a:xfrm>
                <a:custGeom>
                  <a:rect b="b" l="l" r="r" t="t"/>
                  <a:pathLst>
                    <a:path extrusionOk="0" fill="none" h="376" w="970">
                      <a:moveTo>
                        <a:pt x="970" y="0"/>
                      </a:moveTo>
                      <a:lnTo>
                        <a:pt x="1" y="376"/>
                      </a:lnTo>
                    </a:path>
                  </a:pathLst>
                </a:custGeom>
                <a:noFill/>
                <a:ln cap="flat" cmpd="sng" w="11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8"/>
                <p:cNvSpPr/>
                <p:nvPr/>
              </p:nvSpPr>
              <p:spPr>
                <a:xfrm flipH="1">
                  <a:off x="2160036" y="1790205"/>
                  <a:ext cx="77128" cy="695126"/>
                </a:xfrm>
                <a:custGeom>
                  <a:rect b="b" l="l" r="r" t="t"/>
                  <a:pathLst>
                    <a:path extrusionOk="0" fill="none" h="7877" w="874">
                      <a:moveTo>
                        <a:pt x="664" y="1"/>
                      </a:moveTo>
                      <a:lnTo>
                        <a:pt x="874" y="4655"/>
                      </a:lnTo>
                      <a:lnTo>
                        <a:pt x="1" y="7877"/>
                      </a:lnTo>
                    </a:path>
                  </a:pathLst>
                </a:custGeom>
                <a:noFill/>
                <a:ln cap="flat" cmpd="sng" w="11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8"/>
                <p:cNvSpPr/>
                <p:nvPr/>
              </p:nvSpPr>
              <p:spPr>
                <a:xfrm flipH="1">
                  <a:off x="1934614" y="2163137"/>
                  <a:ext cx="34770" cy="161140"/>
                </a:xfrm>
                <a:custGeom>
                  <a:rect b="b" l="l" r="r" t="t"/>
                  <a:pathLst>
                    <a:path extrusionOk="0" fill="none" h="1826" w="394">
                      <a:moveTo>
                        <a:pt x="393" y="1"/>
                      </a:moveTo>
                      <a:lnTo>
                        <a:pt x="27" y="1232"/>
                      </a:lnTo>
                      <a:cubicBezTo>
                        <a:pt x="0" y="1372"/>
                        <a:pt x="0" y="1503"/>
                        <a:pt x="44" y="1625"/>
                      </a:cubicBezTo>
                      <a:lnTo>
                        <a:pt x="114" y="1826"/>
                      </a:lnTo>
                    </a:path>
                  </a:pathLst>
                </a:custGeom>
                <a:noFill/>
                <a:ln cap="flat" cmpd="sng" w="1100">
                  <a:solidFill>
                    <a:srgbClr val="1B2536"/>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8"/>
                <p:cNvSpPr/>
                <p:nvPr/>
              </p:nvSpPr>
              <p:spPr>
                <a:xfrm flipH="1">
                  <a:off x="1903816" y="2263386"/>
                  <a:ext cx="30887" cy="30887"/>
                </a:xfrm>
                <a:custGeom>
                  <a:rect b="b" l="l" r="r" t="t"/>
                  <a:pathLst>
                    <a:path extrusionOk="0" fill="none" h="350" w="350">
                      <a:moveTo>
                        <a:pt x="0" y="175"/>
                      </a:moveTo>
                      <a:cubicBezTo>
                        <a:pt x="0" y="279"/>
                        <a:pt x="70" y="349"/>
                        <a:pt x="175" y="349"/>
                      </a:cubicBezTo>
                      <a:cubicBezTo>
                        <a:pt x="271" y="349"/>
                        <a:pt x="350" y="271"/>
                        <a:pt x="350" y="175"/>
                      </a:cubicBezTo>
                      <a:cubicBezTo>
                        <a:pt x="350" y="79"/>
                        <a:pt x="271" y="0"/>
                        <a:pt x="175" y="0"/>
                      </a:cubicBezTo>
                      <a:cubicBezTo>
                        <a:pt x="88" y="0"/>
                        <a:pt x="0" y="87"/>
                        <a:pt x="0" y="175"/>
                      </a:cubicBezTo>
                      <a:close/>
                    </a:path>
                  </a:pathLst>
                </a:custGeom>
                <a:noFill/>
                <a:ln cap="flat" cmpd="sng" w="11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8"/>
                <p:cNvSpPr/>
                <p:nvPr/>
              </p:nvSpPr>
              <p:spPr>
                <a:xfrm flipH="1">
                  <a:off x="1498497" y="1749435"/>
                  <a:ext cx="80217" cy="233503"/>
                </a:xfrm>
                <a:custGeom>
                  <a:rect b="b" l="l" r="r" t="t"/>
                  <a:pathLst>
                    <a:path extrusionOk="0" fill="none" h="2646" w="909">
                      <a:moveTo>
                        <a:pt x="908" y="0"/>
                      </a:moveTo>
                      <a:lnTo>
                        <a:pt x="0" y="2646"/>
                      </a:lnTo>
                    </a:path>
                  </a:pathLst>
                </a:custGeom>
                <a:noFill/>
                <a:ln cap="flat" cmpd="sng" w="11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8"/>
                <p:cNvSpPr/>
                <p:nvPr/>
              </p:nvSpPr>
              <p:spPr>
                <a:xfrm flipH="1">
                  <a:off x="1349799" y="1856478"/>
                  <a:ext cx="450062" cy="520219"/>
                </a:xfrm>
                <a:custGeom>
                  <a:rect b="b" l="l" r="r" t="t"/>
                  <a:pathLst>
                    <a:path extrusionOk="0" h="5895" w="5100">
                      <a:moveTo>
                        <a:pt x="1328" y="1"/>
                      </a:moveTo>
                      <a:lnTo>
                        <a:pt x="0" y="4864"/>
                      </a:lnTo>
                      <a:lnTo>
                        <a:pt x="3772" y="5895"/>
                      </a:lnTo>
                      <a:lnTo>
                        <a:pt x="5100" y="1022"/>
                      </a:lnTo>
                      <a:lnTo>
                        <a:pt x="13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8"/>
                <p:cNvSpPr/>
                <p:nvPr/>
              </p:nvSpPr>
              <p:spPr>
                <a:xfrm flipH="1">
                  <a:off x="1401424" y="2027590"/>
                  <a:ext cx="352196" cy="347607"/>
                </a:xfrm>
                <a:custGeom>
                  <a:rect b="b" l="l" r="r" t="t"/>
                  <a:pathLst>
                    <a:path extrusionOk="0" h="3939" w="3991">
                      <a:moveTo>
                        <a:pt x="262" y="0"/>
                      </a:moveTo>
                      <a:lnTo>
                        <a:pt x="0" y="969"/>
                      </a:lnTo>
                      <a:lnTo>
                        <a:pt x="3248" y="3938"/>
                      </a:lnTo>
                      <a:lnTo>
                        <a:pt x="3991" y="1388"/>
                      </a:lnTo>
                      <a:lnTo>
                        <a:pt x="2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8"/>
                <p:cNvSpPr/>
                <p:nvPr/>
              </p:nvSpPr>
              <p:spPr>
                <a:xfrm flipH="1">
                  <a:off x="1560181" y="2010382"/>
                  <a:ext cx="202705" cy="164405"/>
                </a:xfrm>
                <a:custGeom>
                  <a:rect b="b" l="l" r="r" t="t"/>
                  <a:pathLst>
                    <a:path extrusionOk="0" h="1863" w="2297">
                      <a:moveTo>
                        <a:pt x="1071" y="1"/>
                      </a:moveTo>
                      <a:cubicBezTo>
                        <a:pt x="1002" y="1"/>
                        <a:pt x="936" y="50"/>
                        <a:pt x="909" y="125"/>
                      </a:cubicBezTo>
                      <a:lnTo>
                        <a:pt x="891" y="195"/>
                      </a:lnTo>
                      <a:lnTo>
                        <a:pt x="367" y="38"/>
                      </a:lnTo>
                      <a:cubicBezTo>
                        <a:pt x="351" y="34"/>
                        <a:pt x="336" y="33"/>
                        <a:pt x="320" y="33"/>
                      </a:cubicBezTo>
                      <a:cubicBezTo>
                        <a:pt x="226" y="33"/>
                        <a:pt x="144" y="100"/>
                        <a:pt x="114" y="213"/>
                      </a:cubicBezTo>
                      <a:lnTo>
                        <a:pt x="27" y="562"/>
                      </a:lnTo>
                      <a:cubicBezTo>
                        <a:pt x="1" y="649"/>
                        <a:pt x="35" y="737"/>
                        <a:pt x="105" y="798"/>
                      </a:cubicBezTo>
                      <a:lnTo>
                        <a:pt x="236" y="894"/>
                      </a:lnTo>
                      <a:lnTo>
                        <a:pt x="236" y="902"/>
                      </a:lnTo>
                      <a:cubicBezTo>
                        <a:pt x="201" y="1025"/>
                        <a:pt x="245" y="1156"/>
                        <a:pt x="341" y="1208"/>
                      </a:cubicBezTo>
                      <a:lnTo>
                        <a:pt x="935" y="1583"/>
                      </a:lnTo>
                      <a:cubicBezTo>
                        <a:pt x="1040" y="1645"/>
                        <a:pt x="1162" y="1697"/>
                        <a:pt x="1284" y="1723"/>
                      </a:cubicBezTo>
                      <a:lnTo>
                        <a:pt x="1939" y="1863"/>
                      </a:lnTo>
                      <a:lnTo>
                        <a:pt x="2297" y="719"/>
                      </a:lnTo>
                      <a:lnTo>
                        <a:pt x="1546" y="160"/>
                      </a:lnTo>
                      <a:lnTo>
                        <a:pt x="1127" y="12"/>
                      </a:lnTo>
                      <a:cubicBezTo>
                        <a:pt x="1108" y="4"/>
                        <a:pt x="1090" y="1"/>
                        <a:pt x="1071" y="1"/>
                      </a:cubicBezTo>
                      <a:close/>
                    </a:path>
                  </a:pathLst>
                </a:custGeom>
                <a:solidFill>
                  <a:srgbClr val="CF7F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8"/>
                <p:cNvSpPr/>
                <p:nvPr/>
              </p:nvSpPr>
              <p:spPr>
                <a:xfrm flipH="1">
                  <a:off x="1662636" y="2030678"/>
                  <a:ext cx="90983" cy="36270"/>
                </a:xfrm>
                <a:custGeom>
                  <a:rect b="b" l="l" r="r" t="t"/>
                  <a:pathLst>
                    <a:path extrusionOk="0" fill="none" h="411" w="1031">
                      <a:moveTo>
                        <a:pt x="1031" y="410"/>
                      </a:moveTo>
                      <a:lnTo>
                        <a:pt x="0" y="0"/>
                      </a:lnTo>
                    </a:path>
                  </a:pathLst>
                </a:custGeom>
                <a:solidFill>
                  <a:schemeClr val="dk1"/>
                </a:solidFill>
                <a:ln cap="flat" cmpd="sng" w="1300">
                  <a:solidFill>
                    <a:srgbClr val="422424"/>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8"/>
                <p:cNvSpPr/>
                <p:nvPr/>
              </p:nvSpPr>
              <p:spPr>
                <a:xfrm flipH="1">
                  <a:off x="1676491" y="2053005"/>
                  <a:ext cx="83306" cy="43241"/>
                </a:xfrm>
                <a:custGeom>
                  <a:rect b="b" l="l" r="r" t="t"/>
                  <a:pathLst>
                    <a:path extrusionOk="0" fill="none" h="490" w="944">
                      <a:moveTo>
                        <a:pt x="943" y="489"/>
                      </a:moveTo>
                      <a:lnTo>
                        <a:pt x="0" y="0"/>
                      </a:lnTo>
                    </a:path>
                  </a:pathLst>
                </a:custGeom>
                <a:solidFill>
                  <a:schemeClr val="dk1"/>
                </a:solidFill>
                <a:ln cap="flat" cmpd="sng" w="1300">
                  <a:solidFill>
                    <a:srgbClr val="422424"/>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8"/>
                <p:cNvSpPr/>
                <p:nvPr/>
              </p:nvSpPr>
              <p:spPr>
                <a:xfrm flipH="1">
                  <a:off x="1689552" y="2088392"/>
                  <a:ext cx="54096" cy="34064"/>
                </a:xfrm>
                <a:custGeom>
                  <a:rect b="b" l="l" r="r" t="t"/>
                  <a:pathLst>
                    <a:path extrusionOk="0" fill="none" h="386" w="613">
                      <a:moveTo>
                        <a:pt x="612" y="385"/>
                      </a:moveTo>
                      <a:lnTo>
                        <a:pt x="1" y="1"/>
                      </a:lnTo>
                    </a:path>
                  </a:pathLst>
                </a:custGeom>
                <a:solidFill>
                  <a:schemeClr val="dk1"/>
                </a:solidFill>
                <a:ln cap="flat" cmpd="sng" w="1300">
                  <a:solidFill>
                    <a:srgbClr val="422424"/>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8"/>
                <p:cNvSpPr/>
                <p:nvPr/>
              </p:nvSpPr>
              <p:spPr>
                <a:xfrm flipH="1">
                  <a:off x="1637222" y="2027590"/>
                  <a:ext cx="48624" cy="19326"/>
                </a:xfrm>
                <a:custGeom>
                  <a:rect b="b" l="l" r="r" t="t"/>
                  <a:pathLst>
                    <a:path extrusionOk="0" fill="none" h="219" w="551">
                      <a:moveTo>
                        <a:pt x="1" y="0"/>
                      </a:moveTo>
                      <a:lnTo>
                        <a:pt x="551" y="218"/>
                      </a:lnTo>
                    </a:path>
                  </a:pathLst>
                </a:custGeom>
                <a:solidFill>
                  <a:schemeClr val="dk1"/>
                </a:solidFill>
                <a:ln cap="flat" cmpd="sng" w="1300">
                  <a:solidFill>
                    <a:srgbClr val="422424"/>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8"/>
                <p:cNvSpPr/>
                <p:nvPr/>
              </p:nvSpPr>
              <p:spPr>
                <a:xfrm flipH="1">
                  <a:off x="1531678" y="2061477"/>
                  <a:ext cx="87100" cy="163434"/>
                </a:xfrm>
                <a:custGeom>
                  <a:rect b="b" l="l" r="r" t="t"/>
                  <a:pathLst>
                    <a:path extrusionOk="0" h="1852" w="987">
                      <a:moveTo>
                        <a:pt x="542" y="0"/>
                      </a:moveTo>
                      <a:lnTo>
                        <a:pt x="0" y="1476"/>
                      </a:lnTo>
                      <a:lnTo>
                        <a:pt x="708" y="1851"/>
                      </a:lnTo>
                      <a:lnTo>
                        <a:pt x="987" y="149"/>
                      </a:lnTo>
                      <a:lnTo>
                        <a:pt x="5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8"/>
                <p:cNvSpPr/>
                <p:nvPr/>
              </p:nvSpPr>
              <p:spPr>
                <a:xfrm flipH="1">
                  <a:off x="1662634" y="1614593"/>
                  <a:ext cx="386083" cy="597965"/>
                </a:xfrm>
                <a:custGeom>
                  <a:rect b="b" l="l" r="r" t="t"/>
                  <a:pathLst>
                    <a:path extrusionOk="0" fill="none" h="6776" w="4375">
                      <a:moveTo>
                        <a:pt x="3501" y="0"/>
                      </a:moveTo>
                      <a:lnTo>
                        <a:pt x="4183" y="821"/>
                      </a:lnTo>
                      <a:cubicBezTo>
                        <a:pt x="4375" y="1048"/>
                        <a:pt x="4366" y="1397"/>
                        <a:pt x="4148" y="1615"/>
                      </a:cubicBezTo>
                      <a:lnTo>
                        <a:pt x="2838" y="2986"/>
                      </a:lnTo>
                      <a:lnTo>
                        <a:pt x="3309" y="3589"/>
                      </a:lnTo>
                      <a:cubicBezTo>
                        <a:pt x="3484" y="3816"/>
                        <a:pt x="3475" y="4130"/>
                        <a:pt x="3283" y="4348"/>
                      </a:cubicBezTo>
                      <a:lnTo>
                        <a:pt x="1127" y="6776"/>
                      </a:lnTo>
                      <a:lnTo>
                        <a:pt x="87" y="3990"/>
                      </a:lnTo>
                      <a:cubicBezTo>
                        <a:pt x="0" y="3755"/>
                        <a:pt x="79" y="3475"/>
                        <a:pt x="271" y="3318"/>
                      </a:cubicBezTo>
                      <a:lnTo>
                        <a:pt x="865" y="2847"/>
                      </a:lnTo>
                      <a:lnTo>
                        <a:pt x="210" y="1371"/>
                      </a:lnTo>
                      <a:cubicBezTo>
                        <a:pt x="96" y="1118"/>
                        <a:pt x="166" y="838"/>
                        <a:pt x="384" y="664"/>
                      </a:cubicBezTo>
                      <a:lnTo>
                        <a:pt x="1214" y="0"/>
                      </a:lnTo>
                    </a:path>
                  </a:pathLst>
                </a:custGeom>
                <a:noFill/>
                <a:ln cap="flat" cmpd="sng" w="11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8"/>
                <p:cNvSpPr/>
                <p:nvPr/>
              </p:nvSpPr>
              <p:spPr>
                <a:xfrm flipH="1">
                  <a:off x="1143301" y="2074537"/>
                  <a:ext cx="443885" cy="320603"/>
                </a:xfrm>
                <a:custGeom>
                  <a:rect b="b" l="l" r="r" t="t"/>
                  <a:pathLst>
                    <a:path extrusionOk="0" h="3633" w="5030">
                      <a:moveTo>
                        <a:pt x="629" y="1"/>
                      </a:moveTo>
                      <a:lnTo>
                        <a:pt x="0" y="1686"/>
                      </a:lnTo>
                      <a:lnTo>
                        <a:pt x="2305" y="3328"/>
                      </a:lnTo>
                      <a:cubicBezTo>
                        <a:pt x="2591" y="3534"/>
                        <a:pt x="2918" y="3632"/>
                        <a:pt x="3242" y="3632"/>
                      </a:cubicBezTo>
                      <a:cubicBezTo>
                        <a:pt x="3780" y="3632"/>
                        <a:pt x="4309" y="3361"/>
                        <a:pt x="4619" y="2865"/>
                      </a:cubicBezTo>
                      <a:cubicBezTo>
                        <a:pt x="5030" y="2175"/>
                        <a:pt x="4689" y="1284"/>
                        <a:pt x="3930" y="1040"/>
                      </a:cubicBezTo>
                      <a:lnTo>
                        <a:pt x="629" y="1"/>
                      </a:lnTo>
                      <a:close/>
                    </a:path>
                  </a:pathLst>
                </a:custGeom>
                <a:solidFill>
                  <a:srgbClr val="324B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8"/>
                <p:cNvSpPr/>
                <p:nvPr/>
              </p:nvSpPr>
              <p:spPr>
                <a:xfrm flipH="1">
                  <a:off x="1250346" y="2078420"/>
                  <a:ext cx="269861" cy="84806"/>
                </a:xfrm>
                <a:custGeom>
                  <a:rect b="b" l="l" r="r" t="t"/>
                  <a:pathLst>
                    <a:path extrusionOk="0" fill="none" h="961" w="3058">
                      <a:moveTo>
                        <a:pt x="3057" y="961"/>
                      </a:moveTo>
                      <a:lnTo>
                        <a:pt x="1" y="0"/>
                      </a:lnTo>
                    </a:path>
                  </a:pathLst>
                </a:custGeom>
                <a:solidFill>
                  <a:schemeClr val="dk1"/>
                </a:solidFill>
                <a:ln cap="flat" cmpd="sng" w="11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8"/>
                <p:cNvSpPr/>
                <p:nvPr/>
              </p:nvSpPr>
              <p:spPr>
                <a:xfrm flipH="1">
                  <a:off x="1756619" y="1592178"/>
                  <a:ext cx="178083" cy="571050"/>
                </a:xfrm>
                <a:custGeom>
                  <a:rect b="b" l="l" r="r" t="t"/>
                  <a:pathLst>
                    <a:path extrusionOk="0" h="6471" w="2018">
                      <a:moveTo>
                        <a:pt x="175" y="1"/>
                      </a:moveTo>
                      <a:lnTo>
                        <a:pt x="0" y="6471"/>
                      </a:lnTo>
                      <a:lnTo>
                        <a:pt x="20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8"/>
                <p:cNvSpPr/>
                <p:nvPr/>
              </p:nvSpPr>
              <p:spPr>
                <a:xfrm flipH="1">
                  <a:off x="1792094" y="1646185"/>
                  <a:ext cx="130253" cy="84012"/>
                </a:xfrm>
                <a:custGeom>
                  <a:rect b="b" l="l" r="r" t="t"/>
                  <a:pathLst>
                    <a:path extrusionOk="0" h="952" w="1476">
                      <a:moveTo>
                        <a:pt x="742" y="0"/>
                      </a:moveTo>
                      <a:lnTo>
                        <a:pt x="9" y="384"/>
                      </a:lnTo>
                      <a:lnTo>
                        <a:pt x="0" y="637"/>
                      </a:lnTo>
                      <a:lnTo>
                        <a:pt x="0" y="637"/>
                      </a:lnTo>
                      <a:lnTo>
                        <a:pt x="707" y="244"/>
                      </a:lnTo>
                      <a:lnTo>
                        <a:pt x="1397" y="952"/>
                      </a:lnTo>
                      <a:lnTo>
                        <a:pt x="1476" y="690"/>
                      </a:lnTo>
                      <a:lnTo>
                        <a:pt x="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8"/>
                <p:cNvSpPr/>
                <p:nvPr/>
              </p:nvSpPr>
              <p:spPr>
                <a:xfrm flipH="1">
                  <a:off x="1649879" y="1190300"/>
                  <a:ext cx="359962" cy="231738"/>
                </a:xfrm>
                <a:custGeom>
                  <a:rect b="b" l="l" r="r" t="t"/>
                  <a:pathLst>
                    <a:path extrusionOk="0" h="2626" w="4079">
                      <a:moveTo>
                        <a:pt x="1234" y="1"/>
                      </a:moveTo>
                      <a:cubicBezTo>
                        <a:pt x="1062" y="1"/>
                        <a:pt x="893" y="31"/>
                        <a:pt x="734" y="102"/>
                      </a:cubicBezTo>
                      <a:cubicBezTo>
                        <a:pt x="1" y="416"/>
                        <a:pt x="236" y="1307"/>
                        <a:pt x="734" y="1638"/>
                      </a:cubicBezTo>
                      <a:lnTo>
                        <a:pt x="3196" y="2625"/>
                      </a:lnTo>
                      <a:lnTo>
                        <a:pt x="3397" y="1769"/>
                      </a:lnTo>
                      <a:cubicBezTo>
                        <a:pt x="4079" y="1571"/>
                        <a:pt x="3603" y="647"/>
                        <a:pt x="3052" y="647"/>
                      </a:cubicBezTo>
                      <a:cubicBezTo>
                        <a:pt x="2996" y="647"/>
                        <a:pt x="2939" y="657"/>
                        <a:pt x="2882" y="678"/>
                      </a:cubicBezTo>
                      <a:cubicBezTo>
                        <a:pt x="2507" y="385"/>
                        <a:pt x="1849" y="1"/>
                        <a:pt x="12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8"/>
                <p:cNvSpPr/>
                <p:nvPr/>
              </p:nvSpPr>
              <p:spPr>
                <a:xfrm flipH="1">
                  <a:off x="1752736" y="1304051"/>
                  <a:ext cx="235886" cy="342136"/>
                </a:xfrm>
                <a:custGeom>
                  <a:rect b="b" l="l" r="r" t="t"/>
                  <a:pathLst>
                    <a:path extrusionOk="0" h="3877" w="2673">
                      <a:moveTo>
                        <a:pt x="454" y="0"/>
                      </a:moveTo>
                      <a:lnTo>
                        <a:pt x="367" y="1013"/>
                      </a:lnTo>
                      <a:cubicBezTo>
                        <a:pt x="0" y="1319"/>
                        <a:pt x="0" y="2305"/>
                        <a:pt x="891" y="2454"/>
                      </a:cubicBezTo>
                      <a:lnTo>
                        <a:pt x="795" y="3275"/>
                      </a:lnTo>
                      <a:lnTo>
                        <a:pt x="1493" y="3877"/>
                      </a:lnTo>
                      <a:lnTo>
                        <a:pt x="2628" y="3275"/>
                      </a:lnTo>
                      <a:lnTo>
                        <a:pt x="2672" y="1642"/>
                      </a:lnTo>
                      <a:lnTo>
                        <a:pt x="2559" y="1135"/>
                      </a:lnTo>
                      <a:cubicBezTo>
                        <a:pt x="2559" y="1135"/>
                        <a:pt x="2096" y="900"/>
                        <a:pt x="2122" y="0"/>
                      </a:cubicBezTo>
                      <a:close/>
                    </a:path>
                  </a:pathLst>
                </a:custGeom>
                <a:solidFill>
                  <a:srgbClr val="CF7F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8"/>
                <p:cNvSpPr/>
                <p:nvPr/>
              </p:nvSpPr>
              <p:spPr>
                <a:xfrm flipH="1">
                  <a:off x="1818304" y="1403417"/>
                  <a:ext cx="44741" cy="44741"/>
                </a:xfrm>
                <a:custGeom>
                  <a:rect b="b" l="l" r="r" t="t"/>
                  <a:pathLst>
                    <a:path extrusionOk="0" h="507" w="507">
                      <a:moveTo>
                        <a:pt x="254" y="1"/>
                      </a:moveTo>
                      <a:cubicBezTo>
                        <a:pt x="114" y="9"/>
                        <a:pt x="0" y="123"/>
                        <a:pt x="0" y="254"/>
                      </a:cubicBezTo>
                      <a:cubicBezTo>
                        <a:pt x="0" y="385"/>
                        <a:pt x="114" y="507"/>
                        <a:pt x="254" y="507"/>
                      </a:cubicBezTo>
                      <a:cubicBezTo>
                        <a:pt x="385" y="507"/>
                        <a:pt x="507" y="393"/>
                        <a:pt x="507" y="254"/>
                      </a:cubicBezTo>
                      <a:cubicBezTo>
                        <a:pt x="507" y="123"/>
                        <a:pt x="393" y="1"/>
                        <a:pt x="254" y="1"/>
                      </a:cubicBezTo>
                      <a:close/>
                    </a:path>
                  </a:pathLst>
                </a:custGeom>
                <a:solidFill>
                  <a:srgbClr val="CF5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8"/>
                <p:cNvSpPr/>
                <p:nvPr/>
              </p:nvSpPr>
              <p:spPr>
                <a:xfrm flipH="1">
                  <a:off x="1837542" y="1355675"/>
                  <a:ext cx="29386" cy="28592"/>
                </a:xfrm>
                <a:custGeom>
                  <a:rect b="b" l="l" r="r" t="t"/>
                  <a:pathLst>
                    <a:path extrusionOk="0" h="324" w="333">
                      <a:moveTo>
                        <a:pt x="167" y="0"/>
                      </a:moveTo>
                      <a:cubicBezTo>
                        <a:pt x="79" y="0"/>
                        <a:pt x="1" y="70"/>
                        <a:pt x="1" y="157"/>
                      </a:cubicBezTo>
                      <a:cubicBezTo>
                        <a:pt x="1" y="245"/>
                        <a:pt x="79" y="323"/>
                        <a:pt x="167" y="323"/>
                      </a:cubicBezTo>
                      <a:cubicBezTo>
                        <a:pt x="210" y="323"/>
                        <a:pt x="245" y="306"/>
                        <a:pt x="280" y="280"/>
                      </a:cubicBezTo>
                      <a:lnTo>
                        <a:pt x="202" y="175"/>
                      </a:lnTo>
                      <a:lnTo>
                        <a:pt x="324" y="201"/>
                      </a:lnTo>
                      <a:cubicBezTo>
                        <a:pt x="333" y="192"/>
                        <a:pt x="333" y="175"/>
                        <a:pt x="333" y="157"/>
                      </a:cubicBezTo>
                      <a:cubicBezTo>
                        <a:pt x="333" y="70"/>
                        <a:pt x="254"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flipH="1">
                  <a:off x="1909199" y="1355675"/>
                  <a:ext cx="28592" cy="28592"/>
                </a:xfrm>
                <a:custGeom>
                  <a:rect b="b" l="l" r="r" t="t"/>
                  <a:pathLst>
                    <a:path extrusionOk="0" h="324" w="324">
                      <a:moveTo>
                        <a:pt x="166" y="0"/>
                      </a:moveTo>
                      <a:cubicBezTo>
                        <a:pt x="79" y="0"/>
                        <a:pt x="0" y="70"/>
                        <a:pt x="0" y="157"/>
                      </a:cubicBezTo>
                      <a:cubicBezTo>
                        <a:pt x="0" y="245"/>
                        <a:pt x="79" y="323"/>
                        <a:pt x="166" y="323"/>
                      </a:cubicBezTo>
                      <a:cubicBezTo>
                        <a:pt x="210" y="323"/>
                        <a:pt x="236" y="306"/>
                        <a:pt x="271" y="280"/>
                      </a:cubicBezTo>
                      <a:lnTo>
                        <a:pt x="193" y="175"/>
                      </a:lnTo>
                      <a:lnTo>
                        <a:pt x="193" y="175"/>
                      </a:lnTo>
                      <a:lnTo>
                        <a:pt x="315" y="201"/>
                      </a:lnTo>
                      <a:cubicBezTo>
                        <a:pt x="324" y="192"/>
                        <a:pt x="324" y="175"/>
                        <a:pt x="324" y="157"/>
                      </a:cubicBezTo>
                      <a:cubicBezTo>
                        <a:pt x="324" y="70"/>
                        <a:pt x="254" y="0"/>
                        <a:pt x="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8"/>
                <p:cNvSpPr/>
                <p:nvPr/>
              </p:nvSpPr>
              <p:spPr>
                <a:xfrm flipH="1">
                  <a:off x="1901521" y="1332555"/>
                  <a:ext cx="38564" cy="7766"/>
                </a:xfrm>
                <a:custGeom>
                  <a:rect b="b" l="l" r="r" t="t"/>
                  <a:pathLst>
                    <a:path extrusionOk="0" fill="none" h="88" w="437">
                      <a:moveTo>
                        <a:pt x="437" y="88"/>
                      </a:moveTo>
                      <a:cubicBezTo>
                        <a:pt x="437" y="88"/>
                        <a:pt x="262" y="0"/>
                        <a:pt x="0" y="70"/>
                      </a:cubicBezTo>
                    </a:path>
                  </a:pathLst>
                </a:custGeom>
                <a:solidFill>
                  <a:schemeClr val="dk1"/>
                </a:solidFill>
                <a:ln cap="flat" cmpd="sng" w="2400">
                  <a:solidFill>
                    <a:srgbClr val="1B2536"/>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8"/>
                <p:cNvSpPr/>
                <p:nvPr/>
              </p:nvSpPr>
              <p:spPr>
                <a:xfrm flipH="1">
                  <a:off x="1830571" y="1332555"/>
                  <a:ext cx="38652" cy="7766"/>
                </a:xfrm>
                <a:custGeom>
                  <a:rect b="b" l="l" r="r" t="t"/>
                  <a:pathLst>
                    <a:path extrusionOk="0" fill="none" h="88" w="438">
                      <a:moveTo>
                        <a:pt x="1" y="88"/>
                      </a:moveTo>
                      <a:cubicBezTo>
                        <a:pt x="1" y="88"/>
                        <a:pt x="175" y="0"/>
                        <a:pt x="437" y="70"/>
                      </a:cubicBezTo>
                    </a:path>
                  </a:pathLst>
                </a:custGeom>
                <a:solidFill>
                  <a:schemeClr val="dk1"/>
                </a:solidFill>
                <a:ln cap="flat" cmpd="sng" w="2400">
                  <a:solidFill>
                    <a:srgbClr val="1B2536"/>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8"/>
                <p:cNvSpPr/>
                <p:nvPr/>
              </p:nvSpPr>
              <p:spPr>
                <a:xfrm flipH="1">
                  <a:off x="1852191" y="1404211"/>
                  <a:ext cx="81717" cy="23209"/>
                </a:xfrm>
                <a:custGeom>
                  <a:rect b="b" l="l" r="r" t="t"/>
                  <a:pathLst>
                    <a:path extrusionOk="0" h="263" w="926">
                      <a:moveTo>
                        <a:pt x="472" y="0"/>
                      </a:moveTo>
                      <a:cubicBezTo>
                        <a:pt x="61" y="0"/>
                        <a:pt x="0" y="262"/>
                        <a:pt x="0" y="262"/>
                      </a:cubicBezTo>
                      <a:lnTo>
                        <a:pt x="926" y="262"/>
                      </a:lnTo>
                      <a:cubicBezTo>
                        <a:pt x="926" y="262"/>
                        <a:pt x="865" y="0"/>
                        <a:pt x="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flipH="1">
                  <a:off x="1686551" y="1381091"/>
                  <a:ext cx="97866" cy="98661"/>
                </a:xfrm>
                <a:custGeom>
                  <a:rect b="b" l="l" r="r" t="t"/>
                  <a:pathLst>
                    <a:path extrusionOk="0" h="1118" w="1109">
                      <a:moveTo>
                        <a:pt x="550" y="0"/>
                      </a:moveTo>
                      <a:cubicBezTo>
                        <a:pt x="245" y="0"/>
                        <a:pt x="0" y="245"/>
                        <a:pt x="0" y="559"/>
                      </a:cubicBezTo>
                      <a:cubicBezTo>
                        <a:pt x="0" y="865"/>
                        <a:pt x="245" y="1118"/>
                        <a:pt x="550" y="1118"/>
                      </a:cubicBezTo>
                      <a:cubicBezTo>
                        <a:pt x="856" y="1118"/>
                        <a:pt x="1109" y="865"/>
                        <a:pt x="1109" y="559"/>
                      </a:cubicBezTo>
                      <a:cubicBezTo>
                        <a:pt x="1109" y="254"/>
                        <a:pt x="856" y="0"/>
                        <a:pt x="550" y="0"/>
                      </a:cubicBezTo>
                      <a:close/>
                    </a:path>
                  </a:pathLst>
                </a:custGeom>
                <a:solidFill>
                  <a:srgbClr val="CF7F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8"/>
                <p:cNvSpPr/>
                <p:nvPr/>
              </p:nvSpPr>
              <p:spPr>
                <a:xfrm flipH="1">
                  <a:off x="1882195" y="1350292"/>
                  <a:ext cx="28592" cy="54007"/>
                </a:xfrm>
                <a:custGeom>
                  <a:rect b="b" l="l" r="r" t="t"/>
                  <a:pathLst>
                    <a:path extrusionOk="0" fill="none" h="612" w="324">
                      <a:moveTo>
                        <a:pt x="210" y="0"/>
                      </a:moveTo>
                      <a:lnTo>
                        <a:pt x="183" y="288"/>
                      </a:lnTo>
                      <a:lnTo>
                        <a:pt x="18" y="524"/>
                      </a:lnTo>
                      <a:cubicBezTo>
                        <a:pt x="0" y="559"/>
                        <a:pt x="18" y="611"/>
                        <a:pt x="61" y="611"/>
                      </a:cubicBezTo>
                      <a:lnTo>
                        <a:pt x="323" y="611"/>
                      </a:lnTo>
                    </a:path>
                  </a:pathLst>
                </a:custGeom>
                <a:noFill/>
                <a:ln cap="flat" cmpd="sng" w="1300">
                  <a:solidFill>
                    <a:srgbClr val="422424"/>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8"/>
                <p:cNvSpPr/>
                <p:nvPr/>
              </p:nvSpPr>
              <p:spPr>
                <a:xfrm flipH="1">
                  <a:off x="1880695" y="1454248"/>
                  <a:ext cx="37064" cy="6266"/>
                </a:xfrm>
                <a:custGeom>
                  <a:rect b="b" l="l" r="r" t="t"/>
                  <a:pathLst>
                    <a:path extrusionOk="0" fill="none" h="71" w="420">
                      <a:moveTo>
                        <a:pt x="1" y="1"/>
                      </a:moveTo>
                      <a:cubicBezTo>
                        <a:pt x="1" y="1"/>
                        <a:pt x="166" y="71"/>
                        <a:pt x="420" y="1"/>
                      </a:cubicBezTo>
                    </a:path>
                  </a:pathLst>
                </a:custGeom>
                <a:solidFill>
                  <a:schemeClr val="dk1"/>
                </a:solidFill>
                <a:ln cap="flat" cmpd="sng" w="1300">
                  <a:solidFill>
                    <a:srgbClr val="422424"/>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8"/>
                <p:cNvSpPr/>
                <p:nvPr/>
              </p:nvSpPr>
              <p:spPr>
                <a:xfrm flipH="1">
                  <a:off x="1779740" y="1488223"/>
                  <a:ext cx="121870" cy="47830"/>
                </a:xfrm>
                <a:custGeom>
                  <a:rect b="b" l="l" r="r" t="t"/>
                  <a:pathLst>
                    <a:path extrusionOk="0" fill="none" h="542" w="1381">
                      <a:moveTo>
                        <a:pt x="1" y="367"/>
                      </a:moveTo>
                      <a:cubicBezTo>
                        <a:pt x="1" y="367"/>
                        <a:pt x="865" y="541"/>
                        <a:pt x="1380" y="0"/>
                      </a:cubicBezTo>
                    </a:path>
                  </a:pathLst>
                </a:custGeom>
                <a:solidFill>
                  <a:schemeClr val="dk1"/>
                </a:solidFill>
                <a:ln cap="flat" cmpd="sng" w="13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8"/>
                <p:cNvSpPr/>
                <p:nvPr/>
              </p:nvSpPr>
              <p:spPr>
                <a:xfrm flipH="1">
                  <a:off x="1708878" y="1398828"/>
                  <a:ext cx="62479" cy="39358"/>
                </a:xfrm>
                <a:custGeom>
                  <a:rect b="b" l="l" r="r" t="t"/>
                  <a:pathLst>
                    <a:path extrusionOk="0" fill="none" h="446" w="708">
                      <a:moveTo>
                        <a:pt x="708" y="271"/>
                      </a:moveTo>
                      <a:cubicBezTo>
                        <a:pt x="551" y="0"/>
                        <a:pt x="201" y="0"/>
                        <a:pt x="1" y="445"/>
                      </a:cubicBezTo>
                    </a:path>
                  </a:pathLst>
                </a:custGeom>
                <a:solidFill>
                  <a:schemeClr val="dk1"/>
                </a:solidFill>
                <a:ln cap="flat" cmpd="sng" w="13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8"/>
                <p:cNvSpPr/>
                <p:nvPr/>
              </p:nvSpPr>
              <p:spPr>
                <a:xfrm flipH="1">
                  <a:off x="1735794" y="1407300"/>
                  <a:ext cx="6266" cy="30887"/>
                </a:xfrm>
                <a:custGeom>
                  <a:rect b="b" l="l" r="r" t="t"/>
                  <a:pathLst>
                    <a:path extrusionOk="0" fill="none" h="350" w="71">
                      <a:moveTo>
                        <a:pt x="70" y="349"/>
                      </a:moveTo>
                      <a:lnTo>
                        <a:pt x="0" y="0"/>
                      </a:lnTo>
                    </a:path>
                  </a:pathLst>
                </a:custGeom>
                <a:solidFill>
                  <a:schemeClr val="dk1"/>
                </a:solidFill>
                <a:ln cap="flat" cmpd="sng" w="1300">
                  <a:solidFill>
                    <a:schemeClr val="dk1"/>
                  </a:solidFill>
                  <a:prstDash val="solid"/>
                  <a:miter lim="873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8"/>
                <p:cNvSpPr/>
                <p:nvPr/>
              </p:nvSpPr>
              <p:spPr>
                <a:xfrm flipH="1">
                  <a:off x="1824393" y="1646185"/>
                  <a:ext cx="110309" cy="517042"/>
                </a:xfrm>
                <a:custGeom>
                  <a:rect b="b" l="l" r="r" t="t"/>
                  <a:pathLst>
                    <a:path extrusionOk="0" h="5859" w="1250">
                      <a:moveTo>
                        <a:pt x="882" y="0"/>
                      </a:moveTo>
                      <a:lnTo>
                        <a:pt x="420" y="244"/>
                      </a:lnTo>
                      <a:lnTo>
                        <a:pt x="585" y="690"/>
                      </a:lnTo>
                      <a:lnTo>
                        <a:pt x="88" y="2689"/>
                      </a:lnTo>
                      <a:lnTo>
                        <a:pt x="0" y="5859"/>
                      </a:lnTo>
                      <a:lnTo>
                        <a:pt x="987" y="2672"/>
                      </a:lnTo>
                      <a:lnTo>
                        <a:pt x="900" y="707"/>
                      </a:lnTo>
                      <a:lnTo>
                        <a:pt x="1249" y="349"/>
                      </a:lnTo>
                      <a:lnTo>
                        <a:pt x="88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9"/>
          <p:cNvSpPr txBox="1"/>
          <p:nvPr>
            <p:ph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OUR TEACHING METHOD</a:t>
            </a:r>
            <a:endParaRPr/>
          </a:p>
        </p:txBody>
      </p:sp>
      <p:sp>
        <p:nvSpPr>
          <p:cNvPr id="495" name="Google Shape;495;p39"/>
          <p:cNvSpPr/>
          <p:nvPr/>
        </p:nvSpPr>
        <p:spPr>
          <a:xfrm>
            <a:off x="1199219" y="2827650"/>
            <a:ext cx="868800" cy="484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txBox="1"/>
          <p:nvPr>
            <p:ph idx="4294967295" type="subTitle"/>
          </p:nvPr>
        </p:nvSpPr>
        <p:spPr>
          <a:xfrm>
            <a:off x="713219" y="1733500"/>
            <a:ext cx="1840800" cy="5460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Mars is actually a very cold place</a:t>
            </a:r>
            <a:endParaRPr/>
          </a:p>
        </p:txBody>
      </p:sp>
      <p:sp>
        <p:nvSpPr>
          <p:cNvPr id="497" name="Google Shape;497;p39"/>
          <p:cNvSpPr txBox="1"/>
          <p:nvPr>
            <p:ph idx="4294967295" type="subTitle"/>
          </p:nvPr>
        </p:nvSpPr>
        <p:spPr>
          <a:xfrm>
            <a:off x="714719" y="2314800"/>
            <a:ext cx="1837800" cy="378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b="1" lang="en" sz="2100">
                <a:solidFill>
                  <a:schemeClr val="accent6"/>
                </a:solidFill>
                <a:latin typeface="Poppins"/>
                <a:ea typeface="Poppins"/>
                <a:cs typeface="Poppins"/>
                <a:sym typeface="Poppins"/>
              </a:rPr>
              <a:t>Activities</a:t>
            </a:r>
            <a:endParaRPr b="1" sz="2100">
              <a:solidFill>
                <a:schemeClr val="accent6"/>
              </a:solidFill>
              <a:latin typeface="Poppins"/>
              <a:ea typeface="Poppins"/>
              <a:cs typeface="Poppins"/>
              <a:sym typeface="Poppins"/>
            </a:endParaRPr>
          </a:p>
        </p:txBody>
      </p:sp>
      <p:sp>
        <p:nvSpPr>
          <p:cNvPr id="498" name="Google Shape;498;p39"/>
          <p:cNvSpPr txBox="1"/>
          <p:nvPr>
            <p:ph idx="4294967295" type="subTitle"/>
          </p:nvPr>
        </p:nvSpPr>
        <p:spPr>
          <a:xfrm>
            <a:off x="2670048" y="3321575"/>
            <a:ext cx="1840800" cy="5460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Mercury is the smallest planet</a:t>
            </a:r>
            <a:endParaRPr/>
          </a:p>
        </p:txBody>
      </p:sp>
      <p:sp>
        <p:nvSpPr>
          <p:cNvPr id="499" name="Google Shape;499;p39"/>
          <p:cNvSpPr txBox="1"/>
          <p:nvPr>
            <p:ph idx="4294967295" type="subTitle"/>
          </p:nvPr>
        </p:nvSpPr>
        <p:spPr>
          <a:xfrm>
            <a:off x="2673635" y="2907075"/>
            <a:ext cx="1837800" cy="378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b="1" lang="en" sz="2100">
                <a:solidFill>
                  <a:schemeClr val="accent6"/>
                </a:solidFill>
                <a:latin typeface="Poppins"/>
                <a:ea typeface="Poppins"/>
                <a:cs typeface="Poppins"/>
                <a:sym typeface="Poppins"/>
              </a:rPr>
              <a:t>Goals</a:t>
            </a:r>
            <a:endParaRPr b="1" sz="2100">
              <a:solidFill>
                <a:schemeClr val="accent6"/>
              </a:solidFill>
              <a:latin typeface="Poppins"/>
              <a:ea typeface="Poppins"/>
              <a:cs typeface="Poppins"/>
              <a:sym typeface="Poppins"/>
            </a:endParaRPr>
          </a:p>
        </p:txBody>
      </p:sp>
      <p:sp>
        <p:nvSpPr>
          <p:cNvPr id="500" name="Google Shape;500;p39"/>
          <p:cNvSpPr/>
          <p:nvPr/>
        </p:nvSpPr>
        <p:spPr>
          <a:xfrm>
            <a:off x="3156048" y="2134750"/>
            <a:ext cx="868800" cy="484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1" name="Google Shape;501;p39"/>
          <p:cNvCxnSpPr>
            <a:stCxn id="495" idx="6"/>
            <a:endCxn id="500" idx="2"/>
          </p:cNvCxnSpPr>
          <p:nvPr/>
        </p:nvCxnSpPr>
        <p:spPr>
          <a:xfrm flipH="1" rot="10800000">
            <a:off x="2068019" y="2376900"/>
            <a:ext cx="1088100" cy="693000"/>
          </a:xfrm>
          <a:prstGeom prst="curvedConnector3">
            <a:avLst>
              <a:gd fmla="val 49997" name="adj1"/>
            </a:avLst>
          </a:prstGeom>
          <a:noFill/>
          <a:ln cap="flat" cmpd="sng" w="9525">
            <a:solidFill>
              <a:schemeClr val="accent2"/>
            </a:solidFill>
            <a:prstDash val="dot"/>
            <a:round/>
            <a:headEnd len="med" w="med" type="none"/>
            <a:tailEnd len="med" w="med" type="none"/>
          </a:ln>
        </p:spPr>
      </p:cxnSp>
      <p:sp>
        <p:nvSpPr>
          <p:cNvPr id="502" name="Google Shape;502;p39"/>
          <p:cNvSpPr/>
          <p:nvPr/>
        </p:nvSpPr>
        <p:spPr>
          <a:xfrm>
            <a:off x="5113455" y="2793850"/>
            <a:ext cx="868800" cy="484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9"/>
          <p:cNvSpPr txBox="1"/>
          <p:nvPr>
            <p:ph idx="4294967295" type="subTitle"/>
          </p:nvPr>
        </p:nvSpPr>
        <p:spPr>
          <a:xfrm>
            <a:off x="4627455" y="1737360"/>
            <a:ext cx="1840800" cy="5460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Venus has a beautiful name</a:t>
            </a:r>
            <a:endParaRPr/>
          </a:p>
        </p:txBody>
      </p:sp>
      <p:sp>
        <p:nvSpPr>
          <p:cNvPr id="504" name="Google Shape;504;p39"/>
          <p:cNvSpPr txBox="1"/>
          <p:nvPr>
            <p:ph idx="4294967295" type="subTitle"/>
          </p:nvPr>
        </p:nvSpPr>
        <p:spPr>
          <a:xfrm>
            <a:off x="4632552" y="2318660"/>
            <a:ext cx="1837800" cy="378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b="1" lang="en" sz="2100">
                <a:solidFill>
                  <a:schemeClr val="accent6"/>
                </a:solidFill>
                <a:latin typeface="Poppins"/>
                <a:ea typeface="Poppins"/>
                <a:cs typeface="Poppins"/>
                <a:sym typeface="Poppins"/>
              </a:rPr>
              <a:t>Feedback</a:t>
            </a:r>
            <a:endParaRPr b="1" sz="2100">
              <a:solidFill>
                <a:schemeClr val="accent6"/>
              </a:solidFill>
              <a:latin typeface="Poppins"/>
              <a:ea typeface="Poppins"/>
              <a:cs typeface="Poppins"/>
              <a:sym typeface="Poppins"/>
            </a:endParaRPr>
          </a:p>
        </p:txBody>
      </p:sp>
      <p:sp>
        <p:nvSpPr>
          <p:cNvPr id="505" name="Google Shape;505;p39"/>
          <p:cNvSpPr txBox="1"/>
          <p:nvPr>
            <p:ph idx="4294967295" type="subTitle"/>
          </p:nvPr>
        </p:nvSpPr>
        <p:spPr>
          <a:xfrm>
            <a:off x="6589969" y="3322292"/>
            <a:ext cx="1840800" cy="5460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Jupiter is the biggest planet</a:t>
            </a:r>
            <a:endParaRPr/>
          </a:p>
        </p:txBody>
      </p:sp>
      <p:sp>
        <p:nvSpPr>
          <p:cNvPr id="506" name="Google Shape;506;p39"/>
          <p:cNvSpPr txBox="1"/>
          <p:nvPr>
            <p:ph idx="4294967295" type="subTitle"/>
          </p:nvPr>
        </p:nvSpPr>
        <p:spPr>
          <a:xfrm>
            <a:off x="6591469" y="2907792"/>
            <a:ext cx="1837800" cy="378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b="1" lang="en" sz="2100">
                <a:solidFill>
                  <a:schemeClr val="accent6"/>
                </a:solidFill>
                <a:latin typeface="Poppins"/>
                <a:ea typeface="Poppins"/>
                <a:cs typeface="Poppins"/>
                <a:sym typeface="Poppins"/>
              </a:rPr>
              <a:t>Assessment</a:t>
            </a:r>
            <a:endParaRPr b="1" sz="2100">
              <a:solidFill>
                <a:schemeClr val="accent6"/>
              </a:solidFill>
              <a:latin typeface="Poppins"/>
              <a:ea typeface="Poppins"/>
              <a:cs typeface="Poppins"/>
              <a:sym typeface="Poppins"/>
            </a:endParaRPr>
          </a:p>
        </p:txBody>
      </p:sp>
      <p:sp>
        <p:nvSpPr>
          <p:cNvPr id="507" name="Google Shape;507;p39"/>
          <p:cNvSpPr/>
          <p:nvPr/>
        </p:nvSpPr>
        <p:spPr>
          <a:xfrm>
            <a:off x="7075969" y="2100950"/>
            <a:ext cx="868800" cy="484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 name="Google Shape;508;p39"/>
          <p:cNvCxnSpPr>
            <a:stCxn id="502" idx="6"/>
            <a:endCxn id="507" idx="2"/>
          </p:cNvCxnSpPr>
          <p:nvPr/>
        </p:nvCxnSpPr>
        <p:spPr>
          <a:xfrm flipH="1" rot="10800000">
            <a:off x="5982255" y="2343100"/>
            <a:ext cx="1093800" cy="693000"/>
          </a:xfrm>
          <a:prstGeom prst="curvedConnector3">
            <a:avLst>
              <a:gd fmla="val 49996" name="adj1"/>
            </a:avLst>
          </a:prstGeom>
          <a:noFill/>
          <a:ln cap="flat" cmpd="sng" w="9525">
            <a:solidFill>
              <a:schemeClr val="accent2"/>
            </a:solidFill>
            <a:prstDash val="dot"/>
            <a:round/>
            <a:headEnd len="med" w="med" type="none"/>
            <a:tailEnd len="med" w="med" type="none"/>
          </a:ln>
        </p:spPr>
      </p:cxnSp>
      <p:cxnSp>
        <p:nvCxnSpPr>
          <p:cNvPr id="509" name="Google Shape;509;p39"/>
          <p:cNvCxnSpPr>
            <a:stCxn id="502" idx="2"/>
            <a:endCxn id="500" idx="6"/>
          </p:cNvCxnSpPr>
          <p:nvPr/>
        </p:nvCxnSpPr>
        <p:spPr>
          <a:xfrm rot="10800000">
            <a:off x="4024755" y="2377000"/>
            <a:ext cx="1088700" cy="659100"/>
          </a:xfrm>
          <a:prstGeom prst="curvedConnector3">
            <a:avLst>
              <a:gd fmla="val 49996" name="adj1"/>
            </a:avLst>
          </a:prstGeom>
          <a:noFill/>
          <a:ln cap="flat" cmpd="sng" w="9525">
            <a:solidFill>
              <a:schemeClr val="accent2"/>
            </a:solidFill>
            <a:prstDash val="dot"/>
            <a:round/>
            <a:headEnd len="med" w="med" type="none"/>
            <a:tailEnd len="med" w="med" type="none"/>
          </a:ln>
        </p:spPr>
      </p:cxnSp>
      <p:grpSp>
        <p:nvGrpSpPr>
          <p:cNvPr id="510" name="Google Shape;510;p39"/>
          <p:cNvGrpSpPr/>
          <p:nvPr/>
        </p:nvGrpSpPr>
        <p:grpSpPr>
          <a:xfrm>
            <a:off x="5418252" y="2906321"/>
            <a:ext cx="259205" cy="259575"/>
            <a:chOff x="2998500" y="2940325"/>
            <a:chExt cx="157850" cy="158075"/>
          </a:xfrm>
        </p:grpSpPr>
        <p:sp>
          <p:nvSpPr>
            <p:cNvPr id="511" name="Google Shape;511;p39"/>
            <p:cNvSpPr/>
            <p:nvPr/>
          </p:nvSpPr>
          <p:spPr>
            <a:xfrm>
              <a:off x="3072925" y="2997075"/>
              <a:ext cx="9200" cy="46300"/>
            </a:xfrm>
            <a:custGeom>
              <a:rect b="b" l="l" r="r" t="t"/>
              <a:pathLst>
                <a:path extrusionOk="0" h="1852" w="368">
                  <a:moveTo>
                    <a:pt x="1" y="1"/>
                  </a:moveTo>
                  <a:lnTo>
                    <a:pt x="1" y="1852"/>
                  </a:lnTo>
                  <a:cubicBezTo>
                    <a:pt x="62" y="1843"/>
                    <a:pt x="123" y="1843"/>
                    <a:pt x="184" y="1843"/>
                  </a:cubicBezTo>
                  <a:cubicBezTo>
                    <a:pt x="245" y="1843"/>
                    <a:pt x="307" y="1843"/>
                    <a:pt x="368" y="1852"/>
                  </a:cubicBezTo>
                  <a:lnTo>
                    <a:pt x="368" y="1"/>
                  </a:lnTo>
                  <a:cubicBezTo>
                    <a:pt x="315" y="10"/>
                    <a:pt x="245" y="18"/>
                    <a:pt x="184" y="18"/>
                  </a:cubicBezTo>
                  <a:cubicBezTo>
                    <a:pt x="123" y="18"/>
                    <a:pt x="62" y="10"/>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9"/>
            <p:cNvSpPr/>
            <p:nvPr/>
          </p:nvSpPr>
          <p:spPr>
            <a:xfrm>
              <a:off x="2998500" y="3036825"/>
              <a:ext cx="46300" cy="28175"/>
            </a:xfrm>
            <a:custGeom>
              <a:rect b="b" l="l" r="r" t="t"/>
              <a:pathLst>
                <a:path extrusionOk="0" h="1127" w="1852">
                  <a:moveTo>
                    <a:pt x="193" y="0"/>
                  </a:moveTo>
                  <a:cubicBezTo>
                    <a:pt x="105" y="0"/>
                    <a:pt x="27" y="70"/>
                    <a:pt x="9" y="157"/>
                  </a:cubicBezTo>
                  <a:cubicBezTo>
                    <a:pt x="0" y="201"/>
                    <a:pt x="0" y="245"/>
                    <a:pt x="0" y="297"/>
                  </a:cubicBezTo>
                  <a:cubicBezTo>
                    <a:pt x="0" y="760"/>
                    <a:pt x="367" y="1126"/>
                    <a:pt x="830" y="1126"/>
                  </a:cubicBezTo>
                  <a:lnTo>
                    <a:pt x="1022" y="1126"/>
                  </a:lnTo>
                  <a:cubicBezTo>
                    <a:pt x="1485" y="1126"/>
                    <a:pt x="1852" y="751"/>
                    <a:pt x="1852" y="297"/>
                  </a:cubicBezTo>
                  <a:cubicBezTo>
                    <a:pt x="1852" y="253"/>
                    <a:pt x="1852" y="201"/>
                    <a:pt x="1843" y="157"/>
                  </a:cubicBezTo>
                  <a:cubicBezTo>
                    <a:pt x="1825" y="70"/>
                    <a:pt x="1756" y="0"/>
                    <a:pt x="16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9"/>
            <p:cNvSpPr/>
            <p:nvPr/>
          </p:nvSpPr>
          <p:spPr>
            <a:xfrm>
              <a:off x="3110050" y="3036825"/>
              <a:ext cx="46300" cy="28175"/>
            </a:xfrm>
            <a:custGeom>
              <a:rect b="b" l="l" r="r" t="t"/>
              <a:pathLst>
                <a:path extrusionOk="0" h="1127" w="1852">
                  <a:moveTo>
                    <a:pt x="192" y="0"/>
                  </a:moveTo>
                  <a:cubicBezTo>
                    <a:pt x="105" y="0"/>
                    <a:pt x="35" y="70"/>
                    <a:pt x="9" y="157"/>
                  </a:cubicBezTo>
                  <a:cubicBezTo>
                    <a:pt x="0" y="201"/>
                    <a:pt x="0" y="245"/>
                    <a:pt x="0" y="297"/>
                  </a:cubicBezTo>
                  <a:cubicBezTo>
                    <a:pt x="0" y="751"/>
                    <a:pt x="367" y="1126"/>
                    <a:pt x="830" y="1126"/>
                  </a:cubicBezTo>
                  <a:lnTo>
                    <a:pt x="1022" y="1126"/>
                  </a:lnTo>
                  <a:cubicBezTo>
                    <a:pt x="1485" y="1126"/>
                    <a:pt x="1851" y="751"/>
                    <a:pt x="1851" y="297"/>
                  </a:cubicBezTo>
                  <a:cubicBezTo>
                    <a:pt x="1851" y="253"/>
                    <a:pt x="1851" y="201"/>
                    <a:pt x="1843" y="157"/>
                  </a:cubicBezTo>
                  <a:cubicBezTo>
                    <a:pt x="1834" y="70"/>
                    <a:pt x="1755" y="0"/>
                    <a:pt x="16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9"/>
            <p:cNvSpPr/>
            <p:nvPr/>
          </p:nvSpPr>
          <p:spPr>
            <a:xfrm>
              <a:off x="3072925" y="2940325"/>
              <a:ext cx="9200" cy="11150"/>
            </a:xfrm>
            <a:custGeom>
              <a:rect b="b" l="l" r="r" t="t"/>
              <a:pathLst>
                <a:path extrusionOk="0" h="446" w="368">
                  <a:moveTo>
                    <a:pt x="184" y="1"/>
                  </a:moveTo>
                  <a:cubicBezTo>
                    <a:pt x="88" y="1"/>
                    <a:pt x="1" y="88"/>
                    <a:pt x="1" y="184"/>
                  </a:cubicBezTo>
                  <a:lnTo>
                    <a:pt x="1" y="446"/>
                  </a:lnTo>
                  <a:cubicBezTo>
                    <a:pt x="53" y="437"/>
                    <a:pt x="123" y="429"/>
                    <a:pt x="184" y="429"/>
                  </a:cubicBezTo>
                  <a:cubicBezTo>
                    <a:pt x="245" y="429"/>
                    <a:pt x="307" y="437"/>
                    <a:pt x="368" y="446"/>
                  </a:cubicBezTo>
                  <a:lnTo>
                    <a:pt x="368" y="184"/>
                  </a:lnTo>
                  <a:cubicBezTo>
                    <a:pt x="368" y="88"/>
                    <a:pt x="280" y="1"/>
                    <a:pt x="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9"/>
            <p:cNvSpPr/>
            <p:nvPr/>
          </p:nvSpPr>
          <p:spPr>
            <a:xfrm>
              <a:off x="3058750" y="3052100"/>
              <a:ext cx="37575" cy="13550"/>
            </a:xfrm>
            <a:custGeom>
              <a:rect b="b" l="l" r="r" t="t"/>
              <a:pathLst>
                <a:path extrusionOk="0" h="542" w="1503">
                  <a:moveTo>
                    <a:pt x="751" y="0"/>
                  </a:moveTo>
                  <a:cubicBezTo>
                    <a:pt x="402" y="0"/>
                    <a:pt x="105" y="236"/>
                    <a:pt x="0" y="542"/>
                  </a:cubicBezTo>
                  <a:lnTo>
                    <a:pt x="1502" y="542"/>
                  </a:lnTo>
                  <a:cubicBezTo>
                    <a:pt x="1397" y="236"/>
                    <a:pt x="1101" y="0"/>
                    <a:pt x="7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9"/>
            <p:cNvSpPr/>
            <p:nvPr/>
          </p:nvSpPr>
          <p:spPr>
            <a:xfrm>
              <a:off x="3026225" y="3074800"/>
              <a:ext cx="102175" cy="23600"/>
            </a:xfrm>
            <a:custGeom>
              <a:rect b="b" l="l" r="r" t="t"/>
              <a:pathLst>
                <a:path extrusionOk="0" h="944" w="4087">
                  <a:moveTo>
                    <a:pt x="970" y="0"/>
                  </a:moveTo>
                  <a:cubicBezTo>
                    <a:pt x="926" y="35"/>
                    <a:pt x="227" y="515"/>
                    <a:pt x="96" y="603"/>
                  </a:cubicBezTo>
                  <a:cubicBezTo>
                    <a:pt x="35" y="646"/>
                    <a:pt x="0" y="734"/>
                    <a:pt x="18" y="812"/>
                  </a:cubicBezTo>
                  <a:cubicBezTo>
                    <a:pt x="44" y="882"/>
                    <a:pt x="123" y="943"/>
                    <a:pt x="192" y="943"/>
                  </a:cubicBezTo>
                  <a:lnTo>
                    <a:pt x="3860" y="943"/>
                  </a:lnTo>
                  <a:cubicBezTo>
                    <a:pt x="3938" y="943"/>
                    <a:pt x="4017" y="882"/>
                    <a:pt x="4043" y="812"/>
                  </a:cubicBezTo>
                  <a:cubicBezTo>
                    <a:pt x="4087" y="734"/>
                    <a:pt x="4061" y="646"/>
                    <a:pt x="3982" y="603"/>
                  </a:cubicBezTo>
                  <a:cubicBezTo>
                    <a:pt x="3895" y="533"/>
                    <a:pt x="3152" y="35"/>
                    <a:pt x="31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9"/>
            <p:cNvSpPr/>
            <p:nvPr/>
          </p:nvSpPr>
          <p:spPr>
            <a:xfrm>
              <a:off x="3004600" y="2960400"/>
              <a:ext cx="145850" cy="67275"/>
            </a:xfrm>
            <a:custGeom>
              <a:rect b="b" l="l" r="r" t="t"/>
              <a:pathLst>
                <a:path extrusionOk="0" h="2691" w="5834">
                  <a:moveTo>
                    <a:pt x="2917" y="1"/>
                  </a:moveTo>
                  <a:cubicBezTo>
                    <a:pt x="2655" y="1"/>
                    <a:pt x="2437" y="176"/>
                    <a:pt x="2385" y="420"/>
                  </a:cubicBezTo>
                  <a:cubicBezTo>
                    <a:pt x="2000" y="525"/>
                    <a:pt x="1835" y="769"/>
                    <a:pt x="1686" y="970"/>
                  </a:cubicBezTo>
                  <a:cubicBezTo>
                    <a:pt x="1503" y="1250"/>
                    <a:pt x="1346" y="1450"/>
                    <a:pt x="691" y="1450"/>
                  </a:cubicBezTo>
                  <a:cubicBezTo>
                    <a:pt x="656" y="1450"/>
                    <a:pt x="630" y="1468"/>
                    <a:pt x="595" y="1485"/>
                  </a:cubicBezTo>
                  <a:cubicBezTo>
                    <a:pt x="560" y="1512"/>
                    <a:pt x="542" y="1529"/>
                    <a:pt x="525" y="1564"/>
                  </a:cubicBezTo>
                  <a:lnTo>
                    <a:pt x="1" y="2690"/>
                  </a:lnTo>
                  <a:lnTo>
                    <a:pt x="411" y="2690"/>
                  </a:lnTo>
                  <a:lnTo>
                    <a:pt x="691" y="2088"/>
                  </a:lnTo>
                  <a:lnTo>
                    <a:pt x="961" y="2690"/>
                  </a:lnTo>
                  <a:lnTo>
                    <a:pt x="1372" y="2690"/>
                  </a:lnTo>
                  <a:lnTo>
                    <a:pt x="979" y="1817"/>
                  </a:lnTo>
                  <a:cubicBezTo>
                    <a:pt x="1215" y="1791"/>
                    <a:pt x="1415" y="1730"/>
                    <a:pt x="1573" y="1616"/>
                  </a:cubicBezTo>
                  <a:cubicBezTo>
                    <a:pt x="1773" y="1485"/>
                    <a:pt x="1896" y="1328"/>
                    <a:pt x="1992" y="1180"/>
                  </a:cubicBezTo>
                  <a:cubicBezTo>
                    <a:pt x="2114" y="1023"/>
                    <a:pt x="2210" y="874"/>
                    <a:pt x="2420" y="787"/>
                  </a:cubicBezTo>
                  <a:cubicBezTo>
                    <a:pt x="2507" y="979"/>
                    <a:pt x="2699" y="1110"/>
                    <a:pt x="2917" y="1110"/>
                  </a:cubicBezTo>
                  <a:cubicBezTo>
                    <a:pt x="3144" y="1110"/>
                    <a:pt x="3336" y="970"/>
                    <a:pt x="3424" y="778"/>
                  </a:cubicBezTo>
                  <a:cubicBezTo>
                    <a:pt x="3651" y="857"/>
                    <a:pt x="3747" y="1005"/>
                    <a:pt x="3869" y="1180"/>
                  </a:cubicBezTo>
                  <a:cubicBezTo>
                    <a:pt x="3965" y="1328"/>
                    <a:pt x="4087" y="1503"/>
                    <a:pt x="4279" y="1616"/>
                  </a:cubicBezTo>
                  <a:cubicBezTo>
                    <a:pt x="4445" y="1721"/>
                    <a:pt x="4646" y="1782"/>
                    <a:pt x="4873" y="1808"/>
                  </a:cubicBezTo>
                  <a:lnTo>
                    <a:pt x="4471" y="2690"/>
                  </a:lnTo>
                  <a:lnTo>
                    <a:pt x="4873" y="2690"/>
                  </a:lnTo>
                  <a:lnTo>
                    <a:pt x="5153" y="2088"/>
                  </a:lnTo>
                  <a:lnTo>
                    <a:pt x="5432" y="2690"/>
                  </a:lnTo>
                  <a:lnTo>
                    <a:pt x="5834" y="2690"/>
                  </a:lnTo>
                  <a:lnTo>
                    <a:pt x="5327" y="1573"/>
                  </a:lnTo>
                  <a:cubicBezTo>
                    <a:pt x="5318" y="1555"/>
                    <a:pt x="5310" y="1529"/>
                    <a:pt x="5301" y="1520"/>
                  </a:cubicBezTo>
                  <a:cubicBezTo>
                    <a:pt x="5284" y="1503"/>
                    <a:pt x="5266" y="1485"/>
                    <a:pt x="5240" y="1477"/>
                  </a:cubicBezTo>
                  <a:cubicBezTo>
                    <a:pt x="5222" y="1468"/>
                    <a:pt x="5187" y="1459"/>
                    <a:pt x="5170" y="1459"/>
                  </a:cubicBezTo>
                  <a:cubicBezTo>
                    <a:pt x="4515" y="1459"/>
                    <a:pt x="4367" y="1241"/>
                    <a:pt x="4175" y="979"/>
                  </a:cubicBezTo>
                  <a:cubicBezTo>
                    <a:pt x="4017" y="761"/>
                    <a:pt x="3860" y="516"/>
                    <a:pt x="3450" y="411"/>
                  </a:cubicBezTo>
                  <a:cubicBezTo>
                    <a:pt x="3389" y="176"/>
                    <a:pt x="3170" y="1"/>
                    <a:pt x="2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39"/>
          <p:cNvGrpSpPr/>
          <p:nvPr/>
        </p:nvGrpSpPr>
        <p:grpSpPr>
          <a:xfrm>
            <a:off x="3462980" y="2247508"/>
            <a:ext cx="254936" cy="259000"/>
            <a:chOff x="2881050" y="3206650"/>
            <a:chExt cx="155250" cy="157725"/>
          </a:xfrm>
        </p:grpSpPr>
        <p:sp>
          <p:nvSpPr>
            <p:cNvPr id="519" name="Google Shape;519;p39"/>
            <p:cNvSpPr/>
            <p:nvPr/>
          </p:nvSpPr>
          <p:spPr>
            <a:xfrm>
              <a:off x="2907475" y="3243750"/>
              <a:ext cx="9400" cy="12475"/>
            </a:xfrm>
            <a:custGeom>
              <a:rect b="b" l="l" r="r" t="t"/>
              <a:pathLst>
                <a:path extrusionOk="0" h="499" w="376">
                  <a:moveTo>
                    <a:pt x="0" y="1"/>
                  </a:moveTo>
                  <a:lnTo>
                    <a:pt x="0" y="498"/>
                  </a:lnTo>
                  <a:lnTo>
                    <a:pt x="131" y="455"/>
                  </a:lnTo>
                  <a:cubicBezTo>
                    <a:pt x="158" y="446"/>
                    <a:pt x="175" y="446"/>
                    <a:pt x="192" y="446"/>
                  </a:cubicBezTo>
                  <a:cubicBezTo>
                    <a:pt x="210" y="446"/>
                    <a:pt x="236" y="446"/>
                    <a:pt x="245" y="455"/>
                  </a:cubicBezTo>
                  <a:lnTo>
                    <a:pt x="376" y="498"/>
                  </a:lnTo>
                  <a:lnTo>
                    <a:pt x="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9"/>
            <p:cNvSpPr/>
            <p:nvPr/>
          </p:nvSpPr>
          <p:spPr>
            <a:xfrm>
              <a:off x="2881050" y="3206650"/>
              <a:ext cx="110050" cy="27750"/>
            </a:xfrm>
            <a:custGeom>
              <a:rect b="b" l="l" r="r" t="t"/>
              <a:pathLst>
                <a:path extrusionOk="0" h="1110" w="4402">
                  <a:moveTo>
                    <a:pt x="534" y="0"/>
                  </a:moveTo>
                  <a:cubicBezTo>
                    <a:pt x="394" y="0"/>
                    <a:pt x="254" y="61"/>
                    <a:pt x="158" y="166"/>
                  </a:cubicBezTo>
                  <a:cubicBezTo>
                    <a:pt x="53" y="262"/>
                    <a:pt x="1" y="402"/>
                    <a:pt x="1" y="559"/>
                  </a:cubicBezTo>
                  <a:cubicBezTo>
                    <a:pt x="1" y="707"/>
                    <a:pt x="53" y="838"/>
                    <a:pt x="158" y="943"/>
                  </a:cubicBezTo>
                  <a:cubicBezTo>
                    <a:pt x="254" y="1048"/>
                    <a:pt x="394" y="1109"/>
                    <a:pt x="534" y="1109"/>
                  </a:cubicBezTo>
                  <a:lnTo>
                    <a:pt x="4201" y="1109"/>
                  </a:lnTo>
                  <a:cubicBezTo>
                    <a:pt x="4262" y="1109"/>
                    <a:pt x="4314" y="1092"/>
                    <a:pt x="4349" y="1048"/>
                  </a:cubicBezTo>
                  <a:cubicBezTo>
                    <a:pt x="4402" y="978"/>
                    <a:pt x="4402" y="882"/>
                    <a:pt x="4349" y="821"/>
                  </a:cubicBezTo>
                  <a:cubicBezTo>
                    <a:pt x="4262" y="707"/>
                    <a:pt x="4227" y="629"/>
                    <a:pt x="4227" y="559"/>
                  </a:cubicBezTo>
                  <a:cubicBezTo>
                    <a:pt x="4227" y="489"/>
                    <a:pt x="4271" y="402"/>
                    <a:pt x="4349" y="288"/>
                  </a:cubicBezTo>
                  <a:cubicBezTo>
                    <a:pt x="4402" y="227"/>
                    <a:pt x="4402" y="131"/>
                    <a:pt x="4349" y="61"/>
                  </a:cubicBezTo>
                  <a:cubicBezTo>
                    <a:pt x="4314" y="18"/>
                    <a:pt x="4262" y="0"/>
                    <a:pt x="42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a:off x="2881275" y="3239375"/>
              <a:ext cx="109825" cy="105700"/>
            </a:xfrm>
            <a:custGeom>
              <a:rect b="b" l="l" r="r" t="t"/>
              <a:pathLst>
                <a:path extrusionOk="0" h="4228" w="4393">
                  <a:moveTo>
                    <a:pt x="1" y="1"/>
                  </a:moveTo>
                  <a:lnTo>
                    <a:pt x="1" y="3747"/>
                  </a:lnTo>
                  <a:cubicBezTo>
                    <a:pt x="1" y="4009"/>
                    <a:pt x="236" y="4227"/>
                    <a:pt x="507" y="4227"/>
                  </a:cubicBezTo>
                  <a:lnTo>
                    <a:pt x="2445" y="4227"/>
                  </a:lnTo>
                  <a:cubicBezTo>
                    <a:pt x="2271" y="3921"/>
                    <a:pt x="2175" y="3555"/>
                    <a:pt x="2175" y="3188"/>
                  </a:cubicBezTo>
                  <a:lnTo>
                    <a:pt x="2184" y="2900"/>
                  </a:lnTo>
                  <a:cubicBezTo>
                    <a:pt x="2184" y="2507"/>
                    <a:pt x="2507" y="2184"/>
                    <a:pt x="2908" y="2175"/>
                  </a:cubicBezTo>
                  <a:lnTo>
                    <a:pt x="2908" y="1485"/>
                  </a:lnTo>
                  <a:cubicBezTo>
                    <a:pt x="2908" y="1110"/>
                    <a:pt x="3179" y="787"/>
                    <a:pt x="3554" y="743"/>
                  </a:cubicBezTo>
                  <a:cubicBezTo>
                    <a:pt x="3585" y="739"/>
                    <a:pt x="3613" y="737"/>
                    <a:pt x="3643" y="737"/>
                  </a:cubicBezTo>
                  <a:cubicBezTo>
                    <a:pt x="3672" y="737"/>
                    <a:pt x="3703" y="739"/>
                    <a:pt x="3738" y="743"/>
                  </a:cubicBezTo>
                  <a:cubicBezTo>
                    <a:pt x="3851" y="516"/>
                    <a:pt x="4104" y="359"/>
                    <a:pt x="4393" y="359"/>
                  </a:cubicBezTo>
                  <a:lnTo>
                    <a:pt x="4393" y="149"/>
                  </a:lnTo>
                  <a:cubicBezTo>
                    <a:pt x="4340" y="176"/>
                    <a:pt x="4270" y="184"/>
                    <a:pt x="4209" y="184"/>
                  </a:cubicBezTo>
                  <a:lnTo>
                    <a:pt x="1817" y="184"/>
                  </a:lnTo>
                  <a:lnTo>
                    <a:pt x="1817" y="944"/>
                  </a:lnTo>
                  <a:cubicBezTo>
                    <a:pt x="1817" y="1005"/>
                    <a:pt x="1782" y="1066"/>
                    <a:pt x="1738" y="1101"/>
                  </a:cubicBezTo>
                  <a:cubicBezTo>
                    <a:pt x="1703" y="1127"/>
                    <a:pt x="1677" y="1136"/>
                    <a:pt x="1633" y="1136"/>
                  </a:cubicBezTo>
                  <a:cubicBezTo>
                    <a:pt x="1607" y="1136"/>
                    <a:pt x="1590" y="1136"/>
                    <a:pt x="1572" y="1127"/>
                  </a:cubicBezTo>
                  <a:lnTo>
                    <a:pt x="1258" y="1023"/>
                  </a:lnTo>
                  <a:lnTo>
                    <a:pt x="944" y="1127"/>
                  </a:lnTo>
                  <a:cubicBezTo>
                    <a:pt x="926" y="1131"/>
                    <a:pt x="907" y="1134"/>
                    <a:pt x="889" y="1134"/>
                  </a:cubicBezTo>
                  <a:cubicBezTo>
                    <a:pt x="827" y="1134"/>
                    <a:pt x="766" y="1109"/>
                    <a:pt x="725" y="1049"/>
                  </a:cubicBezTo>
                  <a:cubicBezTo>
                    <a:pt x="699" y="1014"/>
                    <a:pt x="690" y="979"/>
                    <a:pt x="690" y="935"/>
                  </a:cubicBezTo>
                  <a:lnTo>
                    <a:pt x="690" y="176"/>
                  </a:lnTo>
                  <a:lnTo>
                    <a:pt x="542" y="176"/>
                  </a:lnTo>
                  <a:cubicBezTo>
                    <a:pt x="341" y="176"/>
                    <a:pt x="158" y="106"/>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9"/>
            <p:cNvSpPr/>
            <p:nvPr/>
          </p:nvSpPr>
          <p:spPr>
            <a:xfrm>
              <a:off x="2945225" y="3257475"/>
              <a:ext cx="91075" cy="106900"/>
            </a:xfrm>
            <a:custGeom>
              <a:rect b="b" l="l" r="r" t="t"/>
              <a:pathLst>
                <a:path extrusionOk="0" h="4276" w="3643">
                  <a:moveTo>
                    <a:pt x="1837" y="0"/>
                  </a:moveTo>
                  <a:cubicBezTo>
                    <a:pt x="1617" y="0"/>
                    <a:pt x="1450" y="169"/>
                    <a:pt x="1450" y="377"/>
                  </a:cubicBezTo>
                  <a:lnTo>
                    <a:pt x="1450" y="761"/>
                  </a:lnTo>
                  <a:cubicBezTo>
                    <a:pt x="1450" y="553"/>
                    <a:pt x="1268" y="385"/>
                    <a:pt x="1061" y="385"/>
                  </a:cubicBezTo>
                  <a:cubicBezTo>
                    <a:pt x="1051" y="385"/>
                    <a:pt x="1041" y="385"/>
                    <a:pt x="1031" y="386"/>
                  </a:cubicBezTo>
                  <a:cubicBezTo>
                    <a:pt x="848" y="412"/>
                    <a:pt x="708" y="578"/>
                    <a:pt x="708" y="761"/>
                  </a:cubicBezTo>
                  <a:lnTo>
                    <a:pt x="708" y="2036"/>
                  </a:lnTo>
                  <a:cubicBezTo>
                    <a:pt x="656" y="1905"/>
                    <a:pt x="525" y="1809"/>
                    <a:pt x="368" y="1809"/>
                  </a:cubicBezTo>
                  <a:cubicBezTo>
                    <a:pt x="158" y="1809"/>
                    <a:pt x="1" y="1984"/>
                    <a:pt x="1" y="2176"/>
                  </a:cubicBezTo>
                  <a:lnTo>
                    <a:pt x="1" y="2438"/>
                  </a:lnTo>
                  <a:cubicBezTo>
                    <a:pt x="1" y="3445"/>
                    <a:pt x="817" y="4275"/>
                    <a:pt x="1811" y="4275"/>
                  </a:cubicBezTo>
                  <a:cubicBezTo>
                    <a:pt x="1851" y="4275"/>
                    <a:pt x="1890" y="4274"/>
                    <a:pt x="1931" y="4271"/>
                  </a:cubicBezTo>
                  <a:cubicBezTo>
                    <a:pt x="2882" y="4219"/>
                    <a:pt x="3642" y="3424"/>
                    <a:pt x="3642" y="2464"/>
                  </a:cubicBezTo>
                  <a:lnTo>
                    <a:pt x="3642" y="1285"/>
                  </a:lnTo>
                  <a:cubicBezTo>
                    <a:pt x="3642" y="1076"/>
                    <a:pt x="3485" y="910"/>
                    <a:pt x="3275" y="910"/>
                  </a:cubicBezTo>
                  <a:cubicBezTo>
                    <a:pt x="3092" y="910"/>
                    <a:pt x="2935" y="1041"/>
                    <a:pt x="2900" y="1233"/>
                  </a:cubicBezTo>
                  <a:lnTo>
                    <a:pt x="2900" y="761"/>
                  </a:lnTo>
                  <a:cubicBezTo>
                    <a:pt x="2900" y="552"/>
                    <a:pt x="2743" y="386"/>
                    <a:pt x="2542" y="386"/>
                  </a:cubicBezTo>
                  <a:cubicBezTo>
                    <a:pt x="2376" y="386"/>
                    <a:pt x="2236" y="499"/>
                    <a:pt x="2193" y="639"/>
                  </a:cubicBezTo>
                  <a:lnTo>
                    <a:pt x="2193" y="377"/>
                  </a:lnTo>
                  <a:cubicBezTo>
                    <a:pt x="2193" y="194"/>
                    <a:pt x="2053" y="28"/>
                    <a:pt x="1870" y="2"/>
                  </a:cubicBezTo>
                  <a:cubicBezTo>
                    <a:pt x="1859" y="1"/>
                    <a:pt x="1848" y="0"/>
                    <a:pt x="18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39"/>
          <p:cNvGrpSpPr/>
          <p:nvPr/>
        </p:nvGrpSpPr>
        <p:grpSpPr>
          <a:xfrm>
            <a:off x="1502230" y="2950291"/>
            <a:ext cx="262777" cy="239213"/>
            <a:chOff x="3943700" y="4172100"/>
            <a:chExt cx="160025" cy="145675"/>
          </a:xfrm>
        </p:grpSpPr>
        <p:sp>
          <p:nvSpPr>
            <p:cNvPr id="524" name="Google Shape;524;p39"/>
            <p:cNvSpPr/>
            <p:nvPr/>
          </p:nvSpPr>
          <p:spPr>
            <a:xfrm>
              <a:off x="4014625" y="4249425"/>
              <a:ext cx="18375" cy="31450"/>
            </a:xfrm>
            <a:custGeom>
              <a:rect b="b" l="l" r="r" t="t"/>
              <a:pathLst>
                <a:path extrusionOk="0" h="1258" w="735">
                  <a:moveTo>
                    <a:pt x="1" y="0"/>
                  </a:moveTo>
                  <a:cubicBezTo>
                    <a:pt x="10" y="349"/>
                    <a:pt x="62" y="672"/>
                    <a:pt x="149" y="908"/>
                  </a:cubicBezTo>
                  <a:cubicBezTo>
                    <a:pt x="245" y="1205"/>
                    <a:pt x="341" y="1257"/>
                    <a:pt x="368" y="1257"/>
                  </a:cubicBezTo>
                  <a:cubicBezTo>
                    <a:pt x="394" y="1257"/>
                    <a:pt x="490" y="1196"/>
                    <a:pt x="586" y="908"/>
                  </a:cubicBezTo>
                  <a:cubicBezTo>
                    <a:pt x="673" y="655"/>
                    <a:pt x="717" y="341"/>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9"/>
            <p:cNvSpPr/>
            <p:nvPr/>
          </p:nvSpPr>
          <p:spPr>
            <a:xfrm>
              <a:off x="4014625" y="4208825"/>
              <a:ext cx="18375" cy="31450"/>
            </a:xfrm>
            <a:custGeom>
              <a:rect b="b" l="l" r="r" t="t"/>
              <a:pathLst>
                <a:path extrusionOk="0" h="1258" w="735">
                  <a:moveTo>
                    <a:pt x="368" y="0"/>
                  </a:moveTo>
                  <a:cubicBezTo>
                    <a:pt x="341" y="0"/>
                    <a:pt x="245" y="70"/>
                    <a:pt x="149" y="349"/>
                  </a:cubicBezTo>
                  <a:cubicBezTo>
                    <a:pt x="62" y="603"/>
                    <a:pt x="18" y="917"/>
                    <a:pt x="1" y="1257"/>
                  </a:cubicBezTo>
                  <a:lnTo>
                    <a:pt x="734" y="1257"/>
                  </a:lnTo>
                  <a:cubicBezTo>
                    <a:pt x="726" y="917"/>
                    <a:pt x="673" y="603"/>
                    <a:pt x="586" y="349"/>
                  </a:cubicBezTo>
                  <a:cubicBezTo>
                    <a:pt x="490" y="70"/>
                    <a:pt x="376" y="0"/>
                    <a:pt x="3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9"/>
            <p:cNvSpPr/>
            <p:nvPr/>
          </p:nvSpPr>
          <p:spPr>
            <a:xfrm>
              <a:off x="4033200" y="4205100"/>
              <a:ext cx="31225" cy="35175"/>
            </a:xfrm>
            <a:custGeom>
              <a:rect b="b" l="l" r="r" t="t"/>
              <a:pathLst>
                <a:path extrusionOk="0" h="1407" w="1249">
                  <a:moveTo>
                    <a:pt x="0" y="1"/>
                  </a:moveTo>
                  <a:lnTo>
                    <a:pt x="0" y="1"/>
                  </a:lnTo>
                  <a:cubicBezTo>
                    <a:pt x="61" y="88"/>
                    <a:pt x="131" y="219"/>
                    <a:pt x="192" y="376"/>
                  </a:cubicBezTo>
                  <a:cubicBezTo>
                    <a:pt x="288" y="664"/>
                    <a:pt x="349" y="1022"/>
                    <a:pt x="358" y="1406"/>
                  </a:cubicBezTo>
                  <a:lnTo>
                    <a:pt x="1249" y="1406"/>
                  </a:lnTo>
                  <a:cubicBezTo>
                    <a:pt x="1179" y="717"/>
                    <a:pt x="664" y="14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4032750" y="4249425"/>
              <a:ext cx="31675" cy="35375"/>
            </a:xfrm>
            <a:custGeom>
              <a:rect b="b" l="l" r="r" t="t"/>
              <a:pathLst>
                <a:path extrusionOk="0" h="1415" w="1267">
                  <a:moveTo>
                    <a:pt x="376" y="0"/>
                  </a:moveTo>
                  <a:cubicBezTo>
                    <a:pt x="367" y="384"/>
                    <a:pt x="297" y="742"/>
                    <a:pt x="201" y="1030"/>
                  </a:cubicBezTo>
                  <a:cubicBezTo>
                    <a:pt x="149" y="1205"/>
                    <a:pt x="79" y="1327"/>
                    <a:pt x="1" y="1415"/>
                  </a:cubicBezTo>
                  <a:cubicBezTo>
                    <a:pt x="682" y="1257"/>
                    <a:pt x="1197" y="699"/>
                    <a:pt x="12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a:off x="3982775" y="4249425"/>
              <a:ext cx="31450" cy="35375"/>
            </a:xfrm>
            <a:custGeom>
              <a:rect b="b" l="l" r="r" t="t"/>
              <a:pathLst>
                <a:path extrusionOk="0" h="1415" w="1258">
                  <a:moveTo>
                    <a:pt x="0" y="0"/>
                  </a:moveTo>
                  <a:cubicBezTo>
                    <a:pt x="79" y="690"/>
                    <a:pt x="594" y="1257"/>
                    <a:pt x="1257" y="1415"/>
                  </a:cubicBezTo>
                  <a:cubicBezTo>
                    <a:pt x="1196" y="1327"/>
                    <a:pt x="1126" y="1196"/>
                    <a:pt x="1065" y="1030"/>
                  </a:cubicBezTo>
                  <a:cubicBezTo>
                    <a:pt x="978" y="742"/>
                    <a:pt x="908" y="384"/>
                    <a:pt x="8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9"/>
            <p:cNvSpPr/>
            <p:nvPr/>
          </p:nvSpPr>
          <p:spPr>
            <a:xfrm>
              <a:off x="3982775" y="4205100"/>
              <a:ext cx="31875" cy="35175"/>
            </a:xfrm>
            <a:custGeom>
              <a:rect b="b" l="l" r="r" t="t"/>
              <a:pathLst>
                <a:path extrusionOk="0" h="1407" w="1275">
                  <a:moveTo>
                    <a:pt x="1275" y="1"/>
                  </a:moveTo>
                  <a:cubicBezTo>
                    <a:pt x="594" y="149"/>
                    <a:pt x="79" y="717"/>
                    <a:pt x="0" y="1406"/>
                  </a:cubicBezTo>
                  <a:lnTo>
                    <a:pt x="899" y="1406"/>
                  </a:lnTo>
                  <a:cubicBezTo>
                    <a:pt x="908" y="1022"/>
                    <a:pt x="978" y="664"/>
                    <a:pt x="1074" y="376"/>
                  </a:cubicBezTo>
                  <a:cubicBezTo>
                    <a:pt x="1126" y="201"/>
                    <a:pt x="1196" y="88"/>
                    <a:pt x="12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9"/>
            <p:cNvSpPr/>
            <p:nvPr/>
          </p:nvSpPr>
          <p:spPr>
            <a:xfrm>
              <a:off x="4053050" y="4172100"/>
              <a:ext cx="30150" cy="38475"/>
            </a:xfrm>
            <a:custGeom>
              <a:rect b="b" l="l" r="r" t="t"/>
              <a:pathLst>
                <a:path extrusionOk="0" h="1539" w="1206">
                  <a:moveTo>
                    <a:pt x="387" y="1"/>
                  </a:moveTo>
                  <a:cubicBezTo>
                    <a:pt x="332" y="1"/>
                    <a:pt x="277" y="25"/>
                    <a:pt x="245" y="63"/>
                  </a:cubicBezTo>
                  <a:cubicBezTo>
                    <a:pt x="53" y="290"/>
                    <a:pt x="1" y="596"/>
                    <a:pt x="105" y="902"/>
                  </a:cubicBezTo>
                  <a:cubicBezTo>
                    <a:pt x="210" y="1190"/>
                    <a:pt x="455" y="1417"/>
                    <a:pt x="752" y="1521"/>
                  </a:cubicBezTo>
                  <a:cubicBezTo>
                    <a:pt x="778" y="1539"/>
                    <a:pt x="795" y="1539"/>
                    <a:pt x="821" y="1539"/>
                  </a:cubicBezTo>
                  <a:cubicBezTo>
                    <a:pt x="874" y="1539"/>
                    <a:pt x="917" y="1513"/>
                    <a:pt x="961" y="1469"/>
                  </a:cubicBezTo>
                  <a:cubicBezTo>
                    <a:pt x="1153" y="1242"/>
                    <a:pt x="1206" y="936"/>
                    <a:pt x="1101" y="631"/>
                  </a:cubicBezTo>
                  <a:cubicBezTo>
                    <a:pt x="987" y="343"/>
                    <a:pt x="752" y="116"/>
                    <a:pt x="446" y="11"/>
                  </a:cubicBezTo>
                  <a:cubicBezTo>
                    <a:pt x="427" y="4"/>
                    <a:pt x="407" y="1"/>
                    <a:pt x="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9"/>
            <p:cNvSpPr/>
            <p:nvPr/>
          </p:nvSpPr>
          <p:spPr>
            <a:xfrm>
              <a:off x="4071600" y="4208350"/>
              <a:ext cx="27525" cy="39775"/>
            </a:xfrm>
            <a:custGeom>
              <a:rect b="b" l="l" r="r" t="t"/>
              <a:pathLst>
                <a:path extrusionOk="0" h="1591" w="1101">
                  <a:moveTo>
                    <a:pt x="653" y="0"/>
                  </a:moveTo>
                  <a:cubicBezTo>
                    <a:pt x="633" y="0"/>
                    <a:pt x="613" y="3"/>
                    <a:pt x="595" y="10"/>
                  </a:cubicBezTo>
                  <a:cubicBezTo>
                    <a:pt x="315" y="106"/>
                    <a:pt x="106" y="351"/>
                    <a:pt x="53" y="665"/>
                  </a:cubicBezTo>
                  <a:cubicBezTo>
                    <a:pt x="1" y="962"/>
                    <a:pt x="97" y="1285"/>
                    <a:pt x="306" y="1530"/>
                  </a:cubicBezTo>
                  <a:cubicBezTo>
                    <a:pt x="333" y="1573"/>
                    <a:pt x="394" y="1591"/>
                    <a:pt x="446" y="1591"/>
                  </a:cubicBezTo>
                  <a:cubicBezTo>
                    <a:pt x="464" y="1591"/>
                    <a:pt x="490" y="1591"/>
                    <a:pt x="498" y="1582"/>
                  </a:cubicBezTo>
                  <a:cubicBezTo>
                    <a:pt x="787" y="1486"/>
                    <a:pt x="987" y="1241"/>
                    <a:pt x="1049" y="927"/>
                  </a:cubicBezTo>
                  <a:cubicBezTo>
                    <a:pt x="1101" y="630"/>
                    <a:pt x="1005" y="307"/>
                    <a:pt x="795" y="63"/>
                  </a:cubicBezTo>
                  <a:cubicBezTo>
                    <a:pt x="763" y="24"/>
                    <a:pt x="708" y="0"/>
                    <a:pt x="6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9"/>
            <p:cNvSpPr/>
            <p:nvPr/>
          </p:nvSpPr>
          <p:spPr>
            <a:xfrm>
              <a:off x="4071825" y="4251775"/>
              <a:ext cx="31900" cy="33475"/>
            </a:xfrm>
            <a:custGeom>
              <a:rect b="b" l="l" r="r" t="t"/>
              <a:pathLst>
                <a:path extrusionOk="0" h="1339" w="1276">
                  <a:moveTo>
                    <a:pt x="907" y="0"/>
                  </a:moveTo>
                  <a:cubicBezTo>
                    <a:pt x="669" y="0"/>
                    <a:pt x="441" y="118"/>
                    <a:pt x="271" y="317"/>
                  </a:cubicBezTo>
                  <a:cubicBezTo>
                    <a:pt x="79" y="544"/>
                    <a:pt x="1" y="867"/>
                    <a:pt x="53" y="1190"/>
                  </a:cubicBezTo>
                  <a:cubicBezTo>
                    <a:pt x="70" y="1260"/>
                    <a:pt x="131" y="1321"/>
                    <a:pt x="201" y="1329"/>
                  </a:cubicBezTo>
                  <a:cubicBezTo>
                    <a:pt x="254" y="1338"/>
                    <a:pt x="306" y="1338"/>
                    <a:pt x="358" y="1338"/>
                  </a:cubicBezTo>
                  <a:cubicBezTo>
                    <a:pt x="603" y="1338"/>
                    <a:pt x="830" y="1233"/>
                    <a:pt x="996" y="1024"/>
                  </a:cubicBezTo>
                  <a:cubicBezTo>
                    <a:pt x="1188" y="805"/>
                    <a:pt x="1275" y="474"/>
                    <a:pt x="1214" y="159"/>
                  </a:cubicBezTo>
                  <a:cubicBezTo>
                    <a:pt x="1205" y="81"/>
                    <a:pt x="1136" y="28"/>
                    <a:pt x="1074" y="20"/>
                  </a:cubicBezTo>
                  <a:cubicBezTo>
                    <a:pt x="1019" y="7"/>
                    <a:pt x="963" y="0"/>
                    <a:pt x="9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
            <p:cNvSpPr/>
            <p:nvPr/>
          </p:nvSpPr>
          <p:spPr>
            <a:xfrm>
              <a:off x="4047825" y="4290125"/>
              <a:ext cx="39075" cy="27650"/>
            </a:xfrm>
            <a:custGeom>
              <a:rect b="b" l="l" r="r" t="t"/>
              <a:pathLst>
                <a:path extrusionOk="0" h="1106" w="1563">
                  <a:moveTo>
                    <a:pt x="954" y="0"/>
                  </a:moveTo>
                  <a:cubicBezTo>
                    <a:pt x="854" y="0"/>
                    <a:pt x="750" y="19"/>
                    <a:pt x="646" y="57"/>
                  </a:cubicBezTo>
                  <a:cubicBezTo>
                    <a:pt x="358" y="162"/>
                    <a:pt x="131" y="407"/>
                    <a:pt x="17" y="712"/>
                  </a:cubicBezTo>
                  <a:cubicBezTo>
                    <a:pt x="0" y="773"/>
                    <a:pt x="17" y="861"/>
                    <a:pt x="79" y="904"/>
                  </a:cubicBezTo>
                  <a:cubicBezTo>
                    <a:pt x="227" y="1035"/>
                    <a:pt x="419" y="1105"/>
                    <a:pt x="603" y="1105"/>
                  </a:cubicBezTo>
                  <a:cubicBezTo>
                    <a:pt x="699" y="1105"/>
                    <a:pt x="803" y="1079"/>
                    <a:pt x="908" y="1053"/>
                  </a:cubicBezTo>
                  <a:cubicBezTo>
                    <a:pt x="1188" y="939"/>
                    <a:pt x="1415" y="703"/>
                    <a:pt x="1528" y="398"/>
                  </a:cubicBezTo>
                  <a:cubicBezTo>
                    <a:pt x="1563" y="319"/>
                    <a:pt x="1546" y="241"/>
                    <a:pt x="1484" y="197"/>
                  </a:cubicBezTo>
                  <a:cubicBezTo>
                    <a:pt x="1334" y="70"/>
                    <a:pt x="1150" y="0"/>
                    <a:pt x="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p:nvPr/>
          </p:nvSpPr>
          <p:spPr>
            <a:xfrm>
              <a:off x="3964425" y="4172100"/>
              <a:ext cx="30150" cy="38475"/>
            </a:xfrm>
            <a:custGeom>
              <a:rect b="b" l="l" r="r" t="t"/>
              <a:pathLst>
                <a:path extrusionOk="0" h="1539" w="1206">
                  <a:moveTo>
                    <a:pt x="816" y="1"/>
                  </a:moveTo>
                  <a:cubicBezTo>
                    <a:pt x="798" y="1"/>
                    <a:pt x="779" y="4"/>
                    <a:pt x="760" y="11"/>
                  </a:cubicBezTo>
                  <a:cubicBezTo>
                    <a:pt x="455" y="116"/>
                    <a:pt x="219" y="343"/>
                    <a:pt x="105" y="631"/>
                  </a:cubicBezTo>
                  <a:cubicBezTo>
                    <a:pt x="1" y="928"/>
                    <a:pt x="53" y="1242"/>
                    <a:pt x="245" y="1469"/>
                  </a:cubicBezTo>
                  <a:cubicBezTo>
                    <a:pt x="280" y="1513"/>
                    <a:pt x="332" y="1539"/>
                    <a:pt x="376" y="1539"/>
                  </a:cubicBezTo>
                  <a:cubicBezTo>
                    <a:pt x="402" y="1539"/>
                    <a:pt x="420" y="1539"/>
                    <a:pt x="446" y="1521"/>
                  </a:cubicBezTo>
                  <a:cubicBezTo>
                    <a:pt x="751" y="1417"/>
                    <a:pt x="987" y="1190"/>
                    <a:pt x="1101" y="902"/>
                  </a:cubicBezTo>
                  <a:cubicBezTo>
                    <a:pt x="1206" y="605"/>
                    <a:pt x="1153" y="290"/>
                    <a:pt x="961" y="63"/>
                  </a:cubicBezTo>
                  <a:cubicBezTo>
                    <a:pt x="916" y="25"/>
                    <a:pt x="867" y="1"/>
                    <a:pt x="8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9"/>
            <p:cNvSpPr/>
            <p:nvPr/>
          </p:nvSpPr>
          <p:spPr>
            <a:xfrm>
              <a:off x="3948050" y="4208350"/>
              <a:ext cx="27525" cy="39775"/>
            </a:xfrm>
            <a:custGeom>
              <a:rect b="b" l="l" r="r" t="t"/>
              <a:pathLst>
                <a:path extrusionOk="0" h="1591" w="1101">
                  <a:moveTo>
                    <a:pt x="436" y="0"/>
                  </a:moveTo>
                  <a:cubicBezTo>
                    <a:pt x="380" y="0"/>
                    <a:pt x="330" y="24"/>
                    <a:pt x="298" y="63"/>
                  </a:cubicBezTo>
                  <a:cubicBezTo>
                    <a:pt x="97" y="307"/>
                    <a:pt x="1" y="630"/>
                    <a:pt x="53" y="927"/>
                  </a:cubicBezTo>
                  <a:cubicBezTo>
                    <a:pt x="114" y="1241"/>
                    <a:pt x="315" y="1495"/>
                    <a:pt x="594" y="1582"/>
                  </a:cubicBezTo>
                  <a:cubicBezTo>
                    <a:pt x="621" y="1591"/>
                    <a:pt x="638" y="1591"/>
                    <a:pt x="656" y="1591"/>
                  </a:cubicBezTo>
                  <a:cubicBezTo>
                    <a:pt x="708" y="1591"/>
                    <a:pt x="760" y="1573"/>
                    <a:pt x="795" y="1530"/>
                  </a:cubicBezTo>
                  <a:cubicBezTo>
                    <a:pt x="996" y="1285"/>
                    <a:pt x="1101" y="962"/>
                    <a:pt x="1040" y="665"/>
                  </a:cubicBezTo>
                  <a:cubicBezTo>
                    <a:pt x="987" y="342"/>
                    <a:pt x="778" y="106"/>
                    <a:pt x="498" y="10"/>
                  </a:cubicBezTo>
                  <a:cubicBezTo>
                    <a:pt x="477" y="3"/>
                    <a:pt x="456" y="0"/>
                    <a:pt x="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9"/>
            <p:cNvSpPr/>
            <p:nvPr/>
          </p:nvSpPr>
          <p:spPr>
            <a:xfrm>
              <a:off x="3943700" y="4251775"/>
              <a:ext cx="32100" cy="33675"/>
            </a:xfrm>
            <a:custGeom>
              <a:rect b="b" l="l" r="r" t="t"/>
              <a:pathLst>
                <a:path extrusionOk="0" h="1347" w="1284">
                  <a:moveTo>
                    <a:pt x="368" y="0"/>
                  </a:moveTo>
                  <a:cubicBezTo>
                    <a:pt x="313" y="0"/>
                    <a:pt x="257" y="7"/>
                    <a:pt x="201" y="20"/>
                  </a:cubicBezTo>
                  <a:cubicBezTo>
                    <a:pt x="122" y="28"/>
                    <a:pt x="70" y="98"/>
                    <a:pt x="61" y="159"/>
                  </a:cubicBezTo>
                  <a:cubicBezTo>
                    <a:pt x="0" y="474"/>
                    <a:pt x="87" y="805"/>
                    <a:pt x="279" y="1033"/>
                  </a:cubicBezTo>
                  <a:cubicBezTo>
                    <a:pt x="445" y="1225"/>
                    <a:pt x="672" y="1347"/>
                    <a:pt x="908" y="1347"/>
                  </a:cubicBezTo>
                  <a:cubicBezTo>
                    <a:pt x="969" y="1347"/>
                    <a:pt x="1022" y="1338"/>
                    <a:pt x="1074" y="1329"/>
                  </a:cubicBezTo>
                  <a:cubicBezTo>
                    <a:pt x="1153" y="1321"/>
                    <a:pt x="1205" y="1251"/>
                    <a:pt x="1214" y="1190"/>
                  </a:cubicBezTo>
                  <a:cubicBezTo>
                    <a:pt x="1284" y="867"/>
                    <a:pt x="1196" y="544"/>
                    <a:pt x="995" y="317"/>
                  </a:cubicBezTo>
                  <a:cubicBezTo>
                    <a:pt x="832" y="118"/>
                    <a:pt x="606" y="0"/>
                    <a:pt x="3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9"/>
            <p:cNvSpPr/>
            <p:nvPr/>
          </p:nvSpPr>
          <p:spPr>
            <a:xfrm>
              <a:off x="3960500" y="4289850"/>
              <a:ext cx="38650" cy="27700"/>
            </a:xfrm>
            <a:custGeom>
              <a:rect b="b" l="l" r="r" t="t"/>
              <a:pathLst>
                <a:path extrusionOk="0" h="1108" w="1546">
                  <a:moveTo>
                    <a:pt x="605" y="1"/>
                  </a:moveTo>
                  <a:cubicBezTo>
                    <a:pt x="412" y="1"/>
                    <a:pt x="227" y="68"/>
                    <a:pt x="79" y="199"/>
                  </a:cubicBezTo>
                  <a:cubicBezTo>
                    <a:pt x="18" y="252"/>
                    <a:pt x="0" y="330"/>
                    <a:pt x="18" y="391"/>
                  </a:cubicBezTo>
                  <a:cubicBezTo>
                    <a:pt x="131" y="697"/>
                    <a:pt x="358" y="942"/>
                    <a:pt x="647" y="1046"/>
                  </a:cubicBezTo>
                  <a:cubicBezTo>
                    <a:pt x="743" y="1081"/>
                    <a:pt x="856" y="1107"/>
                    <a:pt x="952" y="1107"/>
                  </a:cubicBezTo>
                  <a:cubicBezTo>
                    <a:pt x="1144" y="1107"/>
                    <a:pt x="1328" y="1038"/>
                    <a:pt x="1476" y="907"/>
                  </a:cubicBezTo>
                  <a:cubicBezTo>
                    <a:pt x="1528" y="854"/>
                    <a:pt x="1546" y="776"/>
                    <a:pt x="1528" y="714"/>
                  </a:cubicBezTo>
                  <a:cubicBezTo>
                    <a:pt x="1432" y="409"/>
                    <a:pt x="1205" y="164"/>
                    <a:pt x="917" y="60"/>
                  </a:cubicBezTo>
                  <a:cubicBezTo>
                    <a:pt x="814" y="20"/>
                    <a:pt x="708" y="1"/>
                    <a:pt x="6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39"/>
          <p:cNvGrpSpPr/>
          <p:nvPr/>
        </p:nvGrpSpPr>
        <p:grpSpPr>
          <a:xfrm>
            <a:off x="7380766" y="2254793"/>
            <a:ext cx="259205" cy="176814"/>
            <a:chOff x="3523621" y="4150280"/>
            <a:chExt cx="259205" cy="176814"/>
          </a:xfrm>
        </p:grpSpPr>
        <p:sp>
          <p:nvSpPr>
            <p:cNvPr id="539" name="Google Shape;539;p39"/>
            <p:cNvSpPr/>
            <p:nvPr/>
          </p:nvSpPr>
          <p:spPr>
            <a:xfrm>
              <a:off x="3625062" y="4293020"/>
              <a:ext cx="56324" cy="34074"/>
            </a:xfrm>
            <a:custGeom>
              <a:rect b="b" l="l" r="r" t="t"/>
              <a:pathLst>
                <a:path extrusionOk="0" h="830" w="1372">
                  <a:moveTo>
                    <a:pt x="140" y="0"/>
                  </a:moveTo>
                  <a:cubicBezTo>
                    <a:pt x="97" y="0"/>
                    <a:pt x="44" y="9"/>
                    <a:pt x="1" y="9"/>
                  </a:cubicBezTo>
                  <a:lnTo>
                    <a:pt x="1" y="646"/>
                  </a:lnTo>
                  <a:cubicBezTo>
                    <a:pt x="1" y="708"/>
                    <a:pt x="36" y="760"/>
                    <a:pt x="88" y="795"/>
                  </a:cubicBezTo>
                  <a:cubicBezTo>
                    <a:pt x="119" y="815"/>
                    <a:pt x="155" y="824"/>
                    <a:pt x="191" y="824"/>
                  </a:cubicBezTo>
                  <a:cubicBezTo>
                    <a:pt x="216" y="824"/>
                    <a:pt x="241" y="820"/>
                    <a:pt x="263" y="812"/>
                  </a:cubicBezTo>
                  <a:lnTo>
                    <a:pt x="690" y="603"/>
                  </a:lnTo>
                  <a:lnTo>
                    <a:pt x="1110" y="812"/>
                  </a:lnTo>
                  <a:cubicBezTo>
                    <a:pt x="1136" y="821"/>
                    <a:pt x="1171" y="830"/>
                    <a:pt x="1188" y="830"/>
                  </a:cubicBezTo>
                  <a:cubicBezTo>
                    <a:pt x="1223" y="830"/>
                    <a:pt x="1258" y="821"/>
                    <a:pt x="1284" y="795"/>
                  </a:cubicBezTo>
                  <a:cubicBezTo>
                    <a:pt x="1345" y="769"/>
                    <a:pt x="1371" y="699"/>
                    <a:pt x="1371" y="646"/>
                  </a:cubicBezTo>
                  <a:lnTo>
                    <a:pt x="1371" y="9"/>
                  </a:lnTo>
                  <a:cubicBezTo>
                    <a:pt x="1319" y="9"/>
                    <a:pt x="1267" y="0"/>
                    <a:pt x="1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9"/>
            <p:cNvSpPr/>
            <p:nvPr/>
          </p:nvSpPr>
          <p:spPr>
            <a:xfrm>
              <a:off x="3544763" y="4250367"/>
              <a:ext cx="77466" cy="37317"/>
            </a:xfrm>
            <a:custGeom>
              <a:rect b="b" l="l" r="r" t="t"/>
              <a:pathLst>
                <a:path extrusionOk="0" h="909" w="1887">
                  <a:moveTo>
                    <a:pt x="1450" y="0"/>
                  </a:moveTo>
                  <a:cubicBezTo>
                    <a:pt x="1005" y="26"/>
                    <a:pt x="525" y="70"/>
                    <a:pt x="1" y="122"/>
                  </a:cubicBezTo>
                  <a:lnTo>
                    <a:pt x="1" y="725"/>
                  </a:lnTo>
                  <a:cubicBezTo>
                    <a:pt x="1" y="760"/>
                    <a:pt x="10" y="777"/>
                    <a:pt x="27" y="812"/>
                  </a:cubicBezTo>
                  <a:cubicBezTo>
                    <a:pt x="53" y="873"/>
                    <a:pt x="123" y="908"/>
                    <a:pt x="184" y="908"/>
                  </a:cubicBezTo>
                  <a:lnTo>
                    <a:pt x="219" y="908"/>
                  </a:lnTo>
                  <a:cubicBezTo>
                    <a:pt x="228" y="908"/>
                    <a:pt x="1101" y="769"/>
                    <a:pt x="1887" y="699"/>
                  </a:cubicBezTo>
                  <a:cubicBezTo>
                    <a:pt x="1799" y="681"/>
                    <a:pt x="1712" y="620"/>
                    <a:pt x="1651" y="559"/>
                  </a:cubicBezTo>
                  <a:cubicBezTo>
                    <a:pt x="1538" y="437"/>
                    <a:pt x="1476" y="288"/>
                    <a:pt x="1485" y="131"/>
                  </a:cubicBezTo>
                  <a:lnTo>
                    <a:pt x="1485" y="35"/>
                  </a:lnTo>
                  <a:lnTo>
                    <a:pt x="14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9"/>
            <p:cNvSpPr/>
            <p:nvPr/>
          </p:nvSpPr>
          <p:spPr>
            <a:xfrm>
              <a:off x="3684219" y="4249997"/>
              <a:ext cx="77466" cy="37399"/>
            </a:xfrm>
            <a:custGeom>
              <a:rect b="b" l="l" r="r" t="t"/>
              <a:pathLst>
                <a:path extrusionOk="0" h="911" w="1887">
                  <a:moveTo>
                    <a:pt x="437" y="0"/>
                  </a:moveTo>
                  <a:lnTo>
                    <a:pt x="402" y="44"/>
                  </a:lnTo>
                  <a:lnTo>
                    <a:pt x="402" y="140"/>
                  </a:lnTo>
                  <a:cubicBezTo>
                    <a:pt x="411" y="297"/>
                    <a:pt x="350" y="446"/>
                    <a:pt x="236" y="559"/>
                  </a:cubicBezTo>
                  <a:cubicBezTo>
                    <a:pt x="175" y="620"/>
                    <a:pt x="88" y="682"/>
                    <a:pt x="0" y="699"/>
                  </a:cubicBezTo>
                  <a:cubicBezTo>
                    <a:pt x="786" y="778"/>
                    <a:pt x="1659" y="909"/>
                    <a:pt x="1668" y="909"/>
                  </a:cubicBezTo>
                  <a:cubicBezTo>
                    <a:pt x="1677" y="910"/>
                    <a:pt x="1686" y="911"/>
                    <a:pt x="1695" y="911"/>
                  </a:cubicBezTo>
                  <a:cubicBezTo>
                    <a:pt x="1738" y="911"/>
                    <a:pt x="1780" y="894"/>
                    <a:pt x="1817" y="865"/>
                  </a:cubicBezTo>
                  <a:cubicBezTo>
                    <a:pt x="1860" y="830"/>
                    <a:pt x="1886" y="778"/>
                    <a:pt x="1886" y="725"/>
                  </a:cubicBezTo>
                  <a:lnTo>
                    <a:pt x="1886" y="123"/>
                  </a:lnTo>
                  <a:cubicBezTo>
                    <a:pt x="1362" y="70"/>
                    <a:pt x="882" y="27"/>
                    <a:pt x="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9"/>
            <p:cNvSpPr/>
            <p:nvPr/>
          </p:nvSpPr>
          <p:spPr>
            <a:xfrm>
              <a:off x="3611433" y="4189773"/>
              <a:ext cx="84281" cy="84650"/>
            </a:xfrm>
            <a:custGeom>
              <a:rect b="b" l="l" r="r" t="t"/>
              <a:pathLst>
                <a:path extrusionOk="0" h="2062" w="2053">
                  <a:moveTo>
                    <a:pt x="1031" y="1"/>
                  </a:moveTo>
                  <a:cubicBezTo>
                    <a:pt x="979" y="1"/>
                    <a:pt x="935" y="27"/>
                    <a:pt x="900" y="62"/>
                  </a:cubicBezTo>
                  <a:lnTo>
                    <a:pt x="708" y="254"/>
                  </a:lnTo>
                  <a:lnTo>
                    <a:pt x="437" y="245"/>
                  </a:lnTo>
                  <a:cubicBezTo>
                    <a:pt x="385" y="245"/>
                    <a:pt x="341" y="271"/>
                    <a:pt x="298" y="297"/>
                  </a:cubicBezTo>
                  <a:cubicBezTo>
                    <a:pt x="263" y="332"/>
                    <a:pt x="245" y="385"/>
                    <a:pt x="245" y="437"/>
                  </a:cubicBezTo>
                  <a:lnTo>
                    <a:pt x="254" y="717"/>
                  </a:lnTo>
                  <a:lnTo>
                    <a:pt x="62" y="900"/>
                  </a:lnTo>
                  <a:cubicBezTo>
                    <a:pt x="27" y="935"/>
                    <a:pt x="1" y="987"/>
                    <a:pt x="1" y="1031"/>
                  </a:cubicBezTo>
                  <a:cubicBezTo>
                    <a:pt x="1" y="1083"/>
                    <a:pt x="27" y="1127"/>
                    <a:pt x="62" y="1162"/>
                  </a:cubicBezTo>
                  <a:lnTo>
                    <a:pt x="254" y="1345"/>
                  </a:lnTo>
                  <a:lnTo>
                    <a:pt x="245" y="1625"/>
                  </a:lnTo>
                  <a:cubicBezTo>
                    <a:pt x="245" y="1677"/>
                    <a:pt x="263" y="1721"/>
                    <a:pt x="298" y="1764"/>
                  </a:cubicBezTo>
                  <a:cubicBezTo>
                    <a:pt x="333" y="1799"/>
                    <a:pt x="385" y="1817"/>
                    <a:pt x="437" y="1817"/>
                  </a:cubicBezTo>
                  <a:lnTo>
                    <a:pt x="708" y="1808"/>
                  </a:lnTo>
                  <a:lnTo>
                    <a:pt x="900" y="2000"/>
                  </a:lnTo>
                  <a:cubicBezTo>
                    <a:pt x="926" y="2035"/>
                    <a:pt x="988" y="2061"/>
                    <a:pt x="1031" y="2061"/>
                  </a:cubicBezTo>
                  <a:cubicBezTo>
                    <a:pt x="1084" y="2061"/>
                    <a:pt x="1127" y="2035"/>
                    <a:pt x="1162" y="2000"/>
                  </a:cubicBezTo>
                  <a:lnTo>
                    <a:pt x="1346" y="1808"/>
                  </a:lnTo>
                  <a:lnTo>
                    <a:pt x="1616" y="1817"/>
                  </a:lnTo>
                  <a:cubicBezTo>
                    <a:pt x="1677" y="1817"/>
                    <a:pt x="1721" y="1799"/>
                    <a:pt x="1765" y="1764"/>
                  </a:cubicBezTo>
                  <a:cubicBezTo>
                    <a:pt x="1791" y="1729"/>
                    <a:pt x="1817" y="1677"/>
                    <a:pt x="1817" y="1625"/>
                  </a:cubicBezTo>
                  <a:lnTo>
                    <a:pt x="1808" y="1345"/>
                  </a:lnTo>
                  <a:lnTo>
                    <a:pt x="2000" y="1162"/>
                  </a:lnTo>
                  <a:cubicBezTo>
                    <a:pt x="2035" y="1127"/>
                    <a:pt x="2053" y="1075"/>
                    <a:pt x="2053" y="1031"/>
                  </a:cubicBezTo>
                  <a:cubicBezTo>
                    <a:pt x="2053" y="979"/>
                    <a:pt x="2035" y="935"/>
                    <a:pt x="2000" y="900"/>
                  </a:cubicBezTo>
                  <a:lnTo>
                    <a:pt x="1808" y="717"/>
                  </a:lnTo>
                  <a:lnTo>
                    <a:pt x="1817" y="437"/>
                  </a:lnTo>
                  <a:cubicBezTo>
                    <a:pt x="1817" y="385"/>
                    <a:pt x="1791" y="341"/>
                    <a:pt x="1765" y="297"/>
                  </a:cubicBezTo>
                  <a:cubicBezTo>
                    <a:pt x="1730" y="271"/>
                    <a:pt x="1677" y="245"/>
                    <a:pt x="1616" y="245"/>
                  </a:cubicBezTo>
                  <a:lnTo>
                    <a:pt x="1346" y="254"/>
                  </a:lnTo>
                  <a:lnTo>
                    <a:pt x="1162" y="62"/>
                  </a:lnTo>
                  <a:cubicBezTo>
                    <a:pt x="1127" y="27"/>
                    <a:pt x="1075" y="1"/>
                    <a:pt x="10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9"/>
            <p:cNvSpPr/>
            <p:nvPr/>
          </p:nvSpPr>
          <p:spPr>
            <a:xfrm>
              <a:off x="3523621" y="4150280"/>
              <a:ext cx="259205" cy="91917"/>
            </a:xfrm>
            <a:custGeom>
              <a:rect b="b" l="l" r="r" t="t"/>
              <a:pathLst>
                <a:path extrusionOk="0" h="2239" w="6314">
                  <a:moveTo>
                    <a:pt x="190" y="0"/>
                  </a:moveTo>
                  <a:cubicBezTo>
                    <a:pt x="144" y="0"/>
                    <a:pt x="101" y="24"/>
                    <a:pt x="70" y="54"/>
                  </a:cubicBezTo>
                  <a:cubicBezTo>
                    <a:pt x="27" y="81"/>
                    <a:pt x="1" y="142"/>
                    <a:pt x="1" y="194"/>
                  </a:cubicBezTo>
                  <a:lnTo>
                    <a:pt x="1" y="2037"/>
                  </a:lnTo>
                  <a:cubicBezTo>
                    <a:pt x="1" y="2063"/>
                    <a:pt x="1" y="2089"/>
                    <a:pt x="18" y="2115"/>
                  </a:cubicBezTo>
                  <a:cubicBezTo>
                    <a:pt x="44" y="2194"/>
                    <a:pt x="114" y="2237"/>
                    <a:pt x="193" y="2237"/>
                  </a:cubicBezTo>
                  <a:lnTo>
                    <a:pt x="210" y="2237"/>
                  </a:lnTo>
                  <a:cubicBezTo>
                    <a:pt x="769" y="2168"/>
                    <a:pt x="1284" y="2124"/>
                    <a:pt x="1764" y="2089"/>
                  </a:cubicBezTo>
                  <a:cubicBezTo>
                    <a:pt x="1764" y="2063"/>
                    <a:pt x="1747" y="2037"/>
                    <a:pt x="1747" y="2002"/>
                  </a:cubicBezTo>
                  <a:cubicBezTo>
                    <a:pt x="1747" y="1853"/>
                    <a:pt x="1817" y="1696"/>
                    <a:pt x="1922" y="1600"/>
                  </a:cubicBezTo>
                  <a:lnTo>
                    <a:pt x="2000" y="1539"/>
                  </a:lnTo>
                  <a:lnTo>
                    <a:pt x="2000" y="1434"/>
                  </a:lnTo>
                  <a:cubicBezTo>
                    <a:pt x="1991" y="1286"/>
                    <a:pt x="2053" y="1128"/>
                    <a:pt x="2166" y="1024"/>
                  </a:cubicBezTo>
                  <a:cubicBezTo>
                    <a:pt x="2271" y="910"/>
                    <a:pt x="2402" y="858"/>
                    <a:pt x="2559" y="858"/>
                  </a:cubicBezTo>
                  <a:lnTo>
                    <a:pt x="2681" y="858"/>
                  </a:lnTo>
                  <a:lnTo>
                    <a:pt x="2742" y="779"/>
                  </a:lnTo>
                  <a:cubicBezTo>
                    <a:pt x="2856" y="674"/>
                    <a:pt x="2996" y="605"/>
                    <a:pt x="3144" y="605"/>
                  </a:cubicBezTo>
                  <a:cubicBezTo>
                    <a:pt x="3301" y="605"/>
                    <a:pt x="3450" y="674"/>
                    <a:pt x="3554" y="779"/>
                  </a:cubicBezTo>
                  <a:lnTo>
                    <a:pt x="3615" y="858"/>
                  </a:lnTo>
                  <a:lnTo>
                    <a:pt x="3738" y="858"/>
                  </a:lnTo>
                  <a:cubicBezTo>
                    <a:pt x="3886" y="858"/>
                    <a:pt x="4017" y="910"/>
                    <a:pt x="4131" y="1024"/>
                  </a:cubicBezTo>
                  <a:cubicBezTo>
                    <a:pt x="4235" y="1128"/>
                    <a:pt x="4297" y="1286"/>
                    <a:pt x="4297" y="1434"/>
                  </a:cubicBezTo>
                  <a:lnTo>
                    <a:pt x="4297" y="1539"/>
                  </a:lnTo>
                  <a:lnTo>
                    <a:pt x="4366" y="1600"/>
                  </a:lnTo>
                  <a:cubicBezTo>
                    <a:pt x="4480" y="1713"/>
                    <a:pt x="4541" y="1853"/>
                    <a:pt x="4541" y="2002"/>
                  </a:cubicBezTo>
                  <a:cubicBezTo>
                    <a:pt x="4541" y="2037"/>
                    <a:pt x="4541" y="2063"/>
                    <a:pt x="4532" y="2089"/>
                  </a:cubicBezTo>
                  <a:cubicBezTo>
                    <a:pt x="5013" y="2124"/>
                    <a:pt x="5528" y="2168"/>
                    <a:pt x="6087" y="2237"/>
                  </a:cubicBezTo>
                  <a:cubicBezTo>
                    <a:pt x="6092" y="2238"/>
                    <a:pt x="6098" y="2238"/>
                    <a:pt x="6104" y="2238"/>
                  </a:cubicBezTo>
                  <a:cubicBezTo>
                    <a:pt x="6169" y="2238"/>
                    <a:pt x="6239" y="2196"/>
                    <a:pt x="6279" y="2124"/>
                  </a:cubicBezTo>
                  <a:cubicBezTo>
                    <a:pt x="6287" y="2106"/>
                    <a:pt x="6287" y="2071"/>
                    <a:pt x="6287" y="2045"/>
                  </a:cubicBezTo>
                  <a:lnTo>
                    <a:pt x="6287" y="203"/>
                  </a:lnTo>
                  <a:cubicBezTo>
                    <a:pt x="6314" y="142"/>
                    <a:pt x="6287" y="81"/>
                    <a:pt x="6261" y="54"/>
                  </a:cubicBezTo>
                  <a:cubicBezTo>
                    <a:pt x="6223" y="24"/>
                    <a:pt x="6185" y="0"/>
                    <a:pt x="6136" y="0"/>
                  </a:cubicBezTo>
                  <a:cubicBezTo>
                    <a:pt x="6128" y="0"/>
                    <a:pt x="6121" y="1"/>
                    <a:pt x="6113" y="2"/>
                  </a:cubicBezTo>
                  <a:cubicBezTo>
                    <a:pt x="4978" y="142"/>
                    <a:pt x="4043" y="194"/>
                    <a:pt x="3161" y="194"/>
                  </a:cubicBezTo>
                  <a:cubicBezTo>
                    <a:pt x="2271" y="194"/>
                    <a:pt x="1345" y="124"/>
                    <a:pt x="210" y="2"/>
                  </a:cubicBezTo>
                  <a:cubicBezTo>
                    <a:pt x="203" y="1"/>
                    <a:pt x="196" y="0"/>
                    <a:pt x="1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39"/>
          <p:cNvSpPr/>
          <p:nvPr/>
        </p:nvSpPr>
        <p:spPr>
          <a:xfrm>
            <a:off x="1836958" y="2793859"/>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9"/>
          <p:cNvSpPr/>
          <p:nvPr/>
        </p:nvSpPr>
        <p:spPr>
          <a:xfrm>
            <a:off x="3229996" y="2489084"/>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9"/>
          <p:cNvSpPr/>
          <p:nvPr/>
        </p:nvSpPr>
        <p:spPr>
          <a:xfrm>
            <a:off x="3786296" y="2100959"/>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9"/>
          <p:cNvSpPr/>
          <p:nvPr/>
        </p:nvSpPr>
        <p:spPr>
          <a:xfrm>
            <a:off x="961821" y="4357034"/>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9"/>
          <p:cNvSpPr/>
          <p:nvPr/>
        </p:nvSpPr>
        <p:spPr>
          <a:xfrm>
            <a:off x="7221671" y="2066684"/>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9"/>
          <p:cNvSpPr/>
          <p:nvPr/>
        </p:nvSpPr>
        <p:spPr>
          <a:xfrm>
            <a:off x="8585449" y="1643890"/>
            <a:ext cx="90600" cy="107163"/>
          </a:xfrm>
          <a:custGeom>
            <a:rect b="b" l="l" r="r" t="t"/>
            <a:pathLst>
              <a:path extrusionOk="0" h="3882" w="3282">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9"/>
          <p:cNvSpPr/>
          <p:nvPr/>
        </p:nvSpPr>
        <p:spPr>
          <a:xfrm>
            <a:off x="8009691" y="781454"/>
            <a:ext cx="159916" cy="189840"/>
          </a:xfrm>
          <a:custGeom>
            <a:rect b="b" l="l" r="r" t="t"/>
            <a:pathLst>
              <a:path extrusionOk="0" h="6877" w="5793">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9"/>
          <p:cNvSpPr/>
          <p:nvPr/>
        </p:nvSpPr>
        <p:spPr>
          <a:xfrm>
            <a:off x="8461779" y="871226"/>
            <a:ext cx="197735" cy="235526"/>
          </a:xfrm>
          <a:custGeom>
            <a:rect b="b" l="l" r="r" t="t"/>
            <a:pathLst>
              <a:path extrusionOk="0" h="8532" w="7163">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9"/>
          <p:cNvSpPr/>
          <p:nvPr/>
        </p:nvSpPr>
        <p:spPr>
          <a:xfrm>
            <a:off x="7699128" y="1301357"/>
            <a:ext cx="197735" cy="235526"/>
          </a:xfrm>
          <a:custGeom>
            <a:rect b="b" l="l" r="r" t="t"/>
            <a:pathLst>
              <a:path extrusionOk="0" h="8532" w="7163">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9"/>
          <p:cNvSpPr/>
          <p:nvPr/>
        </p:nvSpPr>
        <p:spPr>
          <a:xfrm>
            <a:off x="7639976" y="445035"/>
            <a:ext cx="89827" cy="107135"/>
          </a:xfrm>
          <a:custGeom>
            <a:rect b="b" l="l" r="r" t="t"/>
            <a:pathLst>
              <a:path extrusionOk="0" h="3881" w="3254">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p:nvPr/>
        </p:nvSpPr>
        <p:spPr>
          <a:xfrm>
            <a:off x="8621963" y="318419"/>
            <a:ext cx="159916" cy="189840"/>
          </a:xfrm>
          <a:custGeom>
            <a:rect b="b" l="l" r="r" t="t"/>
            <a:pathLst>
              <a:path extrusionOk="0" h="6877" w="5793">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p:nvPr/>
        </p:nvSpPr>
        <p:spPr>
          <a:xfrm>
            <a:off x="832713" y="493682"/>
            <a:ext cx="197735" cy="235526"/>
          </a:xfrm>
          <a:custGeom>
            <a:rect b="b" l="l" r="r" t="t"/>
            <a:pathLst>
              <a:path extrusionOk="0" h="8532" w="7163">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a:off x="1298216" y="359770"/>
            <a:ext cx="89827" cy="107135"/>
          </a:xfrm>
          <a:custGeom>
            <a:rect b="b" l="l" r="r" t="t"/>
            <a:pathLst>
              <a:path extrusionOk="0" h="3881" w="3254">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9"/>
          <p:cNvSpPr/>
          <p:nvPr/>
        </p:nvSpPr>
        <p:spPr>
          <a:xfrm>
            <a:off x="759476" y="938674"/>
            <a:ext cx="90600" cy="107163"/>
          </a:xfrm>
          <a:custGeom>
            <a:rect b="b" l="l" r="r" t="t"/>
            <a:pathLst>
              <a:path extrusionOk="0" h="3882" w="3282">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
          <p:cNvSpPr/>
          <p:nvPr/>
        </p:nvSpPr>
        <p:spPr>
          <a:xfrm>
            <a:off x="920958" y="4064807"/>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9"/>
          <p:cNvSpPr/>
          <p:nvPr/>
        </p:nvSpPr>
        <p:spPr>
          <a:xfrm>
            <a:off x="832732" y="4439711"/>
            <a:ext cx="90600" cy="107163"/>
          </a:xfrm>
          <a:custGeom>
            <a:rect b="b" l="l" r="r" t="t"/>
            <a:pathLst>
              <a:path extrusionOk="0" h="3882" w="3282">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0"/>
          <p:cNvSpPr txBox="1"/>
          <p:nvPr>
            <p:ph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WHAT SETS US APART?</a:t>
            </a:r>
            <a:endParaRPr/>
          </a:p>
        </p:txBody>
      </p:sp>
      <p:sp>
        <p:nvSpPr>
          <p:cNvPr id="565" name="Google Shape;565;p40"/>
          <p:cNvSpPr txBox="1"/>
          <p:nvPr>
            <p:ph idx="1" type="subTitle"/>
          </p:nvPr>
        </p:nvSpPr>
        <p:spPr>
          <a:xfrm>
            <a:off x="2807315" y="1770837"/>
            <a:ext cx="3989400" cy="48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It’s the closest planet to the Sun and the smallest one in the Solar System</a:t>
            </a:r>
            <a:endParaRPr/>
          </a:p>
        </p:txBody>
      </p:sp>
      <p:sp>
        <p:nvSpPr>
          <p:cNvPr id="566" name="Google Shape;566;p40"/>
          <p:cNvSpPr txBox="1"/>
          <p:nvPr>
            <p:ph idx="2" type="subTitle"/>
          </p:nvPr>
        </p:nvSpPr>
        <p:spPr>
          <a:xfrm>
            <a:off x="2805628" y="1353312"/>
            <a:ext cx="3992700" cy="3408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Mercury</a:t>
            </a:r>
            <a:endParaRPr/>
          </a:p>
        </p:txBody>
      </p:sp>
      <p:sp>
        <p:nvSpPr>
          <p:cNvPr id="567" name="Google Shape;567;p40"/>
          <p:cNvSpPr txBox="1"/>
          <p:nvPr>
            <p:ph idx="3" type="subTitle"/>
          </p:nvPr>
        </p:nvSpPr>
        <p:spPr>
          <a:xfrm>
            <a:off x="2807315" y="2778825"/>
            <a:ext cx="3989400" cy="48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Venus has a beautiful name and is the second planet from the Sun</a:t>
            </a:r>
            <a:endParaRPr/>
          </a:p>
        </p:txBody>
      </p:sp>
      <p:sp>
        <p:nvSpPr>
          <p:cNvPr id="568" name="Google Shape;568;p40"/>
          <p:cNvSpPr txBox="1"/>
          <p:nvPr>
            <p:ph idx="4" type="subTitle"/>
          </p:nvPr>
        </p:nvSpPr>
        <p:spPr>
          <a:xfrm>
            <a:off x="2805628" y="2357594"/>
            <a:ext cx="3992700" cy="3408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Venus</a:t>
            </a:r>
            <a:endParaRPr/>
          </a:p>
        </p:txBody>
      </p:sp>
      <p:sp>
        <p:nvSpPr>
          <p:cNvPr id="569" name="Google Shape;569;p40"/>
          <p:cNvSpPr txBox="1"/>
          <p:nvPr>
            <p:ph idx="5" type="subTitle"/>
          </p:nvPr>
        </p:nvSpPr>
        <p:spPr>
          <a:xfrm>
            <a:off x="2807315" y="3781732"/>
            <a:ext cx="3989400" cy="48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570" name="Google Shape;570;p40"/>
          <p:cNvSpPr txBox="1"/>
          <p:nvPr>
            <p:ph idx="6" type="subTitle"/>
          </p:nvPr>
        </p:nvSpPr>
        <p:spPr>
          <a:xfrm>
            <a:off x="2805628" y="3361875"/>
            <a:ext cx="3992700" cy="3408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Mars</a:t>
            </a:r>
            <a:endParaRPr/>
          </a:p>
        </p:txBody>
      </p:sp>
      <p:sp>
        <p:nvSpPr>
          <p:cNvPr id="571" name="Google Shape;571;p40"/>
          <p:cNvSpPr/>
          <p:nvPr/>
        </p:nvSpPr>
        <p:spPr>
          <a:xfrm>
            <a:off x="1698519" y="1419125"/>
            <a:ext cx="8658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0"/>
          <p:cNvSpPr/>
          <p:nvPr/>
        </p:nvSpPr>
        <p:spPr>
          <a:xfrm>
            <a:off x="1698519" y="2427275"/>
            <a:ext cx="8658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0"/>
          <p:cNvSpPr/>
          <p:nvPr/>
        </p:nvSpPr>
        <p:spPr>
          <a:xfrm>
            <a:off x="1698519" y="3429000"/>
            <a:ext cx="865800" cy="4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 name="Google Shape;574;p40"/>
          <p:cNvGrpSpPr/>
          <p:nvPr/>
        </p:nvGrpSpPr>
        <p:grpSpPr>
          <a:xfrm>
            <a:off x="1975863" y="2509777"/>
            <a:ext cx="311129" cy="315469"/>
            <a:chOff x="6669147" y="2101311"/>
            <a:chExt cx="311129" cy="315469"/>
          </a:xfrm>
        </p:grpSpPr>
        <p:sp>
          <p:nvSpPr>
            <p:cNvPr id="575" name="Google Shape;575;p40"/>
            <p:cNvSpPr/>
            <p:nvPr/>
          </p:nvSpPr>
          <p:spPr>
            <a:xfrm>
              <a:off x="6943201" y="2210243"/>
              <a:ext cx="37076" cy="56686"/>
            </a:xfrm>
            <a:custGeom>
              <a:rect b="b" l="l" r="r" t="t"/>
              <a:pathLst>
                <a:path extrusionOk="0" h="1136" w="743">
                  <a:moveTo>
                    <a:pt x="551" y="0"/>
                  </a:moveTo>
                  <a:cubicBezTo>
                    <a:pt x="455" y="0"/>
                    <a:pt x="367" y="87"/>
                    <a:pt x="367" y="183"/>
                  </a:cubicBezTo>
                  <a:lnTo>
                    <a:pt x="367" y="384"/>
                  </a:lnTo>
                  <a:lnTo>
                    <a:pt x="0" y="384"/>
                  </a:lnTo>
                  <a:lnTo>
                    <a:pt x="0" y="751"/>
                  </a:lnTo>
                  <a:lnTo>
                    <a:pt x="367" y="751"/>
                  </a:lnTo>
                  <a:lnTo>
                    <a:pt x="367" y="952"/>
                  </a:lnTo>
                  <a:cubicBezTo>
                    <a:pt x="367" y="1048"/>
                    <a:pt x="437" y="1126"/>
                    <a:pt x="533" y="1135"/>
                  </a:cubicBezTo>
                  <a:cubicBezTo>
                    <a:pt x="538" y="1136"/>
                    <a:pt x="543" y="1136"/>
                    <a:pt x="548" y="1136"/>
                  </a:cubicBezTo>
                  <a:cubicBezTo>
                    <a:pt x="647" y="1136"/>
                    <a:pt x="734" y="1052"/>
                    <a:pt x="734" y="952"/>
                  </a:cubicBezTo>
                  <a:lnTo>
                    <a:pt x="734" y="183"/>
                  </a:lnTo>
                  <a:cubicBezTo>
                    <a:pt x="743" y="87"/>
                    <a:pt x="655" y="0"/>
                    <a:pt x="5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0"/>
            <p:cNvSpPr/>
            <p:nvPr/>
          </p:nvSpPr>
          <p:spPr>
            <a:xfrm>
              <a:off x="6756723" y="2278607"/>
              <a:ext cx="91117" cy="23603"/>
            </a:xfrm>
            <a:custGeom>
              <a:rect b="b" l="l" r="r" t="t"/>
              <a:pathLst>
                <a:path extrusionOk="0" h="473" w="1826">
                  <a:moveTo>
                    <a:pt x="0" y="1"/>
                  </a:moveTo>
                  <a:cubicBezTo>
                    <a:pt x="210" y="298"/>
                    <a:pt x="550" y="472"/>
                    <a:pt x="908" y="472"/>
                  </a:cubicBezTo>
                  <a:cubicBezTo>
                    <a:pt x="1275" y="472"/>
                    <a:pt x="1616" y="298"/>
                    <a:pt x="18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0"/>
            <p:cNvSpPr/>
            <p:nvPr/>
          </p:nvSpPr>
          <p:spPr>
            <a:xfrm>
              <a:off x="6669147" y="2278208"/>
              <a:ext cx="268861" cy="138572"/>
            </a:xfrm>
            <a:custGeom>
              <a:rect b="b" l="l" r="r" t="t"/>
              <a:pathLst>
                <a:path extrusionOk="0" h="2777" w="5388">
                  <a:moveTo>
                    <a:pt x="1188" y="1179"/>
                  </a:moveTo>
                  <a:cubicBezTo>
                    <a:pt x="1284" y="1179"/>
                    <a:pt x="1371" y="1266"/>
                    <a:pt x="1371" y="1362"/>
                  </a:cubicBezTo>
                  <a:cubicBezTo>
                    <a:pt x="1371" y="1467"/>
                    <a:pt x="1284" y="1554"/>
                    <a:pt x="1188" y="1554"/>
                  </a:cubicBezTo>
                  <a:cubicBezTo>
                    <a:pt x="1092" y="1554"/>
                    <a:pt x="1004" y="1467"/>
                    <a:pt x="1004" y="1362"/>
                  </a:cubicBezTo>
                  <a:cubicBezTo>
                    <a:pt x="1004" y="1266"/>
                    <a:pt x="1092" y="1179"/>
                    <a:pt x="1188" y="1179"/>
                  </a:cubicBezTo>
                  <a:close/>
                  <a:moveTo>
                    <a:pt x="1921" y="1179"/>
                  </a:moveTo>
                  <a:cubicBezTo>
                    <a:pt x="2017" y="1179"/>
                    <a:pt x="2105" y="1266"/>
                    <a:pt x="2105" y="1362"/>
                  </a:cubicBezTo>
                  <a:cubicBezTo>
                    <a:pt x="2105" y="1467"/>
                    <a:pt x="2026" y="1554"/>
                    <a:pt x="1921" y="1554"/>
                  </a:cubicBezTo>
                  <a:cubicBezTo>
                    <a:pt x="1825" y="1554"/>
                    <a:pt x="1738" y="1467"/>
                    <a:pt x="1738" y="1362"/>
                  </a:cubicBezTo>
                  <a:cubicBezTo>
                    <a:pt x="1738" y="1266"/>
                    <a:pt x="1816" y="1179"/>
                    <a:pt x="1921" y="1179"/>
                  </a:cubicBezTo>
                  <a:close/>
                  <a:moveTo>
                    <a:pt x="2663" y="1179"/>
                  </a:moveTo>
                  <a:cubicBezTo>
                    <a:pt x="2759" y="1179"/>
                    <a:pt x="2847" y="1266"/>
                    <a:pt x="2847" y="1362"/>
                  </a:cubicBezTo>
                  <a:cubicBezTo>
                    <a:pt x="2847" y="1467"/>
                    <a:pt x="2759" y="1554"/>
                    <a:pt x="2663" y="1554"/>
                  </a:cubicBezTo>
                  <a:cubicBezTo>
                    <a:pt x="2559" y="1554"/>
                    <a:pt x="2471" y="1467"/>
                    <a:pt x="2471" y="1362"/>
                  </a:cubicBezTo>
                  <a:cubicBezTo>
                    <a:pt x="2480" y="1258"/>
                    <a:pt x="2567" y="1179"/>
                    <a:pt x="2663" y="1179"/>
                  </a:cubicBezTo>
                  <a:close/>
                  <a:moveTo>
                    <a:pt x="3406" y="1179"/>
                  </a:moveTo>
                  <a:cubicBezTo>
                    <a:pt x="3502" y="1179"/>
                    <a:pt x="3589" y="1266"/>
                    <a:pt x="3589" y="1362"/>
                  </a:cubicBezTo>
                  <a:cubicBezTo>
                    <a:pt x="3589" y="1467"/>
                    <a:pt x="3510" y="1554"/>
                    <a:pt x="3406" y="1554"/>
                  </a:cubicBezTo>
                  <a:cubicBezTo>
                    <a:pt x="3310" y="1554"/>
                    <a:pt x="3222" y="1467"/>
                    <a:pt x="3222" y="1362"/>
                  </a:cubicBezTo>
                  <a:cubicBezTo>
                    <a:pt x="3222" y="1266"/>
                    <a:pt x="3310" y="1179"/>
                    <a:pt x="3406" y="1179"/>
                  </a:cubicBezTo>
                  <a:close/>
                  <a:moveTo>
                    <a:pt x="4148" y="1179"/>
                  </a:moveTo>
                  <a:cubicBezTo>
                    <a:pt x="4244" y="1179"/>
                    <a:pt x="4331" y="1266"/>
                    <a:pt x="4331" y="1362"/>
                  </a:cubicBezTo>
                  <a:cubicBezTo>
                    <a:pt x="4331" y="1467"/>
                    <a:pt x="4244" y="1554"/>
                    <a:pt x="4148" y="1554"/>
                  </a:cubicBezTo>
                  <a:cubicBezTo>
                    <a:pt x="4052" y="1554"/>
                    <a:pt x="3964" y="1467"/>
                    <a:pt x="3964" y="1362"/>
                  </a:cubicBezTo>
                  <a:cubicBezTo>
                    <a:pt x="3964" y="1266"/>
                    <a:pt x="4043" y="1179"/>
                    <a:pt x="4148" y="1179"/>
                  </a:cubicBezTo>
                  <a:close/>
                  <a:moveTo>
                    <a:pt x="1188" y="1930"/>
                  </a:moveTo>
                  <a:cubicBezTo>
                    <a:pt x="1284" y="1930"/>
                    <a:pt x="1371" y="2017"/>
                    <a:pt x="1371" y="2113"/>
                  </a:cubicBezTo>
                  <a:cubicBezTo>
                    <a:pt x="1371" y="2218"/>
                    <a:pt x="1284" y="2305"/>
                    <a:pt x="1188" y="2305"/>
                  </a:cubicBezTo>
                  <a:cubicBezTo>
                    <a:pt x="1092" y="2305"/>
                    <a:pt x="1004" y="2218"/>
                    <a:pt x="1004" y="2113"/>
                  </a:cubicBezTo>
                  <a:cubicBezTo>
                    <a:pt x="1004" y="2017"/>
                    <a:pt x="1092" y="1930"/>
                    <a:pt x="1188" y="1930"/>
                  </a:cubicBezTo>
                  <a:close/>
                  <a:moveTo>
                    <a:pt x="1921" y="1930"/>
                  </a:moveTo>
                  <a:cubicBezTo>
                    <a:pt x="2017" y="1930"/>
                    <a:pt x="2105" y="2017"/>
                    <a:pt x="2105" y="2113"/>
                  </a:cubicBezTo>
                  <a:cubicBezTo>
                    <a:pt x="2105" y="2218"/>
                    <a:pt x="2026" y="2305"/>
                    <a:pt x="1921" y="2305"/>
                  </a:cubicBezTo>
                  <a:cubicBezTo>
                    <a:pt x="1825" y="2305"/>
                    <a:pt x="1738" y="2218"/>
                    <a:pt x="1738" y="2113"/>
                  </a:cubicBezTo>
                  <a:cubicBezTo>
                    <a:pt x="1738" y="2017"/>
                    <a:pt x="1816" y="1930"/>
                    <a:pt x="1921" y="1930"/>
                  </a:cubicBezTo>
                  <a:close/>
                  <a:moveTo>
                    <a:pt x="2663" y="1930"/>
                  </a:moveTo>
                  <a:cubicBezTo>
                    <a:pt x="2759" y="1930"/>
                    <a:pt x="2847" y="2017"/>
                    <a:pt x="2847" y="2113"/>
                  </a:cubicBezTo>
                  <a:cubicBezTo>
                    <a:pt x="2847" y="2218"/>
                    <a:pt x="2768" y="2305"/>
                    <a:pt x="2663" y="2305"/>
                  </a:cubicBezTo>
                  <a:cubicBezTo>
                    <a:pt x="2567" y="2305"/>
                    <a:pt x="2471" y="2218"/>
                    <a:pt x="2471" y="2113"/>
                  </a:cubicBezTo>
                  <a:cubicBezTo>
                    <a:pt x="2471" y="2017"/>
                    <a:pt x="2559" y="1930"/>
                    <a:pt x="2663" y="1930"/>
                  </a:cubicBezTo>
                  <a:close/>
                  <a:moveTo>
                    <a:pt x="3406" y="1930"/>
                  </a:moveTo>
                  <a:cubicBezTo>
                    <a:pt x="3502" y="1930"/>
                    <a:pt x="3589" y="2017"/>
                    <a:pt x="3589" y="2113"/>
                  </a:cubicBezTo>
                  <a:cubicBezTo>
                    <a:pt x="3589" y="2218"/>
                    <a:pt x="3510" y="2305"/>
                    <a:pt x="3406" y="2305"/>
                  </a:cubicBezTo>
                  <a:cubicBezTo>
                    <a:pt x="3310" y="2305"/>
                    <a:pt x="3222" y="2218"/>
                    <a:pt x="3222" y="2113"/>
                  </a:cubicBezTo>
                  <a:cubicBezTo>
                    <a:pt x="3222" y="2017"/>
                    <a:pt x="3310" y="1930"/>
                    <a:pt x="3406" y="1930"/>
                  </a:cubicBezTo>
                  <a:close/>
                  <a:moveTo>
                    <a:pt x="4148" y="1930"/>
                  </a:moveTo>
                  <a:cubicBezTo>
                    <a:pt x="4244" y="1930"/>
                    <a:pt x="4331" y="2017"/>
                    <a:pt x="4331" y="2113"/>
                  </a:cubicBezTo>
                  <a:cubicBezTo>
                    <a:pt x="4331" y="2218"/>
                    <a:pt x="4244" y="2305"/>
                    <a:pt x="4148" y="2305"/>
                  </a:cubicBezTo>
                  <a:cubicBezTo>
                    <a:pt x="4052" y="2305"/>
                    <a:pt x="3964" y="2218"/>
                    <a:pt x="3964" y="2113"/>
                  </a:cubicBezTo>
                  <a:cubicBezTo>
                    <a:pt x="3964" y="2017"/>
                    <a:pt x="4043" y="1930"/>
                    <a:pt x="4148" y="1930"/>
                  </a:cubicBezTo>
                  <a:close/>
                  <a:moveTo>
                    <a:pt x="568" y="0"/>
                  </a:moveTo>
                  <a:lnTo>
                    <a:pt x="9" y="1904"/>
                  </a:lnTo>
                  <a:cubicBezTo>
                    <a:pt x="9" y="1921"/>
                    <a:pt x="0" y="1930"/>
                    <a:pt x="0" y="1956"/>
                  </a:cubicBezTo>
                  <a:lnTo>
                    <a:pt x="0" y="2585"/>
                  </a:lnTo>
                  <a:cubicBezTo>
                    <a:pt x="0" y="2690"/>
                    <a:pt x="88" y="2777"/>
                    <a:pt x="184" y="2777"/>
                  </a:cubicBezTo>
                  <a:lnTo>
                    <a:pt x="5204" y="2777"/>
                  </a:lnTo>
                  <a:cubicBezTo>
                    <a:pt x="5300" y="2777"/>
                    <a:pt x="5388" y="2690"/>
                    <a:pt x="5388" y="2585"/>
                  </a:cubicBezTo>
                  <a:lnTo>
                    <a:pt x="5388" y="1956"/>
                  </a:lnTo>
                  <a:cubicBezTo>
                    <a:pt x="5388" y="1930"/>
                    <a:pt x="5388" y="1921"/>
                    <a:pt x="5379" y="1904"/>
                  </a:cubicBezTo>
                  <a:lnTo>
                    <a:pt x="4803" y="9"/>
                  </a:lnTo>
                  <a:lnTo>
                    <a:pt x="4017" y="9"/>
                  </a:lnTo>
                  <a:cubicBezTo>
                    <a:pt x="4017" y="18"/>
                    <a:pt x="3999" y="35"/>
                    <a:pt x="3999" y="35"/>
                  </a:cubicBezTo>
                  <a:cubicBezTo>
                    <a:pt x="3886" y="280"/>
                    <a:pt x="3685" y="480"/>
                    <a:pt x="3458" y="638"/>
                  </a:cubicBezTo>
                  <a:cubicBezTo>
                    <a:pt x="3231" y="777"/>
                    <a:pt x="2952" y="856"/>
                    <a:pt x="2681" y="856"/>
                  </a:cubicBezTo>
                  <a:cubicBezTo>
                    <a:pt x="2402" y="856"/>
                    <a:pt x="2122" y="777"/>
                    <a:pt x="1895" y="620"/>
                  </a:cubicBezTo>
                  <a:cubicBezTo>
                    <a:pt x="1659" y="472"/>
                    <a:pt x="1467" y="262"/>
                    <a:pt x="1354" y="9"/>
                  </a:cubicBezTo>
                  <a:lnTo>
                    <a:pt x="13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0"/>
            <p:cNvSpPr/>
            <p:nvPr/>
          </p:nvSpPr>
          <p:spPr>
            <a:xfrm>
              <a:off x="6680026" y="2217180"/>
              <a:ext cx="244460" cy="43213"/>
            </a:xfrm>
            <a:custGeom>
              <a:rect b="b" l="l" r="r" t="t"/>
              <a:pathLst>
                <a:path extrusionOk="0" h="866" w="4899">
                  <a:moveTo>
                    <a:pt x="184" y="1"/>
                  </a:moveTo>
                  <a:cubicBezTo>
                    <a:pt x="88" y="1"/>
                    <a:pt x="1" y="88"/>
                    <a:pt x="1" y="184"/>
                  </a:cubicBezTo>
                  <a:lnTo>
                    <a:pt x="1" y="682"/>
                  </a:lnTo>
                  <a:cubicBezTo>
                    <a:pt x="1" y="778"/>
                    <a:pt x="88" y="865"/>
                    <a:pt x="184" y="865"/>
                  </a:cubicBezTo>
                  <a:lnTo>
                    <a:pt x="4716" y="865"/>
                  </a:lnTo>
                  <a:cubicBezTo>
                    <a:pt x="4812" y="865"/>
                    <a:pt x="4899" y="778"/>
                    <a:pt x="4899" y="682"/>
                  </a:cubicBezTo>
                  <a:lnTo>
                    <a:pt x="4899" y="184"/>
                  </a:lnTo>
                  <a:cubicBezTo>
                    <a:pt x="4899" y="88"/>
                    <a:pt x="4812" y="1"/>
                    <a:pt x="4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0"/>
            <p:cNvSpPr/>
            <p:nvPr/>
          </p:nvSpPr>
          <p:spPr>
            <a:xfrm>
              <a:off x="6719696" y="2101311"/>
              <a:ext cx="165618" cy="97654"/>
            </a:xfrm>
            <a:custGeom>
              <a:rect b="b" l="l" r="r" t="t"/>
              <a:pathLst>
                <a:path extrusionOk="0" h="1957" w="3319">
                  <a:moveTo>
                    <a:pt x="2192" y="428"/>
                  </a:moveTo>
                  <a:cubicBezTo>
                    <a:pt x="2297" y="428"/>
                    <a:pt x="2366" y="489"/>
                    <a:pt x="2384" y="585"/>
                  </a:cubicBezTo>
                  <a:cubicBezTo>
                    <a:pt x="2393" y="699"/>
                    <a:pt x="2305" y="795"/>
                    <a:pt x="2192" y="795"/>
                  </a:cubicBezTo>
                  <a:lnTo>
                    <a:pt x="1092" y="795"/>
                  </a:lnTo>
                  <a:cubicBezTo>
                    <a:pt x="996" y="795"/>
                    <a:pt x="917" y="734"/>
                    <a:pt x="908" y="629"/>
                  </a:cubicBezTo>
                  <a:cubicBezTo>
                    <a:pt x="900" y="515"/>
                    <a:pt x="987" y="428"/>
                    <a:pt x="1092" y="428"/>
                  </a:cubicBezTo>
                  <a:close/>
                  <a:moveTo>
                    <a:pt x="2393" y="1153"/>
                  </a:moveTo>
                  <a:cubicBezTo>
                    <a:pt x="2489" y="1153"/>
                    <a:pt x="2567" y="1223"/>
                    <a:pt x="2576" y="1319"/>
                  </a:cubicBezTo>
                  <a:cubicBezTo>
                    <a:pt x="2585" y="1441"/>
                    <a:pt x="2497" y="1528"/>
                    <a:pt x="2393" y="1528"/>
                  </a:cubicBezTo>
                  <a:lnTo>
                    <a:pt x="917" y="1528"/>
                  </a:lnTo>
                  <a:cubicBezTo>
                    <a:pt x="821" y="1528"/>
                    <a:pt x="742" y="1458"/>
                    <a:pt x="734" y="1362"/>
                  </a:cubicBezTo>
                  <a:cubicBezTo>
                    <a:pt x="725" y="1257"/>
                    <a:pt x="812" y="1153"/>
                    <a:pt x="917" y="1153"/>
                  </a:cubicBezTo>
                  <a:close/>
                  <a:moveTo>
                    <a:pt x="184" y="0"/>
                  </a:moveTo>
                  <a:cubicBezTo>
                    <a:pt x="87" y="0"/>
                    <a:pt x="0" y="87"/>
                    <a:pt x="0" y="184"/>
                  </a:cubicBezTo>
                  <a:lnTo>
                    <a:pt x="0" y="1956"/>
                  </a:lnTo>
                  <a:lnTo>
                    <a:pt x="3318" y="1956"/>
                  </a:lnTo>
                  <a:lnTo>
                    <a:pt x="3318" y="184"/>
                  </a:lnTo>
                  <a:cubicBezTo>
                    <a:pt x="3318" y="87"/>
                    <a:pt x="3231" y="0"/>
                    <a:pt x="3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40"/>
          <p:cNvGrpSpPr/>
          <p:nvPr/>
        </p:nvGrpSpPr>
        <p:grpSpPr>
          <a:xfrm>
            <a:off x="1973694" y="3518168"/>
            <a:ext cx="315468" cy="309382"/>
            <a:chOff x="3728113" y="3988793"/>
            <a:chExt cx="315468" cy="309382"/>
          </a:xfrm>
        </p:grpSpPr>
        <p:sp>
          <p:nvSpPr>
            <p:cNvPr id="581" name="Google Shape;581;p40"/>
            <p:cNvSpPr/>
            <p:nvPr/>
          </p:nvSpPr>
          <p:spPr>
            <a:xfrm>
              <a:off x="3805209" y="4051967"/>
              <a:ext cx="18812" cy="18812"/>
            </a:xfrm>
            <a:custGeom>
              <a:rect b="b" l="l" r="r" t="t"/>
              <a:pathLst>
                <a:path extrusionOk="0" h="377" w="377">
                  <a:moveTo>
                    <a:pt x="193" y="1"/>
                  </a:moveTo>
                  <a:cubicBezTo>
                    <a:pt x="88" y="1"/>
                    <a:pt x="1" y="88"/>
                    <a:pt x="1" y="193"/>
                  </a:cubicBezTo>
                  <a:cubicBezTo>
                    <a:pt x="1" y="289"/>
                    <a:pt x="88" y="376"/>
                    <a:pt x="193" y="376"/>
                  </a:cubicBezTo>
                  <a:cubicBezTo>
                    <a:pt x="289" y="376"/>
                    <a:pt x="376" y="289"/>
                    <a:pt x="376" y="193"/>
                  </a:cubicBezTo>
                  <a:cubicBezTo>
                    <a:pt x="376" y="88"/>
                    <a:pt x="289" y="1"/>
                    <a:pt x="1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0"/>
            <p:cNvSpPr/>
            <p:nvPr/>
          </p:nvSpPr>
          <p:spPr>
            <a:xfrm>
              <a:off x="3784750" y="4095131"/>
              <a:ext cx="59281" cy="23104"/>
            </a:xfrm>
            <a:custGeom>
              <a:rect b="b" l="l" r="r" t="t"/>
              <a:pathLst>
                <a:path extrusionOk="0" h="463" w="1188">
                  <a:moveTo>
                    <a:pt x="603" y="0"/>
                  </a:moveTo>
                  <a:cubicBezTo>
                    <a:pt x="306" y="0"/>
                    <a:pt x="62" y="201"/>
                    <a:pt x="0" y="463"/>
                  </a:cubicBezTo>
                  <a:lnTo>
                    <a:pt x="1188" y="463"/>
                  </a:lnTo>
                  <a:cubicBezTo>
                    <a:pt x="1136" y="183"/>
                    <a:pt x="891" y="0"/>
                    <a:pt x="6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0"/>
            <p:cNvSpPr/>
            <p:nvPr/>
          </p:nvSpPr>
          <p:spPr>
            <a:xfrm>
              <a:off x="3728113" y="3988793"/>
              <a:ext cx="315468" cy="191766"/>
            </a:xfrm>
            <a:custGeom>
              <a:rect b="b" l="l" r="r" t="t"/>
              <a:pathLst>
                <a:path extrusionOk="0" h="3843" w="6322">
                  <a:moveTo>
                    <a:pt x="5388" y="952"/>
                  </a:moveTo>
                  <a:cubicBezTo>
                    <a:pt x="5492" y="952"/>
                    <a:pt x="5562" y="1022"/>
                    <a:pt x="5580" y="1118"/>
                  </a:cubicBezTo>
                  <a:cubicBezTo>
                    <a:pt x="5589" y="1223"/>
                    <a:pt x="5501" y="1328"/>
                    <a:pt x="5388" y="1328"/>
                  </a:cubicBezTo>
                  <a:lnTo>
                    <a:pt x="3275" y="1328"/>
                  </a:lnTo>
                  <a:cubicBezTo>
                    <a:pt x="3179" y="1328"/>
                    <a:pt x="3100" y="1258"/>
                    <a:pt x="3091" y="1162"/>
                  </a:cubicBezTo>
                  <a:cubicBezTo>
                    <a:pt x="3074" y="1048"/>
                    <a:pt x="3161" y="952"/>
                    <a:pt x="3275" y="952"/>
                  </a:cubicBezTo>
                  <a:close/>
                  <a:moveTo>
                    <a:pt x="4541" y="1694"/>
                  </a:moveTo>
                  <a:cubicBezTo>
                    <a:pt x="4637" y="1694"/>
                    <a:pt x="4715" y="1756"/>
                    <a:pt x="4724" y="1860"/>
                  </a:cubicBezTo>
                  <a:cubicBezTo>
                    <a:pt x="4733" y="1965"/>
                    <a:pt x="4646" y="2070"/>
                    <a:pt x="4541" y="2070"/>
                  </a:cubicBezTo>
                  <a:lnTo>
                    <a:pt x="3275" y="2070"/>
                  </a:lnTo>
                  <a:cubicBezTo>
                    <a:pt x="3179" y="2070"/>
                    <a:pt x="3100" y="2000"/>
                    <a:pt x="3091" y="1904"/>
                  </a:cubicBezTo>
                  <a:cubicBezTo>
                    <a:pt x="3074" y="1790"/>
                    <a:pt x="3161" y="1694"/>
                    <a:pt x="3275" y="1694"/>
                  </a:cubicBezTo>
                  <a:close/>
                  <a:moveTo>
                    <a:pt x="4541" y="2437"/>
                  </a:moveTo>
                  <a:cubicBezTo>
                    <a:pt x="4637" y="2437"/>
                    <a:pt x="4715" y="2498"/>
                    <a:pt x="4724" y="2603"/>
                  </a:cubicBezTo>
                  <a:cubicBezTo>
                    <a:pt x="4733" y="2707"/>
                    <a:pt x="4646" y="2812"/>
                    <a:pt x="4541" y="2812"/>
                  </a:cubicBezTo>
                  <a:lnTo>
                    <a:pt x="3275" y="2812"/>
                  </a:lnTo>
                  <a:cubicBezTo>
                    <a:pt x="3179" y="2812"/>
                    <a:pt x="3100" y="2742"/>
                    <a:pt x="3091" y="2646"/>
                  </a:cubicBezTo>
                  <a:cubicBezTo>
                    <a:pt x="3074" y="2533"/>
                    <a:pt x="3161" y="2437"/>
                    <a:pt x="3275" y="2437"/>
                  </a:cubicBezTo>
                  <a:close/>
                  <a:moveTo>
                    <a:pt x="1734" y="873"/>
                  </a:moveTo>
                  <a:cubicBezTo>
                    <a:pt x="2044" y="873"/>
                    <a:pt x="2305" y="1120"/>
                    <a:pt x="2305" y="1432"/>
                  </a:cubicBezTo>
                  <a:cubicBezTo>
                    <a:pt x="2305" y="1590"/>
                    <a:pt x="2236" y="1729"/>
                    <a:pt x="2140" y="1825"/>
                  </a:cubicBezTo>
                  <a:cubicBezTo>
                    <a:pt x="2489" y="1983"/>
                    <a:pt x="2725" y="2314"/>
                    <a:pt x="2725" y="2707"/>
                  </a:cubicBezTo>
                  <a:lnTo>
                    <a:pt x="2725" y="2768"/>
                  </a:lnTo>
                  <a:cubicBezTo>
                    <a:pt x="2716" y="2873"/>
                    <a:pt x="2629" y="2952"/>
                    <a:pt x="2532" y="2952"/>
                  </a:cubicBezTo>
                  <a:lnTo>
                    <a:pt x="935" y="2952"/>
                  </a:lnTo>
                  <a:cubicBezTo>
                    <a:pt x="839" y="2952"/>
                    <a:pt x="751" y="2864"/>
                    <a:pt x="751" y="2768"/>
                  </a:cubicBezTo>
                  <a:lnTo>
                    <a:pt x="751" y="2707"/>
                  </a:lnTo>
                  <a:cubicBezTo>
                    <a:pt x="751" y="2314"/>
                    <a:pt x="996" y="1974"/>
                    <a:pt x="1345" y="1825"/>
                  </a:cubicBezTo>
                  <a:cubicBezTo>
                    <a:pt x="1231" y="1721"/>
                    <a:pt x="1170" y="1555"/>
                    <a:pt x="1188" y="1380"/>
                  </a:cubicBezTo>
                  <a:cubicBezTo>
                    <a:pt x="1214" y="1118"/>
                    <a:pt x="1432" y="900"/>
                    <a:pt x="1703" y="874"/>
                  </a:cubicBezTo>
                  <a:cubicBezTo>
                    <a:pt x="1714" y="873"/>
                    <a:pt x="1724" y="873"/>
                    <a:pt x="1734" y="873"/>
                  </a:cubicBezTo>
                  <a:close/>
                  <a:moveTo>
                    <a:pt x="184" y="0"/>
                  </a:moveTo>
                  <a:cubicBezTo>
                    <a:pt x="88" y="0"/>
                    <a:pt x="0" y="88"/>
                    <a:pt x="0" y="193"/>
                  </a:cubicBezTo>
                  <a:lnTo>
                    <a:pt x="0" y="3842"/>
                  </a:lnTo>
                  <a:lnTo>
                    <a:pt x="6322" y="3842"/>
                  </a:lnTo>
                  <a:lnTo>
                    <a:pt x="6322" y="193"/>
                  </a:lnTo>
                  <a:cubicBezTo>
                    <a:pt x="6322" y="88"/>
                    <a:pt x="6243" y="0"/>
                    <a:pt x="61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0"/>
            <p:cNvSpPr/>
            <p:nvPr/>
          </p:nvSpPr>
          <p:spPr>
            <a:xfrm>
              <a:off x="3728113" y="4199223"/>
              <a:ext cx="315468" cy="37126"/>
            </a:xfrm>
            <a:custGeom>
              <a:rect b="b" l="l" r="r" t="t"/>
              <a:pathLst>
                <a:path extrusionOk="0" h="744" w="6322">
                  <a:moveTo>
                    <a:pt x="0" y="1"/>
                  </a:moveTo>
                  <a:lnTo>
                    <a:pt x="0" y="560"/>
                  </a:lnTo>
                  <a:cubicBezTo>
                    <a:pt x="0" y="656"/>
                    <a:pt x="88" y="743"/>
                    <a:pt x="184" y="743"/>
                  </a:cubicBezTo>
                  <a:lnTo>
                    <a:pt x="6130" y="743"/>
                  </a:lnTo>
                  <a:cubicBezTo>
                    <a:pt x="6235" y="743"/>
                    <a:pt x="6322" y="656"/>
                    <a:pt x="6322" y="560"/>
                  </a:cubicBezTo>
                  <a:lnTo>
                    <a:pt x="63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0"/>
            <p:cNvSpPr/>
            <p:nvPr/>
          </p:nvSpPr>
          <p:spPr>
            <a:xfrm>
              <a:off x="3802165" y="4254563"/>
              <a:ext cx="167365" cy="43613"/>
            </a:xfrm>
            <a:custGeom>
              <a:rect b="b" l="l" r="r" t="t"/>
              <a:pathLst>
                <a:path extrusionOk="0" h="874" w="3354">
                  <a:moveTo>
                    <a:pt x="560" y="1"/>
                  </a:moveTo>
                  <a:lnTo>
                    <a:pt x="560" y="507"/>
                  </a:lnTo>
                  <a:lnTo>
                    <a:pt x="193" y="507"/>
                  </a:lnTo>
                  <a:cubicBezTo>
                    <a:pt x="97" y="507"/>
                    <a:pt x="18" y="568"/>
                    <a:pt x="9" y="673"/>
                  </a:cubicBezTo>
                  <a:cubicBezTo>
                    <a:pt x="1" y="778"/>
                    <a:pt x="88" y="874"/>
                    <a:pt x="193" y="874"/>
                  </a:cubicBezTo>
                  <a:lnTo>
                    <a:pt x="3153" y="874"/>
                  </a:lnTo>
                  <a:cubicBezTo>
                    <a:pt x="3249" y="874"/>
                    <a:pt x="3327" y="813"/>
                    <a:pt x="3336" y="717"/>
                  </a:cubicBezTo>
                  <a:cubicBezTo>
                    <a:pt x="3354" y="595"/>
                    <a:pt x="3266" y="507"/>
                    <a:pt x="3153" y="507"/>
                  </a:cubicBezTo>
                  <a:lnTo>
                    <a:pt x="2786" y="507"/>
                  </a:lnTo>
                  <a:lnTo>
                    <a:pt x="27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40"/>
          <p:cNvGrpSpPr/>
          <p:nvPr/>
        </p:nvGrpSpPr>
        <p:grpSpPr>
          <a:xfrm>
            <a:off x="1973894" y="1508316"/>
            <a:ext cx="315069" cy="308534"/>
            <a:chOff x="4187347" y="3996178"/>
            <a:chExt cx="315069" cy="308534"/>
          </a:xfrm>
        </p:grpSpPr>
        <p:sp>
          <p:nvSpPr>
            <p:cNvPr id="587" name="Google Shape;587;p40"/>
            <p:cNvSpPr/>
            <p:nvPr/>
          </p:nvSpPr>
          <p:spPr>
            <a:xfrm>
              <a:off x="4399075" y="4112995"/>
              <a:ext cx="18363" cy="18762"/>
            </a:xfrm>
            <a:custGeom>
              <a:rect b="b" l="l" r="r" t="t"/>
              <a:pathLst>
                <a:path extrusionOk="0" h="376" w="368">
                  <a:moveTo>
                    <a:pt x="1" y="0"/>
                  </a:moveTo>
                  <a:lnTo>
                    <a:pt x="1" y="201"/>
                  </a:lnTo>
                  <a:cubicBezTo>
                    <a:pt x="1" y="297"/>
                    <a:pt x="71" y="375"/>
                    <a:pt x="176" y="375"/>
                  </a:cubicBezTo>
                  <a:lnTo>
                    <a:pt x="193" y="375"/>
                  </a:lnTo>
                  <a:cubicBezTo>
                    <a:pt x="298" y="375"/>
                    <a:pt x="368" y="297"/>
                    <a:pt x="368" y="201"/>
                  </a:cubicBezTo>
                  <a:lnTo>
                    <a:pt x="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0"/>
            <p:cNvSpPr/>
            <p:nvPr/>
          </p:nvSpPr>
          <p:spPr>
            <a:xfrm>
              <a:off x="4287996" y="4112995"/>
              <a:ext cx="18363" cy="18762"/>
            </a:xfrm>
            <a:custGeom>
              <a:rect b="b" l="l" r="r" t="t"/>
              <a:pathLst>
                <a:path extrusionOk="0" h="376" w="368">
                  <a:moveTo>
                    <a:pt x="0" y="0"/>
                  </a:moveTo>
                  <a:lnTo>
                    <a:pt x="0" y="201"/>
                  </a:lnTo>
                  <a:cubicBezTo>
                    <a:pt x="0" y="297"/>
                    <a:pt x="79" y="375"/>
                    <a:pt x="175" y="375"/>
                  </a:cubicBezTo>
                  <a:lnTo>
                    <a:pt x="192" y="375"/>
                  </a:lnTo>
                  <a:cubicBezTo>
                    <a:pt x="297" y="375"/>
                    <a:pt x="367" y="297"/>
                    <a:pt x="367" y="201"/>
                  </a:cubicBezTo>
                  <a:lnTo>
                    <a:pt x="3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0"/>
            <p:cNvSpPr/>
            <p:nvPr/>
          </p:nvSpPr>
          <p:spPr>
            <a:xfrm>
              <a:off x="4403466" y="4082057"/>
              <a:ext cx="9631" cy="13074"/>
            </a:xfrm>
            <a:custGeom>
              <a:rect b="b" l="l" r="r" t="t"/>
              <a:pathLst>
                <a:path extrusionOk="0" h="262" w="193">
                  <a:moveTo>
                    <a:pt x="96" y="0"/>
                  </a:moveTo>
                  <a:lnTo>
                    <a:pt x="0" y="262"/>
                  </a:lnTo>
                  <a:lnTo>
                    <a:pt x="192" y="262"/>
                  </a:lnTo>
                  <a:lnTo>
                    <a:pt x="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0"/>
            <p:cNvSpPr/>
            <p:nvPr/>
          </p:nvSpPr>
          <p:spPr>
            <a:xfrm>
              <a:off x="4292338" y="4082057"/>
              <a:ext cx="9631" cy="13074"/>
            </a:xfrm>
            <a:custGeom>
              <a:rect b="b" l="l" r="r" t="t"/>
              <a:pathLst>
                <a:path extrusionOk="0" h="262" w="193">
                  <a:moveTo>
                    <a:pt x="97" y="0"/>
                  </a:moveTo>
                  <a:lnTo>
                    <a:pt x="1" y="262"/>
                  </a:lnTo>
                  <a:lnTo>
                    <a:pt x="193" y="262"/>
                  </a:lnTo>
                  <a:lnTo>
                    <a:pt x="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0"/>
            <p:cNvSpPr/>
            <p:nvPr/>
          </p:nvSpPr>
          <p:spPr>
            <a:xfrm>
              <a:off x="4187347" y="4205760"/>
              <a:ext cx="315069" cy="37126"/>
            </a:xfrm>
            <a:custGeom>
              <a:rect b="b" l="l" r="r" t="t"/>
              <a:pathLst>
                <a:path extrusionOk="0" h="744" w="6314">
                  <a:moveTo>
                    <a:pt x="0" y="1"/>
                  </a:moveTo>
                  <a:lnTo>
                    <a:pt x="0" y="560"/>
                  </a:lnTo>
                  <a:cubicBezTo>
                    <a:pt x="0" y="656"/>
                    <a:pt x="70" y="743"/>
                    <a:pt x="184" y="743"/>
                  </a:cubicBezTo>
                  <a:lnTo>
                    <a:pt x="6130" y="743"/>
                  </a:lnTo>
                  <a:cubicBezTo>
                    <a:pt x="6226" y="743"/>
                    <a:pt x="6313" y="656"/>
                    <a:pt x="6313" y="560"/>
                  </a:cubicBezTo>
                  <a:lnTo>
                    <a:pt x="6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0"/>
            <p:cNvSpPr/>
            <p:nvPr/>
          </p:nvSpPr>
          <p:spPr>
            <a:xfrm>
              <a:off x="4187347" y="3996178"/>
              <a:ext cx="315069" cy="191766"/>
            </a:xfrm>
            <a:custGeom>
              <a:rect b="b" l="l" r="r" t="t"/>
              <a:pathLst>
                <a:path extrusionOk="0" h="3843" w="6314">
                  <a:moveTo>
                    <a:pt x="3307" y="419"/>
                  </a:moveTo>
                  <a:cubicBezTo>
                    <a:pt x="3406" y="419"/>
                    <a:pt x="3502" y="504"/>
                    <a:pt x="3502" y="612"/>
                  </a:cubicBezTo>
                  <a:lnTo>
                    <a:pt x="3502" y="1014"/>
                  </a:lnTo>
                  <a:lnTo>
                    <a:pt x="4462" y="1014"/>
                  </a:lnTo>
                  <a:cubicBezTo>
                    <a:pt x="4523" y="1023"/>
                    <a:pt x="4576" y="1066"/>
                    <a:pt x="4602" y="1136"/>
                  </a:cubicBezTo>
                  <a:lnTo>
                    <a:pt x="4960" y="2097"/>
                  </a:lnTo>
                  <a:cubicBezTo>
                    <a:pt x="4969" y="2114"/>
                    <a:pt x="4969" y="2140"/>
                    <a:pt x="4969" y="2158"/>
                  </a:cubicBezTo>
                  <a:lnTo>
                    <a:pt x="4969" y="2551"/>
                  </a:lnTo>
                  <a:lnTo>
                    <a:pt x="4986" y="2551"/>
                  </a:lnTo>
                  <a:cubicBezTo>
                    <a:pt x="4986" y="2673"/>
                    <a:pt x="4951" y="2778"/>
                    <a:pt x="4873" y="2882"/>
                  </a:cubicBezTo>
                  <a:cubicBezTo>
                    <a:pt x="4763" y="3027"/>
                    <a:pt x="4602" y="3092"/>
                    <a:pt x="4441" y="3092"/>
                  </a:cubicBezTo>
                  <a:cubicBezTo>
                    <a:pt x="4155" y="3092"/>
                    <a:pt x="3868" y="2886"/>
                    <a:pt x="3868" y="2551"/>
                  </a:cubicBezTo>
                  <a:lnTo>
                    <a:pt x="3868" y="2166"/>
                  </a:lnTo>
                  <a:cubicBezTo>
                    <a:pt x="3868" y="2140"/>
                    <a:pt x="3877" y="2114"/>
                    <a:pt x="3895" y="2079"/>
                  </a:cubicBezTo>
                  <a:cubicBezTo>
                    <a:pt x="3895" y="2070"/>
                    <a:pt x="3895" y="2070"/>
                    <a:pt x="3903" y="2062"/>
                  </a:cubicBezTo>
                  <a:lnTo>
                    <a:pt x="4165" y="1381"/>
                  </a:lnTo>
                  <a:lnTo>
                    <a:pt x="3502" y="1381"/>
                  </a:lnTo>
                  <a:lnTo>
                    <a:pt x="3502" y="3083"/>
                  </a:lnTo>
                  <a:lnTo>
                    <a:pt x="3764" y="3083"/>
                  </a:lnTo>
                  <a:cubicBezTo>
                    <a:pt x="3860" y="3083"/>
                    <a:pt x="3938" y="3153"/>
                    <a:pt x="3947" y="3249"/>
                  </a:cubicBezTo>
                  <a:cubicBezTo>
                    <a:pt x="3956" y="3354"/>
                    <a:pt x="3868" y="3459"/>
                    <a:pt x="3764" y="3459"/>
                  </a:cubicBezTo>
                  <a:lnTo>
                    <a:pt x="2856" y="3459"/>
                  </a:lnTo>
                  <a:cubicBezTo>
                    <a:pt x="2760" y="3459"/>
                    <a:pt x="2681" y="3389"/>
                    <a:pt x="2672" y="3293"/>
                  </a:cubicBezTo>
                  <a:cubicBezTo>
                    <a:pt x="2655" y="3188"/>
                    <a:pt x="2751" y="3083"/>
                    <a:pt x="2856" y="3083"/>
                  </a:cubicBezTo>
                  <a:lnTo>
                    <a:pt x="3126" y="3083"/>
                  </a:lnTo>
                  <a:lnTo>
                    <a:pt x="3126" y="1381"/>
                  </a:lnTo>
                  <a:lnTo>
                    <a:pt x="2471" y="1381"/>
                  </a:lnTo>
                  <a:lnTo>
                    <a:pt x="2751" y="2097"/>
                  </a:lnTo>
                  <a:cubicBezTo>
                    <a:pt x="2760" y="2114"/>
                    <a:pt x="2760" y="2140"/>
                    <a:pt x="2760" y="2158"/>
                  </a:cubicBezTo>
                  <a:lnTo>
                    <a:pt x="2760" y="2542"/>
                  </a:lnTo>
                  <a:cubicBezTo>
                    <a:pt x="2760" y="2655"/>
                    <a:pt x="2716" y="2778"/>
                    <a:pt x="2637" y="2874"/>
                  </a:cubicBezTo>
                  <a:cubicBezTo>
                    <a:pt x="2529" y="3013"/>
                    <a:pt x="2372" y="3075"/>
                    <a:pt x="2215" y="3075"/>
                  </a:cubicBezTo>
                  <a:cubicBezTo>
                    <a:pt x="1929" y="3075"/>
                    <a:pt x="1642" y="2869"/>
                    <a:pt x="1642" y="2542"/>
                  </a:cubicBezTo>
                  <a:lnTo>
                    <a:pt x="1642" y="2158"/>
                  </a:lnTo>
                  <a:cubicBezTo>
                    <a:pt x="1642" y="2123"/>
                    <a:pt x="1659" y="2105"/>
                    <a:pt x="1668" y="2070"/>
                  </a:cubicBezTo>
                  <a:cubicBezTo>
                    <a:pt x="1668" y="2062"/>
                    <a:pt x="1668" y="2062"/>
                    <a:pt x="1677" y="2044"/>
                  </a:cubicBezTo>
                  <a:lnTo>
                    <a:pt x="2035" y="1119"/>
                  </a:lnTo>
                  <a:cubicBezTo>
                    <a:pt x="2061" y="1057"/>
                    <a:pt x="2113" y="1023"/>
                    <a:pt x="2175" y="1014"/>
                  </a:cubicBezTo>
                  <a:cubicBezTo>
                    <a:pt x="2192" y="1014"/>
                    <a:pt x="2209" y="1005"/>
                    <a:pt x="2218" y="1005"/>
                  </a:cubicBezTo>
                  <a:lnTo>
                    <a:pt x="3126" y="1005"/>
                  </a:lnTo>
                  <a:lnTo>
                    <a:pt x="3126" y="612"/>
                  </a:lnTo>
                  <a:cubicBezTo>
                    <a:pt x="3126" y="507"/>
                    <a:pt x="3196" y="438"/>
                    <a:pt x="3292" y="420"/>
                  </a:cubicBezTo>
                  <a:cubicBezTo>
                    <a:pt x="3297" y="420"/>
                    <a:pt x="3302" y="419"/>
                    <a:pt x="3307" y="419"/>
                  </a:cubicBezTo>
                  <a:close/>
                  <a:moveTo>
                    <a:pt x="184" y="1"/>
                  </a:moveTo>
                  <a:cubicBezTo>
                    <a:pt x="88" y="1"/>
                    <a:pt x="0" y="88"/>
                    <a:pt x="0" y="184"/>
                  </a:cubicBezTo>
                  <a:lnTo>
                    <a:pt x="0" y="3843"/>
                  </a:lnTo>
                  <a:lnTo>
                    <a:pt x="6313" y="3843"/>
                  </a:lnTo>
                  <a:lnTo>
                    <a:pt x="6313" y="176"/>
                  </a:lnTo>
                  <a:cubicBezTo>
                    <a:pt x="6313" y="71"/>
                    <a:pt x="6226" y="1"/>
                    <a:pt x="61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0"/>
            <p:cNvSpPr/>
            <p:nvPr/>
          </p:nvSpPr>
          <p:spPr>
            <a:xfrm>
              <a:off x="4261399" y="4261100"/>
              <a:ext cx="166915" cy="43613"/>
            </a:xfrm>
            <a:custGeom>
              <a:rect b="b" l="l" r="r" t="t"/>
              <a:pathLst>
                <a:path extrusionOk="0" h="874" w="3345">
                  <a:moveTo>
                    <a:pt x="551" y="1"/>
                  </a:moveTo>
                  <a:lnTo>
                    <a:pt x="551" y="507"/>
                  </a:lnTo>
                  <a:lnTo>
                    <a:pt x="193" y="507"/>
                  </a:lnTo>
                  <a:cubicBezTo>
                    <a:pt x="97" y="507"/>
                    <a:pt x="18" y="568"/>
                    <a:pt x="9" y="673"/>
                  </a:cubicBezTo>
                  <a:cubicBezTo>
                    <a:pt x="1" y="778"/>
                    <a:pt x="88" y="874"/>
                    <a:pt x="193" y="874"/>
                  </a:cubicBezTo>
                  <a:lnTo>
                    <a:pt x="3153" y="874"/>
                  </a:lnTo>
                  <a:cubicBezTo>
                    <a:pt x="3249" y="874"/>
                    <a:pt x="3327" y="813"/>
                    <a:pt x="3336" y="717"/>
                  </a:cubicBezTo>
                  <a:cubicBezTo>
                    <a:pt x="3345" y="603"/>
                    <a:pt x="3258" y="507"/>
                    <a:pt x="3153" y="507"/>
                  </a:cubicBezTo>
                  <a:lnTo>
                    <a:pt x="2777" y="507"/>
                  </a:lnTo>
                  <a:lnTo>
                    <a:pt x="2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40"/>
          <p:cNvGrpSpPr/>
          <p:nvPr/>
        </p:nvGrpSpPr>
        <p:grpSpPr>
          <a:xfrm>
            <a:off x="6985534" y="2396529"/>
            <a:ext cx="1877988" cy="2268297"/>
            <a:chOff x="6985534" y="2396529"/>
            <a:chExt cx="1877988" cy="2268297"/>
          </a:xfrm>
        </p:grpSpPr>
        <p:sp>
          <p:nvSpPr>
            <p:cNvPr id="595" name="Google Shape;595;p40"/>
            <p:cNvSpPr/>
            <p:nvPr/>
          </p:nvSpPr>
          <p:spPr>
            <a:xfrm>
              <a:off x="8518991" y="3148128"/>
              <a:ext cx="250815" cy="262935"/>
            </a:xfrm>
            <a:custGeom>
              <a:rect b="b" l="l" r="r" t="t"/>
              <a:pathLst>
                <a:path extrusionOk="0" h="3406" w="3249">
                  <a:moveTo>
                    <a:pt x="769" y="1"/>
                  </a:moveTo>
                  <a:lnTo>
                    <a:pt x="0" y="2699"/>
                  </a:lnTo>
                  <a:lnTo>
                    <a:pt x="2454" y="3406"/>
                  </a:lnTo>
                  <a:cubicBezTo>
                    <a:pt x="3249" y="629"/>
                    <a:pt x="769" y="1"/>
                    <a:pt x="7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0"/>
            <p:cNvSpPr/>
            <p:nvPr/>
          </p:nvSpPr>
          <p:spPr>
            <a:xfrm>
              <a:off x="7177602" y="2916071"/>
              <a:ext cx="1400749" cy="1748755"/>
            </a:xfrm>
            <a:custGeom>
              <a:rect b="b" l="l" r="r" t="t"/>
              <a:pathLst>
                <a:path extrusionOk="0" h="22653" w="18145">
                  <a:moveTo>
                    <a:pt x="7253" y="1"/>
                  </a:moveTo>
                  <a:cubicBezTo>
                    <a:pt x="5239" y="1"/>
                    <a:pt x="4890" y="2116"/>
                    <a:pt x="4890" y="2116"/>
                  </a:cubicBezTo>
                  <a:lnTo>
                    <a:pt x="1" y="19055"/>
                  </a:lnTo>
                  <a:lnTo>
                    <a:pt x="12487" y="22653"/>
                  </a:lnTo>
                  <a:lnTo>
                    <a:pt x="18145" y="3007"/>
                  </a:lnTo>
                  <a:lnTo>
                    <a:pt x="8121" y="116"/>
                  </a:lnTo>
                  <a:cubicBezTo>
                    <a:pt x="7802" y="36"/>
                    <a:pt x="7513" y="1"/>
                    <a:pt x="72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0"/>
            <p:cNvSpPr/>
            <p:nvPr/>
          </p:nvSpPr>
          <p:spPr>
            <a:xfrm>
              <a:off x="6985534" y="4123524"/>
              <a:ext cx="1151324" cy="539997"/>
            </a:xfrm>
            <a:custGeom>
              <a:rect b="b" l="l" r="r" t="t"/>
              <a:pathLst>
                <a:path extrusionOk="0" h="6995" w="14914">
                  <a:moveTo>
                    <a:pt x="803" y="0"/>
                  </a:moveTo>
                  <a:lnTo>
                    <a:pt x="803" y="0"/>
                  </a:lnTo>
                  <a:cubicBezTo>
                    <a:pt x="0" y="2794"/>
                    <a:pt x="2489" y="3406"/>
                    <a:pt x="2489" y="3406"/>
                  </a:cubicBezTo>
                  <a:lnTo>
                    <a:pt x="14914" y="6994"/>
                  </a:lnTo>
                  <a:cubicBezTo>
                    <a:pt x="14564" y="6881"/>
                    <a:pt x="12556" y="6156"/>
                    <a:pt x="13290" y="3598"/>
                  </a:cubicBezTo>
                  <a:lnTo>
                    <a:pt x="3257" y="707"/>
                  </a:lnTo>
                  <a:lnTo>
                    <a:pt x="8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0"/>
            <p:cNvSpPr/>
            <p:nvPr/>
          </p:nvSpPr>
          <p:spPr>
            <a:xfrm>
              <a:off x="7829460" y="3167042"/>
              <a:ext cx="221171" cy="175933"/>
            </a:xfrm>
            <a:custGeom>
              <a:rect b="b" l="l" r="r" t="t"/>
              <a:pathLst>
                <a:path extrusionOk="0" h="2279" w="2865">
                  <a:moveTo>
                    <a:pt x="2305" y="0"/>
                  </a:moveTo>
                  <a:lnTo>
                    <a:pt x="0" y="1275"/>
                  </a:lnTo>
                  <a:lnTo>
                    <a:pt x="646" y="1572"/>
                  </a:lnTo>
                  <a:lnTo>
                    <a:pt x="559" y="2279"/>
                  </a:lnTo>
                  <a:lnTo>
                    <a:pt x="2864" y="1004"/>
                  </a:lnTo>
                  <a:lnTo>
                    <a:pt x="230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0"/>
            <p:cNvSpPr/>
            <p:nvPr/>
          </p:nvSpPr>
          <p:spPr>
            <a:xfrm>
              <a:off x="7987175" y="3183871"/>
              <a:ext cx="175316" cy="219781"/>
            </a:xfrm>
            <a:custGeom>
              <a:rect b="b" l="l" r="r" t="t"/>
              <a:pathLst>
                <a:path extrusionOk="0" h="2847" w="2271">
                  <a:moveTo>
                    <a:pt x="996" y="0"/>
                  </a:moveTo>
                  <a:lnTo>
                    <a:pt x="0" y="542"/>
                  </a:lnTo>
                  <a:lnTo>
                    <a:pt x="1266" y="2847"/>
                  </a:lnTo>
                  <a:lnTo>
                    <a:pt x="1563" y="2201"/>
                  </a:lnTo>
                  <a:lnTo>
                    <a:pt x="2270" y="2305"/>
                  </a:lnTo>
                  <a:lnTo>
                    <a:pt x="9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0"/>
            <p:cNvSpPr/>
            <p:nvPr/>
          </p:nvSpPr>
          <p:spPr>
            <a:xfrm>
              <a:off x="7903570" y="3088145"/>
              <a:ext cx="244793" cy="244098"/>
            </a:xfrm>
            <a:custGeom>
              <a:rect b="b" l="l" r="r" t="t"/>
              <a:pathLst>
                <a:path extrusionOk="0" h="3162" w="3171">
                  <a:moveTo>
                    <a:pt x="1669" y="0"/>
                  </a:moveTo>
                  <a:cubicBezTo>
                    <a:pt x="1559" y="0"/>
                    <a:pt x="1456" y="176"/>
                    <a:pt x="1354" y="201"/>
                  </a:cubicBezTo>
                  <a:cubicBezTo>
                    <a:pt x="1347" y="202"/>
                    <a:pt x="1340" y="203"/>
                    <a:pt x="1333" y="203"/>
                  </a:cubicBezTo>
                  <a:cubicBezTo>
                    <a:pt x="1238" y="203"/>
                    <a:pt x="1119" y="114"/>
                    <a:pt x="1030" y="114"/>
                  </a:cubicBezTo>
                  <a:cubicBezTo>
                    <a:pt x="1015" y="114"/>
                    <a:pt x="1000" y="117"/>
                    <a:pt x="987" y="123"/>
                  </a:cubicBezTo>
                  <a:cubicBezTo>
                    <a:pt x="874" y="166"/>
                    <a:pt x="865" y="376"/>
                    <a:pt x="778" y="437"/>
                  </a:cubicBezTo>
                  <a:cubicBezTo>
                    <a:pt x="682" y="507"/>
                    <a:pt x="481" y="437"/>
                    <a:pt x="402" y="524"/>
                  </a:cubicBezTo>
                  <a:cubicBezTo>
                    <a:pt x="341" y="603"/>
                    <a:pt x="420" y="804"/>
                    <a:pt x="359" y="900"/>
                  </a:cubicBezTo>
                  <a:cubicBezTo>
                    <a:pt x="306" y="996"/>
                    <a:pt x="97" y="1031"/>
                    <a:pt x="70" y="1136"/>
                  </a:cubicBezTo>
                  <a:cubicBezTo>
                    <a:pt x="35" y="1249"/>
                    <a:pt x="201" y="1389"/>
                    <a:pt x="184" y="1502"/>
                  </a:cubicBezTo>
                  <a:cubicBezTo>
                    <a:pt x="175" y="1607"/>
                    <a:pt x="1" y="1729"/>
                    <a:pt x="27" y="1834"/>
                  </a:cubicBezTo>
                  <a:cubicBezTo>
                    <a:pt x="44" y="1948"/>
                    <a:pt x="245" y="2009"/>
                    <a:pt x="289" y="2113"/>
                  </a:cubicBezTo>
                  <a:cubicBezTo>
                    <a:pt x="332" y="2218"/>
                    <a:pt x="228" y="2402"/>
                    <a:pt x="297" y="2489"/>
                  </a:cubicBezTo>
                  <a:cubicBezTo>
                    <a:pt x="350" y="2576"/>
                    <a:pt x="559" y="2550"/>
                    <a:pt x="647" y="2620"/>
                  </a:cubicBezTo>
                  <a:cubicBezTo>
                    <a:pt x="734" y="2699"/>
                    <a:pt x="725" y="2908"/>
                    <a:pt x="821" y="2960"/>
                  </a:cubicBezTo>
                  <a:cubicBezTo>
                    <a:pt x="838" y="2970"/>
                    <a:pt x="858" y="2974"/>
                    <a:pt x="880" y="2974"/>
                  </a:cubicBezTo>
                  <a:cubicBezTo>
                    <a:pt x="961" y="2974"/>
                    <a:pt x="1070" y="2922"/>
                    <a:pt x="1153" y="2922"/>
                  </a:cubicBezTo>
                  <a:cubicBezTo>
                    <a:pt x="1165" y="2922"/>
                    <a:pt x="1177" y="2923"/>
                    <a:pt x="1188" y="2926"/>
                  </a:cubicBezTo>
                  <a:cubicBezTo>
                    <a:pt x="1302" y="2960"/>
                    <a:pt x="1380" y="3144"/>
                    <a:pt x="1485" y="3161"/>
                  </a:cubicBezTo>
                  <a:cubicBezTo>
                    <a:pt x="1488" y="3161"/>
                    <a:pt x="1491" y="3162"/>
                    <a:pt x="1493" y="3162"/>
                  </a:cubicBezTo>
                  <a:cubicBezTo>
                    <a:pt x="1612" y="3162"/>
                    <a:pt x="1706" y="2986"/>
                    <a:pt x="1817" y="2960"/>
                  </a:cubicBezTo>
                  <a:cubicBezTo>
                    <a:pt x="1823" y="2959"/>
                    <a:pt x="1829" y="2959"/>
                    <a:pt x="1836" y="2959"/>
                  </a:cubicBezTo>
                  <a:cubicBezTo>
                    <a:pt x="1926" y="2959"/>
                    <a:pt x="2050" y="3048"/>
                    <a:pt x="2141" y="3048"/>
                  </a:cubicBezTo>
                  <a:cubicBezTo>
                    <a:pt x="2156" y="3048"/>
                    <a:pt x="2170" y="3045"/>
                    <a:pt x="2183" y="3039"/>
                  </a:cubicBezTo>
                  <a:cubicBezTo>
                    <a:pt x="2297" y="2995"/>
                    <a:pt x="2306" y="2786"/>
                    <a:pt x="2393" y="2725"/>
                  </a:cubicBezTo>
                  <a:cubicBezTo>
                    <a:pt x="2489" y="2655"/>
                    <a:pt x="2690" y="2725"/>
                    <a:pt x="2760" y="2637"/>
                  </a:cubicBezTo>
                  <a:cubicBezTo>
                    <a:pt x="2830" y="2559"/>
                    <a:pt x="2751" y="2367"/>
                    <a:pt x="2803" y="2262"/>
                  </a:cubicBezTo>
                  <a:cubicBezTo>
                    <a:pt x="2865" y="2166"/>
                    <a:pt x="3065" y="2131"/>
                    <a:pt x="3100" y="2026"/>
                  </a:cubicBezTo>
                  <a:cubicBezTo>
                    <a:pt x="3135" y="1913"/>
                    <a:pt x="2969" y="1782"/>
                    <a:pt x="2978" y="1668"/>
                  </a:cubicBezTo>
                  <a:cubicBezTo>
                    <a:pt x="2995" y="1555"/>
                    <a:pt x="3170" y="1432"/>
                    <a:pt x="3144" y="1328"/>
                  </a:cubicBezTo>
                  <a:cubicBezTo>
                    <a:pt x="3126" y="1214"/>
                    <a:pt x="2926" y="1153"/>
                    <a:pt x="2882" y="1057"/>
                  </a:cubicBezTo>
                  <a:cubicBezTo>
                    <a:pt x="2838" y="943"/>
                    <a:pt x="2934" y="760"/>
                    <a:pt x="2873" y="673"/>
                  </a:cubicBezTo>
                  <a:cubicBezTo>
                    <a:pt x="2821" y="585"/>
                    <a:pt x="2611" y="620"/>
                    <a:pt x="2524" y="542"/>
                  </a:cubicBezTo>
                  <a:cubicBezTo>
                    <a:pt x="2437" y="463"/>
                    <a:pt x="2445" y="254"/>
                    <a:pt x="2349" y="201"/>
                  </a:cubicBezTo>
                  <a:cubicBezTo>
                    <a:pt x="2333" y="191"/>
                    <a:pt x="2313" y="187"/>
                    <a:pt x="2291" y="187"/>
                  </a:cubicBezTo>
                  <a:cubicBezTo>
                    <a:pt x="2210" y="187"/>
                    <a:pt x="2100" y="240"/>
                    <a:pt x="2012" y="240"/>
                  </a:cubicBezTo>
                  <a:cubicBezTo>
                    <a:pt x="1999" y="240"/>
                    <a:pt x="1986" y="239"/>
                    <a:pt x="1974" y="236"/>
                  </a:cubicBezTo>
                  <a:cubicBezTo>
                    <a:pt x="1869" y="201"/>
                    <a:pt x="1791" y="18"/>
                    <a:pt x="1677" y="0"/>
                  </a:cubicBezTo>
                  <a:cubicBezTo>
                    <a:pt x="1674" y="0"/>
                    <a:pt x="1672" y="0"/>
                    <a:pt x="16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0"/>
            <p:cNvSpPr/>
            <p:nvPr/>
          </p:nvSpPr>
          <p:spPr>
            <a:xfrm>
              <a:off x="7935916" y="3119024"/>
              <a:ext cx="180719" cy="183576"/>
            </a:xfrm>
            <a:custGeom>
              <a:rect b="b" l="l" r="r" t="t"/>
              <a:pathLst>
                <a:path extrusionOk="0" h="2378" w="2341">
                  <a:moveTo>
                    <a:pt x="1217" y="1"/>
                  </a:moveTo>
                  <a:cubicBezTo>
                    <a:pt x="1135" y="1"/>
                    <a:pt x="1061" y="125"/>
                    <a:pt x="987" y="142"/>
                  </a:cubicBezTo>
                  <a:cubicBezTo>
                    <a:pt x="982" y="143"/>
                    <a:pt x="976" y="144"/>
                    <a:pt x="970" y="144"/>
                  </a:cubicBezTo>
                  <a:cubicBezTo>
                    <a:pt x="910" y="144"/>
                    <a:pt x="823" y="82"/>
                    <a:pt x="753" y="82"/>
                  </a:cubicBezTo>
                  <a:cubicBezTo>
                    <a:pt x="740" y="82"/>
                    <a:pt x="728" y="84"/>
                    <a:pt x="717" y="89"/>
                  </a:cubicBezTo>
                  <a:cubicBezTo>
                    <a:pt x="638" y="116"/>
                    <a:pt x="629" y="282"/>
                    <a:pt x="568" y="325"/>
                  </a:cubicBezTo>
                  <a:cubicBezTo>
                    <a:pt x="498" y="369"/>
                    <a:pt x="350" y="325"/>
                    <a:pt x="289" y="395"/>
                  </a:cubicBezTo>
                  <a:cubicBezTo>
                    <a:pt x="236" y="456"/>
                    <a:pt x="306" y="596"/>
                    <a:pt x="263" y="674"/>
                  </a:cubicBezTo>
                  <a:cubicBezTo>
                    <a:pt x="219" y="753"/>
                    <a:pt x="62" y="770"/>
                    <a:pt x="44" y="858"/>
                  </a:cubicBezTo>
                  <a:cubicBezTo>
                    <a:pt x="18" y="945"/>
                    <a:pt x="132" y="1059"/>
                    <a:pt x="132" y="1137"/>
                  </a:cubicBezTo>
                  <a:cubicBezTo>
                    <a:pt x="114" y="1225"/>
                    <a:pt x="1" y="1321"/>
                    <a:pt x="9" y="1399"/>
                  </a:cubicBezTo>
                  <a:cubicBezTo>
                    <a:pt x="18" y="1486"/>
                    <a:pt x="175" y="1530"/>
                    <a:pt x="202" y="1600"/>
                  </a:cubicBezTo>
                  <a:cubicBezTo>
                    <a:pt x="236" y="1679"/>
                    <a:pt x="158" y="1818"/>
                    <a:pt x="202" y="1888"/>
                  </a:cubicBezTo>
                  <a:cubicBezTo>
                    <a:pt x="245" y="1949"/>
                    <a:pt x="402" y="1932"/>
                    <a:pt x="463" y="1984"/>
                  </a:cubicBezTo>
                  <a:cubicBezTo>
                    <a:pt x="533" y="2037"/>
                    <a:pt x="525" y="2194"/>
                    <a:pt x="594" y="2237"/>
                  </a:cubicBezTo>
                  <a:cubicBezTo>
                    <a:pt x="608" y="2243"/>
                    <a:pt x="622" y="2246"/>
                    <a:pt x="638" y="2246"/>
                  </a:cubicBezTo>
                  <a:cubicBezTo>
                    <a:pt x="705" y="2246"/>
                    <a:pt x="789" y="2200"/>
                    <a:pt x="857" y="2200"/>
                  </a:cubicBezTo>
                  <a:cubicBezTo>
                    <a:pt x="866" y="2200"/>
                    <a:pt x="874" y="2201"/>
                    <a:pt x="883" y="2202"/>
                  </a:cubicBezTo>
                  <a:cubicBezTo>
                    <a:pt x="970" y="2229"/>
                    <a:pt x="1031" y="2377"/>
                    <a:pt x="1110" y="2377"/>
                  </a:cubicBezTo>
                  <a:cubicBezTo>
                    <a:pt x="1112" y="2377"/>
                    <a:pt x="1115" y="2377"/>
                    <a:pt x="1117" y="2377"/>
                  </a:cubicBezTo>
                  <a:cubicBezTo>
                    <a:pt x="1202" y="2377"/>
                    <a:pt x="1278" y="2246"/>
                    <a:pt x="1354" y="2237"/>
                  </a:cubicBezTo>
                  <a:cubicBezTo>
                    <a:pt x="1361" y="2235"/>
                    <a:pt x="1369" y="2233"/>
                    <a:pt x="1378" y="2233"/>
                  </a:cubicBezTo>
                  <a:cubicBezTo>
                    <a:pt x="1438" y="2233"/>
                    <a:pt x="1523" y="2297"/>
                    <a:pt x="1591" y="2297"/>
                  </a:cubicBezTo>
                  <a:cubicBezTo>
                    <a:pt x="1603" y="2297"/>
                    <a:pt x="1614" y="2295"/>
                    <a:pt x="1625" y="2290"/>
                  </a:cubicBezTo>
                  <a:cubicBezTo>
                    <a:pt x="1703" y="2255"/>
                    <a:pt x="1712" y="2098"/>
                    <a:pt x="1773" y="2054"/>
                  </a:cubicBezTo>
                  <a:cubicBezTo>
                    <a:pt x="1843" y="2010"/>
                    <a:pt x="1991" y="2054"/>
                    <a:pt x="2053" y="1984"/>
                  </a:cubicBezTo>
                  <a:cubicBezTo>
                    <a:pt x="2105" y="1923"/>
                    <a:pt x="2035" y="1775"/>
                    <a:pt x="2079" y="1705"/>
                  </a:cubicBezTo>
                  <a:cubicBezTo>
                    <a:pt x="2122" y="1626"/>
                    <a:pt x="2280" y="1600"/>
                    <a:pt x="2297" y="1513"/>
                  </a:cubicBezTo>
                  <a:cubicBezTo>
                    <a:pt x="2323" y="1434"/>
                    <a:pt x="2201" y="1329"/>
                    <a:pt x="2210" y="1242"/>
                  </a:cubicBezTo>
                  <a:cubicBezTo>
                    <a:pt x="2227" y="1155"/>
                    <a:pt x="2341" y="1059"/>
                    <a:pt x="2332" y="980"/>
                  </a:cubicBezTo>
                  <a:cubicBezTo>
                    <a:pt x="2323" y="893"/>
                    <a:pt x="2166" y="849"/>
                    <a:pt x="2140" y="770"/>
                  </a:cubicBezTo>
                  <a:cubicBezTo>
                    <a:pt x="2105" y="701"/>
                    <a:pt x="2184" y="552"/>
                    <a:pt x="2140" y="491"/>
                  </a:cubicBezTo>
                  <a:cubicBezTo>
                    <a:pt x="2096" y="421"/>
                    <a:pt x="1939" y="447"/>
                    <a:pt x="1878" y="395"/>
                  </a:cubicBezTo>
                  <a:cubicBezTo>
                    <a:pt x="1808" y="334"/>
                    <a:pt x="1817" y="185"/>
                    <a:pt x="1747" y="142"/>
                  </a:cubicBezTo>
                  <a:cubicBezTo>
                    <a:pt x="1734" y="136"/>
                    <a:pt x="1719" y="133"/>
                    <a:pt x="1704" y="133"/>
                  </a:cubicBezTo>
                  <a:cubicBezTo>
                    <a:pt x="1636" y="133"/>
                    <a:pt x="1553" y="179"/>
                    <a:pt x="1484" y="179"/>
                  </a:cubicBezTo>
                  <a:cubicBezTo>
                    <a:pt x="1475" y="179"/>
                    <a:pt x="1467" y="178"/>
                    <a:pt x="1459" y="177"/>
                  </a:cubicBezTo>
                  <a:cubicBezTo>
                    <a:pt x="1372" y="151"/>
                    <a:pt x="1310" y="2"/>
                    <a:pt x="1232" y="2"/>
                  </a:cubicBezTo>
                  <a:cubicBezTo>
                    <a:pt x="1227" y="1"/>
                    <a:pt x="1222" y="1"/>
                    <a:pt x="12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0"/>
            <p:cNvSpPr/>
            <p:nvPr/>
          </p:nvSpPr>
          <p:spPr>
            <a:xfrm>
              <a:off x="7549001" y="3383350"/>
              <a:ext cx="804244" cy="240779"/>
            </a:xfrm>
            <a:custGeom>
              <a:rect b="b" l="l" r="r" t="t"/>
              <a:pathLst>
                <a:path extrusionOk="0" h="3119" w="10418">
                  <a:moveTo>
                    <a:pt x="36" y="1"/>
                  </a:moveTo>
                  <a:lnTo>
                    <a:pt x="1" y="123"/>
                  </a:lnTo>
                  <a:lnTo>
                    <a:pt x="10383" y="3118"/>
                  </a:lnTo>
                  <a:lnTo>
                    <a:pt x="10418" y="2996"/>
                  </a:lnTo>
                  <a:lnTo>
                    <a:pt x="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0"/>
            <p:cNvSpPr/>
            <p:nvPr/>
          </p:nvSpPr>
          <p:spPr>
            <a:xfrm>
              <a:off x="7520051" y="3483785"/>
              <a:ext cx="804244" cy="240779"/>
            </a:xfrm>
            <a:custGeom>
              <a:rect b="b" l="l" r="r" t="t"/>
              <a:pathLst>
                <a:path extrusionOk="0" h="3119" w="10418">
                  <a:moveTo>
                    <a:pt x="35" y="1"/>
                  </a:moveTo>
                  <a:lnTo>
                    <a:pt x="0" y="132"/>
                  </a:lnTo>
                  <a:lnTo>
                    <a:pt x="10382" y="3118"/>
                  </a:lnTo>
                  <a:lnTo>
                    <a:pt x="10417" y="2996"/>
                  </a:lnTo>
                  <a:lnTo>
                    <a:pt x="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0"/>
            <p:cNvSpPr/>
            <p:nvPr/>
          </p:nvSpPr>
          <p:spPr>
            <a:xfrm>
              <a:off x="7491720" y="3583601"/>
              <a:ext cx="804244" cy="241397"/>
            </a:xfrm>
            <a:custGeom>
              <a:rect b="b" l="l" r="r" t="t"/>
              <a:pathLst>
                <a:path extrusionOk="0" h="3127" w="10418">
                  <a:moveTo>
                    <a:pt x="36" y="0"/>
                  </a:moveTo>
                  <a:lnTo>
                    <a:pt x="1" y="131"/>
                  </a:lnTo>
                  <a:lnTo>
                    <a:pt x="10382" y="3126"/>
                  </a:lnTo>
                  <a:lnTo>
                    <a:pt x="10417" y="2995"/>
                  </a:lnTo>
                  <a:lnTo>
                    <a:pt x="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0"/>
            <p:cNvSpPr/>
            <p:nvPr/>
          </p:nvSpPr>
          <p:spPr>
            <a:xfrm>
              <a:off x="7462771" y="3684036"/>
              <a:ext cx="804166" cy="240702"/>
            </a:xfrm>
            <a:custGeom>
              <a:rect b="b" l="l" r="r" t="t"/>
              <a:pathLst>
                <a:path extrusionOk="0" h="3118" w="10417">
                  <a:moveTo>
                    <a:pt x="35" y="0"/>
                  </a:moveTo>
                  <a:lnTo>
                    <a:pt x="0" y="122"/>
                  </a:lnTo>
                  <a:lnTo>
                    <a:pt x="10382" y="3117"/>
                  </a:lnTo>
                  <a:lnTo>
                    <a:pt x="10417" y="2995"/>
                  </a:lnTo>
                  <a:lnTo>
                    <a:pt x="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0"/>
            <p:cNvSpPr/>
            <p:nvPr/>
          </p:nvSpPr>
          <p:spPr>
            <a:xfrm>
              <a:off x="7433050" y="3783776"/>
              <a:ext cx="804938" cy="240702"/>
            </a:xfrm>
            <a:custGeom>
              <a:rect b="b" l="l" r="r" t="t"/>
              <a:pathLst>
                <a:path extrusionOk="0" h="3118" w="10427">
                  <a:moveTo>
                    <a:pt x="45" y="0"/>
                  </a:moveTo>
                  <a:lnTo>
                    <a:pt x="1" y="123"/>
                  </a:lnTo>
                  <a:lnTo>
                    <a:pt x="10383" y="3118"/>
                  </a:lnTo>
                  <a:lnTo>
                    <a:pt x="10426" y="2995"/>
                  </a:lnTo>
                  <a:lnTo>
                    <a:pt x="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0"/>
            <p:cNvSpPr/>
            <p:nvPr/>
          </p:nvSpPr>
          <p:spPr>
            <a:xfrm>
              <a:off x="7404795" y="3884210"/>
              <a:ext cx="804166" cy="240702"/>
            </a:xfrm>
            <a:custGeom>
              <a:rect b="b" l="l" r="r" t="t"/>
              <a:pathLst>
                <a:path extrusionOk="0" h="3118" w="10417">
                  <a:moveTo>
                    <a:pt x="35" y="0"/>
                  </a:moveTo>
                  <a:lnTo>
                    <a:pt x="0" y="123"/>
                  </a:lnTo>
                  <a:lnTo>
                    <a:pt x="10382" y="3118"/>
                  </a:lnTo>
                  <a:lnTo>
                    <a:pt x="10417" y="2995"/>
                  </a:lnTo>
                  <a:lnTo>
                    <a:pt x="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0"/>
            <p:cNvSpPr/>
            <p:nvPr/>
          </p:nvSpPr>
          <p:spPr>
            <a:xfrm>
              <a:off x="7375769" y="3983950"/>
              <a:ext cx="804244" cy="241397"/>
            </a:xfrm>
            <a:custGeom>
              <a:rect b="b" l="l" r="r" t="t"/>
              <a:pathLst>
                <a:path extrusionOk="0" h="3127" w="10418">
                  <a:moveTo>
                    <a:pt x="36" y="1"/>
                  </a:moveTo>
                  <a:lnTo>
                    <a:pt x="1" y="132"/>
                  </a:lnTo>
                  <a:lnTo>
                    <a:pt x="10383" y="3127"/>
                  </a:lnTo>
                  <a:lnTo>
                    <a:pt x="10418" y="2996"/>
                  </a:lnTo>
                  <a:lnTo>
                    <a:pt x="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0"/>
            <p:cNvSpPr/>
            <p:nvPr/>
          </p:nvSpPr>
          <p:spPr>
            <a:xfrm>
              <a:off x="7347514" y="4084384"/>
              <a:ext cx="804166" cy="240702"/>
            </a:xfrm>
            <a:custGeom>
              <a:rect b="b" l="l" r="r" t="t"/>
              <a:pathLst>
                <a:path extrusionOk="0" h="3118" w="10417">
                  <a:moveTo>
                    <a:pt x="35" y="1"/>
                  </a:moveTo>
                  <a:lnTo>
                    <a:pt x="0" y="123"/>
                  </a:lnTo>
                  <a:lnTo>
                    <a:pt x="10382" y="3118"/>
                  </a:lnTo>
                  <a:lnTo>
                    <a:pt x="10417" y="2987"/>
                  </a:lnTo>
                  <a:lnTo>
                    <a:pt x="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0"/>
            <p:cNvSpPr/>
            <p:nvPr/>
          </p:nvSpPr>
          <p:spPr>
            <a:xfrm>
              <a:off x="8024925" y="2712655"/>
              <a:ext cx="838596" cy="939108"/>
            </a:xfrm>
            <a:custGeom>
              <a:rect b="b" l="l" r="r" t="t"/>
              <a:pathLst>
                <a:path extrusionOk="0" h="12165" w="10863">
                  <a:moveTo>
                    <a:pt x="1738" y="1"/>
                  </a:moveTo>
                  <a:lnTo>
                    <a:pt x="0" y="1494"/>
                  </a:lnTo>
                  <a:lnTo>
                    <a:pt x="9815" y="12164"/>
                  </a:lnTo>
                  <a:lnTo>
                    <a:pt x="10862" y="11256"/>
                  </a:lnTo>
                  <a:lnTo>
                    <a:pt x="17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0"/>
            <p:cNvSpPr/>
            <p:nvPr/>
          </p:nvSpPr>
          <p:spPr>
            <a:xfrm>
              <a:off x="7939313" y="2605504"/>
              <a:ext cx="219781" cy="222560"/>
            </a:xfrm>
            <a:custGeom>
              <a:rect b="b" l="l" r="r" t="t"/>
              <a:pathLst>
                <a:path extrusionOk="0" h="2883" w="2847">
                  <a:moveTo>
                    <a:pt x="1048" y="1"/>
                  </a:moveTo>
                  <a:lnTo>
                    <a:pt x="0" y="909"/>
                  </a:lnTo>
                  <a:lnTo>
                    <a:pt x="1109" y="2882"/>
                  </a:lnTo>
                  <a:lnTo>
                    <a:pt x="2847" y="1389"/>
                  </a:lnTo>
                  <a:lnTo>
                    <a:pt x="10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0"/>
            <p:cNvSpPr/>
            <p:nvPr/>
          </p:nvSpPr>
          <p:spPr>
            <a:xfrm>
              <a:off x="7766081" y="2396529"/>
              <a:ext cx="254211" cy="279146"/>
            </a:xfrm>
            <a:custGeom>
              <a:rect b="b" l="l" r="r" t="t"/>
              <a:pathLst>
                <a:path extrusionOk="0" h="3616" w="3293">
                  <a:moveTo>
                    <a:pt x="175" y="1"/>
                  </a:moveTo>
                  <a:lnTo>
                    <a:pt x="1816" y="1887"/>
                  </a:lnTo>
                  <a:lnTo>
                    <a:pt x="1642" y="2044"/>
                  </a:lnTo>
                  <a:lnTo>
                    <a:pt x="0" y="158"/>
                  </a:lnTo>
                  <a:lnTo>
                    <a:pt x="0" y="158"/>
                  </a:lnTo>
                  <a:cubicBezTo>
                    <a:pt x="341" y="3135"/>
                    <a:pt x="2227" y="3616"/>
                    <a:pt x="2227" y="3616"/>
                  </a:cubicBezTo>
                  <a:lnTo>
                    <a:pt x="2751" y="3170"/>
                  </a:lnTo>
                  <a:lnTo>
                    <a:pt x="3275" y="2716"/>
                  </a:lnTo>
                  <a:cubicBezTo>
                    <a:pt x="3292" y="2708"/>
                    <a:pt x="3083" y="769"/>
                    <a:pt x="1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 name="Google Shape;613;p40"/>
          <p:cNvSpPr/>
          <p:nvPr/>
        </p:nvSpPr>
        <p:spPr>
          <a:xfrm>
            <a:off x="6579705" y="2349361"/>
            <a:ext cx="77583" cy="93100"/>
          </a:xfrm>
          <a:custGeom>
            <a:rect b="b" l="l" r="r" t="t"/>
            <a:pathLst>
              <a:path extrusionOk="0" h="1206" w="1005">
                <a:moveTo>
                  <a:pt x="507" y="1"/>
                </a:moveTo>
                <a:lnTo>
                  <a:pt x="333" y="411"/>
                </a:lnTo>
                <a:lnTo>
                  <a:pt x="1" y="603"/>
                </a:lnTo>
                <a:lnTo>
                  <a:pt x="333" y="804"/>
                </a:lnTo>
                <a:lnTo>
                  <a:pt x="507" y="1206"/>
                </a:lnTo>
                <a:lnTo>
                  <a:pt x="691" y="804"/>
                </a:lnTo>
                <a:lnTo>
                  <a:pt x="1005" y="603"/>
                </a:lnTo>
                <a:lnTo>
                  <a:pt x="691" y="411"/>
                </a:lnTo>
                <a:lnTo>
                  <a:pt x="5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0"/>
          <p:cNvSpPr/>
          <p:nvPr/>
        </p:nvSpPr>
        <p:spPr>
          <a:xfrm>
            <a:off x="7468097" y="2477433"/>
            <a:ext cx="137643" cy="162501"/>
          </a:xfrm>
          <a:custGeom>
            <a:rect b="b" l="l" r="r" t="t"/>
            <a:pathLst>
              <a:path extrusionOk="0" h="2105" w="1783">
                <a:moveTo>
                  <a:pt x="892" y="1"/>
                </a:moveTo>
                <a:lnTo>
                  <a:pt x="577" y="699"/>
                </a:lnTo>
                <a:lnTo>
                  <a:pt x="1" y="1048"/>
                </a:lnTo>
                <a:lnTo>
                  <a:pt x="577" y="1398"/>
                </a:lnTo>
                <a:lnTo>
                  <a:pt x="892" y="2105"/>
                </a:lnTo>
                <a:lnTo>
                  <a:pt x="1215" y="1398"/>
                </a:lnTo>
                <a:lnTo>
                  <a:pt x="1782" y="1048"/>
                </a:lnTo>
                <a:lnTo>
                  <a:pt x="1215" y="699"/>
                </a:lnTo>
                <a:lnTo>
                  <a:pt x="8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0"/>
          <p:cNvSpPr/>
          <p:nvPr/>
        </p:nvSpPr>
        <p:spPr>
          <a:xfrm>
            <a:off x="7167489" y="1977267"/>
            <a:ext cx="169294" cy="201640"/>
          </a:xfrm>
          <a:custGeom>
            <a:rect b="b" l="l" r="r" t="t"/>
            <a:pathLst>
              <a:path extrusionOk="0" h="2612" w="2193">
                <a:moveTo>
                  <a:pt x="1092" y="1"/>
                </a:moveTo>
                <a:lnTo>
                  <a:pt x="708" y="874"/>
                </a:lnTo>
                <a:lnTo>
                  <a:pt x="1" y="1302"/>
                </a:lnTo>
                <a:lnTo>
                  <a:pt x="708" y="1738"/>
                </a:lnTo>
                <a:lnTo>
                  <a:pt x="1092" y="2611"/>
                </a:lnTo>
                <a:lnTo>
                  <a:pt x="1485" y="1738"/>
                </a:lnTo>
                <a:lnTo>
                  <a:pt x="2192" y="1302"/>
                </a:lnTo>
                <a:lnTo>
                  <a:pt x="1485" y="874"/>
                </a:lnTo>
                <a:lnTo>
                  <a:pt x="10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0"/>
          <p:cNvSpPr/>
          <p:nvPr/>
        </p:nvSpPr>
        <p:spPr>
          <a:xfrm>
            <a:off x="7213345" y="2827293"/>
            <a:ext cx="76889" cy="91711"/>
          </a:xfrm>
          <a:custGeom>
            <a:rect b="b" l="l" r="r" t="t"/>
            <a:pathLst>
              <a:path extrusionOk="0" h="1188" w="996">
                <a:moveTo>
                  <a:pt x="498" y="0"/>
                </a:moveTo>
                <a:lnTo>
                  <a:pt x="324" y="393"/>
                </a:lnTo>
                <a:lnTo>
                  <a:pt x="0" y="594"/>
                </a:lnTo>
                <a:lnTo>
                  <a:pt x="324" y="795"/>
                </a:lnTo>
                <a:lnTo>
                  <a:pt x="498" y="1188"/>
                </a:lnTo>
                <a:lnTo>
                  <a:pt x="682" y="795"/>
                </a:lnTo>
                <a:lnTo>
                  <a:pt x="996" y="594"/>
                </a:lnTo>
                <a:lnTo>
                  <a:pt x="682" y="393"/>
                </a:lnTo>
                <a:lnTo>
                  <a:pt x="4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0"/>
          <p:cNvSpPr/>
          <p:nvPr/>
        </p:nvSpPr>
        <p:spPr>
          <a:xfrm>
            <a:off x="8047853" y="2156598"/>
            <a:ext cx="77583" cy="91711"/>
          </a:xfrm>
          <a:custGeom>
            <a:rect b="b" l="l" r="r" t="t"/>
            <a:pathLst>
              <a:path extrusionOk="0" h="1188" w="1005">
                <a:moveTo>
                  <a:pt x="498" y="0"/>
                </a:moveTo>
                <a:lnTo>
                  <a:pt x="323" y="402"/>
                </a:lnTo>
                <a:lnTo>
                  <a:pt x="0" y="603"/>
                </a:lnTo>
                <a:lnTo>
                  <a:pt x="323" y="795"/>
                </a:lnTo>
                <a:lnTo>
                  <a:pt x="498" y="1188"/>
                </a:lnTo>
                <a:lnTo>
                  <a:pt x="672" y="795"/>
                </a:lnTo>
                <a:lnTo>
                  <a:pt x="1004" y="603"/>
                </a:lnTo>
                <a:lnTo>
                  <a:pt x="672" y="402"/>
                </a:lnTo>
                <a:lnTo>
                  <a:pt x="4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0"/>
          <p:cNvSpPr/>
          <p:nvPr/>
        </p:nvSpPr>
        <p:spPr>
          <a:xfrm>
            <a:off x="7697298" y="1816850"/>
            <a:ext cx="77583" cy="92405"/>
          </a:xfrm>
          <a:custGeom>
            <a:rect b="b" l="l" r="r" t="t"/>
            <a:pathLst>
              <a:path extrusionOk="0" h="1197" w="1005">
                <a:moveTo>
                  <a:pt x="498" y="1"/>
                </a:moveTo>
                <a:lnTo>
                  <a:pt x="324" y="394"/>
                </a:lnTo>
                <a:lnTo>
                  <a:pt x="1" y="603"/>
                </a:lnTo>
                <a:lnTo>
                  <a:pt x="324" y="804"/>
                </a:lnTo>
                <a:lnTo>
                  <a:pt x="498" y="1197"/>
                </a:lnTo>
                <a:lnTo>
                  <a:pt x="691" y="804"/>
                </a:lnTo>
                <a:lnTo>
                  <a:pt x="1005" y="603"/>
                </a:lnTo>
                <a:lnTo>
                  <a:pt x="691" y="394"/>
                </a:lnTo>
                <a:lnTo>
                  <a:pt x="4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0"/>
          <p:cNvSpPr/>
          <p:nvPr/>
        </p:nvSpPr>
        <p:spPr>
          <a:xfrm>
            <a:off x="2344496" y="2436784"/>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0"/>
          <p:cNvSpPr/>
          <p:nvPr/>
        </p:nvSpPr>
        <p:spPr>
          <a:xfrm>
            <a:off x="1747646" y="1722609"/>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0"/>
          <p:cNvSpPr/>
          <p:nvPr/>
        </p:nvSpPr>
        <p:spPr>
          <a:xfrm>
            <a:off x="2347083" y="1428784"/>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0"/>
          <p:cNvSpPr/>
          <p:nvPr/>
        </p:nvSpPr>
        <p:spPr>
          <a:xfrm>
            <a:off x="1752158" y="3722834"/>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0"/>
          <p:cNvSpPr/>
          <p:nvPr/>
        </p:nvSpPr>
        <p:spPr>
          <a:xfrm>
            <a:off x="2351596" y="3429009"/>
            <a:ext cx="159115" cy="189840"/>
          </a:xfrm>
          <a:custGeom>
            <a:rect b="b" l="l" r="r" t="t"/>
            <a:pathLst>
              <a:path extrusionOk="0" h="6877" w="5764">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ederal Law Enforcement Training Center by Slidesgo">
  <a:themeElements>
    <a:clrScheme name="Simple Light">
      <a:dk1>
        <a:srgbClr val="000000"/>
      </a:dk1>
      <a:lt1>
        <a:srgbClr val="FFFFFF"/>
      </a:lt1>
      <a:dk2>
        <a:srgbClr val="FFF7EA"/>
      </a:dk2>
      <a:lt2>
        <a:srgbClr val="EEEEEE"/>
      </a:lt2>
      <a:accent1>
        <a:srgbClr val="EAD2C3"/>
      </a:accent1>
      <a:accent2>
        <a:srgbClr val="0D4A80"/>
      </a:accent2>
      <a:accent3>
        <a:srgbClr val="BF7C63"/>
      </a:accent3>
      <a:accent4>
        <a:srgbClr val="C2CBE6"/>
      </a:accent4>
      <a:accent5>
        <a:srgbClr val="D9AE5F"/>
      </a:accent5>
      <a:accent6>
        <a:srgbClr val="67000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F4EADF"/>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